
<file path=[Content_Types].xml><?xml version="1.0" encoding="utf-8"?>
<Types xmlns="http://schemas.openxmlformats.org/package/2006/content-types">
  <Default Extension="xml" ContentType="application/xml"/>
  <Default Extension="jpeg" ContentType="image/jpeg"/>
  <Default Extension="jpg" ContentType="image/jp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381" r:id="rId3"/>
    <p:sldId id="382" r:id="rId4"/>
    <p:sldId id="383" r:id="rId5"/>
    <p:sldId id="384" r:id="rId6"/>
    <p:sldId id="385" r:id="rId7"/>
    <p:sldId id="386" r:id="rId8"/>
    <p:sldId id="474" r:id="rId9"/>
    <p:sldId id="504" r:id="rId10"/>
    <p:sldId id="510" r:id="rId11"/>
    <p:sldId id="473" r:id="rId12"/>
    <p:sldId id="390" r:id="rId13"/>
    <p:sldId id="292" r:id="rId14"/>
    <p:sldId id="293" r:id="rId15"/>
    <p:sldId id="294" r:id="rId16"/>
    <p:sldId id="285" r:id="rId17"/>
    <p:sldId id="511" r:id="rId18"/>
    <p:sldId id="397" r:id="rId19"/>
    <p:sldId id="427" r:id="rId20"/>
    <p:sldId id="502" r:id="rId21"/>
    <p:sldId id="503" r:id="rId22"/>
    <p:sldId id="465" r:id="rId23"/>
    <p:sldId id="479" r:id="rId24"/>
    <p:sldId id="371" r:id="rId25"/>
    <p:sldId id="372" r:id="rId26"/>
    <p:sldId id="373" r:id="rId27"/>
    <p:sldId id="374" r:id="rId28"/>
    <p:sldId id="375" r:id="rId29"/>
    <p:sldId id="376" r:id="rId30"/>
    <p:sldId id="398" r:id="rId31"/>
    <p:sldId id="400" r:id="rId32"/>
    <p:sldId id="401" r:id="rId33"/>
    <p:sldId id="402" r:id="rId34"/>
    <p:sldId id="403" r:id="rId35"/>
    <p:sldId id="404" r:id="rId36"/>
    <p:sldId id="505" r:id="rId37"/>
    <p:sldId id="380" r:id="rId38"/>
    <p:sldId id="477" r:id="rId39"/>
    <p:sldId id="478" r:id="rId40"/>
    <p:sldId id="508" r:id="rId41"/>
    <p:sldId id="431" r:id="rId42"/>
    <p:sldId id="507" r:id="rId43"/>
    <p:sldId id="296" r:id="rId44"/>
    <p:sldId id="469" r:id="rId45"/>
    <p:sldId id="470" r:id="rId46"/>
    <p:sldId id="471" r:id="rId47"/>
    <p:sldId id="472" r:id="rId48"/>
    <p:sldId id="455" r:id="rId49"/>
    <p:sldId id="456" r:id="rId50"/>
    <p:sldId id="457" r:id="rId51"/>
    <p:sldId id="458" r:id="rId52"/>
    <p:sldId id="459" r:id="rId53"/>
    <p:sldId id="460" r:id="rId54"/>
    <p:sldId id="461" r:id="rId55"/>
    <p:sldId id="462" r:id="rId56"/>
    <p:sldId id="463" r:id="rId57"/>
    <p:sldId id="512" r:id="rId58"/>
    <p:sldId id="513" r:id="rId59"/>
    <p:sldId id="514" r:id="rId60"/>
    <p:sldId id="515" r:id="rId61"/>
    <p:sldId id="516" r:id="rId62"/>
    <p:sldId id="517" r:id="rId63"/>
    <p:sldId id="405" r:id="rId64"/>
    <p:sldId id="406" r:id="rId65"/>
    <p:sldId id="407" r:id="rId66"/>
    <p:sldId id="408" r:id="rId67"/>
    <p:sldId id="409" r:id="rId68"/>
    <p:sldId id="411" r:id="rId69"/>
    <p:sldId id="412"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3" r:id="rId86"/>
    <p:sldId id="334" r:id="rId87"/>
    <p:sldId id="335"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498" r:id="rId105"/>
    <p:sldId id="278" r:id="rId106"/>
    <p:sldId id="509" r:id="rId107"/>
    <p:sldId id="425" r:id="rId10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CAC42"/>
    <a:srgbClr val="0D70C1"/>
    <a:srgbClr val="C1C201"/>
    <a:srgbClr val="2F2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1772" autoAdjust="0"/>
    <p:restoredTop sz="94671"/>
  </p:normalViewPr>
  <p:slideViewPr>
    <p:cSldViewPr snapToGrid="0" snapToObjects="1">
      <p:cViewPr>
        <p:scale>
          <a:sx n="68" d="100"/>
          <a:sy n="68" d="100"/>
        </p:scale>
        <p:origin x="-2376"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896D3-803D-4AE0-A894-43D1F738160E}" type="doc">
      <dgm:prSet loTypeId="urn:microsoft.com/office/officeart/2005/8/layout/radial6" loCatId="relationship" qsTypeId="urn:microsoft.com/office/officeart/2005/8/quickstyle/simple1" qsCatId="simple" csTypeId="urn:microsoft.com/office/officeart/2005/8/colors/colorful3" csCatId="colorful" phldr="1"/>
      <dgm:spPr/>
      <dgm:t>
        <a:bodyPr/>
        <a:lstStyle/>
        <a:p>
          <a:endParaRPr lang="en-US"/>
        </a:p>
      </dgm:t>
    </dgm:pt>
    <dgm:pt modelId="{310C99AE-4438-448A-AD5F-A53BBAF59ED6}">
      <dgm:prSet phldrT="[Text]"/>
      <dgm:spPr/>
      <dgm:t>
        <a:bodyPr/>
        <a:lstStyle/>
        <a:p>
          <a:r>
            <a:rPr lang="en-US" dirty="0"/>
            <a:t>Clean India (</a:t>
          </a:r>
          <a:r>
            <a:rPr lang="en-US" dirty="0" err="1"/>
            <a:t>Swachh</a:t>
          </a:r>
          <a:r>
            <a:rPr lang="en-US" dirty="0"/>
            <a:t> Bharat)</a:t>
          </a:r>
        </a:p>
      </dgm:t>
    </dgm:pt>
    <dgm:pt modelId="{BD876769-4942-4F71-AC2A-D6A5C671CE3B}" type="parTrans" cxnId="{1FCF929A-BA6E-4344-978C-D6ECFB292D13}">
      <dgm:prSet/>
      <dgm:spPr/>
      <dgm:t>
        <a:bodyPr/>
        <a:lstStyle/>
        <a:p>
          <a:endParaRPr lang="en-US"/>
        </a:p>
      </dgm:t>
    </dgm:pt>
    <dgm:pt modelId="{25BD3AAF-ECDB-43E0-86A9-983044ECAF40}" type="sibTrans" cxnId="{1FCF929A-BA6E-4344-978C-D6ECFB292D13}">
      <dgm:prSet/>
      <dgm:spPr/>
      <dgm:t>
        <a:bodyPr/>
        <a:lstStyle/>
        <a:p>
          <a:endParaRPr lang="en-US"/>
        </a:p>
      </dgm:t>
    </dgm:pt>
    <dgm:pt modelId="{0250E66A-A9A6-49BC-B807-5C8E6EEE2D8F}">
      <dgm:prSet phldrT="[Text]"/>
      <dgm:spPr/>
      <dgm:t>
        <a:bodyPr/>
        <a:lstStyle/>
        <a:p>
          <a:r>
            <a:rPr lang="en-US" dirty="0"/>
            <a:t>Digital India</a:t>
          </a:r>
        </a:p>
      </dgm:t>
    </dgm:pt>
    <dgm:pt modelId="{6A9CA58D-6C0A-426D-92B2-4E4C8340E543}" type="parTrans" cxnId="{F2B9F8EC-3423-4A10-A018-F90EAB2AE1E0}">
      <dgm:prSet/>
      <dgm:spPr/>
      <dgm:t>
        <a:bodyPr/>
        <a:lstStyle/>
        <a:p>
          <a:endParaRPr lang="en-US"/>
        </a:p>
      </dgm:t>
    </dgm:pt>
    <dgm:pt modelId="{60F94D41-ECBF-4D0F-BD4D-3A6098F08886}" type="sibTrans" cxnId="{F2B9F8EC-3423-4A10-A018-F90EAB2AE1E0}">
      <dgm:prSet/>
      <dgm:spPr/>
      <dgm:t>
        <a:bodyPr/>
        <a:lstStyle/>
        <a:p>
          <a:endParaRPr lang="en-US"/>
        </a:p>
      </dgm:t>
    </dgm:pt>
    <dgm:pt modelId="{261254E1-249A-4AC1-A23C-9D638279B115}">
      <dgm:prSet phldrT="[Text]"/>
      <dgm:spPr/>
      <dgm:t>
        <a:bodyPr/>
        <a:lstStyle/>
        <a:p>
          <a:r>
            <a:rPr lang="en-US" dirty="0"/>
            <a:t>Skill India</a:t>
          </a:r>
        </a:p>
      </dgm:t>
    </dgm:pt>
    <dgm:pt modelId="{E32DD5A8-2018-4139-BB90-E598DE1CF1BE}" type="parTrans" cxnId="{D1F4A3A6-4F00-4CA8-9BB4-47BD1BD82485}">
      <dgm:prSet/>
      <dgm:spPr/>
      <dgm:t>
        <a:bodyPr/>
        <a:lstStyle/>
        <a:p>
          <a:endParaRPr lang="en-US"/>
        </a:p>
      </dgm:t>
    </dgm:pt>
    <dgm:pt modelId="{94ABAA83-500A-476B-A288-07E79819A082}" type="sibTrans" cxnId="{D1F4A3A6-4F00-4CA8-9BB4-47BD1BD82485}">
      <dgm:prSet/>
      <dgm:spPr/>
      <dgm:t>
        <a:bodyPr/>
        <a:lstStyle/>
        <a:p>
          <a:endParaRPr lang="en-US"/>
        </a:p>
      </dgm:t>
    </dgm:pt>
    <dgm:pt modelId="{D950FF07-EF6C-4944-A1EC-5C943B7A9944}">
      <dgm:prSet phldrT="[Text]"/>
      <dgm:spPr/>
      <dgm:t>
        <a:bodyPr/>
        <a:lstStyle/>
        <a:p>
          <a:r>
            <a:rPr lang="en-US"/>
            <a:t>Smart India</a:t>
          </a:r>
        </a:p>
      </dgm:t>
    </dgm:pt>
    <dgm:pt modelId="{FC326A9F-497F-4A08-8380-A74CB8071679}" type="parTrans" cxnId="{B2B1589B-04AB-44AC-9A79-E3A6805522A8}">
      <dgm:prSet/>
      <dgm:spPr/>
      <dgm:t>
        <a:bodyPr/>
        <a:lstStyle/>
        <a:p>
          <a:endParaRPr lang="en-US"/>
        </a:p>
      </dgm:t>
    </dgm:pt>
    <dgm:pt modelId="{F9E157E8-4551-408A-A097-90AAB9882B06}" type="sibTrans" cxnId="{B2B1589B-04AB-44AC-9A79-E3A6805522A8}">
      <dgm:prSet/>
      <dgm:spPr/>
      <dgm:t>
        <a:bodyPr/>
        <a:lstStyle/>
        <a:p>
          <a:endParaRPr lang="en-US"/>
        </a:p>
      </dgm:t>
    </dgm:pt>
    <dgm:pt modelId="{C97BA0D5-6425-49F8-BF85-693A9A3885EE}">
      <dgm:prSet phldrT="[Text]" custT="1"/>
      <dgm:spPr/>
      <dgm:t>
        <a:bodyPr/>
        <a:lstStyle/>
        <a:p>
          <a:r>
            <a:rPr lang="en-US" sz="2400" dirty="0" smtClean="0"/>
            <a:t> </a:t>
          </a:r>
        </a:p>
        <a:p>
          <a:r>
            <a:rPr lang="en-US" sz="2000" dirty="0" smtClean="0"/>
            <a:t>Start Up India</a:t>
          </a:r>
        </a:p>
        <a:p>
          <a:r>
            <a:rPr lang="en-US" sz="2000" dirty="0" smtClean="0"/>
            <a:t>Stand up India </a:t>
          </a:r>
          <a:endParaRPr lang="en-US" sz="2000" dirty="0"/>
        </a:p>
        <a:p>
          <a:r>
            <a:rPr lang="en-US" sz="1400" dirty="0"/>
            <a:t>Ease of Doing Business</a:t>
          </a:r>
          <a:endParaRPr lang="en-US" sz="2900" dirty="0"/>
        </a:p>
      </dgm:t>
    </dgm:pt>
    <dgm:pt modelId="{FB96F0B8-8AC4-4863-A4E7-233CFCA55417}" type="sibTrans" cxnId="{DF5B9863-D590-445C-9C3F-3F1E423D18F3}">
      <dgm:prSet/>
      <dgm:spPr/>
      <dgm:t>
        <a:bodyPr/>
        <a:lstStyle/>
        <a:p>
          <a:endParaRPr lang="en-US"/>
        </a:p>
      </dgm:t>
    </dgm:pt>
    <dgm:pt modelId="{14DE054D-47A2-4AE5-B266-9F16516017D5}" type="parTrans" cxnId="{DF5B9863-D590-445C-9C3F-3F1E423D18F3}">
      <dgm:prSet/>
      <dgm:spPr/>
      <dgm:t>
        <a:bodyPr/>
        <a:lstStyle/>
        <a:p>
          <a:endParaRPr lang="en-US"/>
        </a:p>
      </dgm:t>
    </dgm:pt>
    <dgm:pt modelId="{BE53A44E-A8B3-4070-95A5-FF2E42F583F5}" type="pres">
      <dgm:prSet presAssocID="{B54896D3-803D-4AE0-A894-43D1F738160E}" presName="Name0" presStyleCnt="0">
        <dgm:presLayoutVars>
          <dgm:chMax val="1"/>
          <dgm:dir/>
          <dgm:animLvl val="ctr"/>
          <dgm:resizeHandles val="exact"/>
        </dgm:presLayoutVars>
      </dgm:prSet>
      <dgm:spPr/>
      <dgm:t>
        <a:bodyPr/>
        <a:lstStyle/>
        <a:p>
          <a:endParaRPr lang="en-US"/>
        </a:p>
      </dgm:t>
    </dgm:pt>
    <dgm:pt modelId="{A5D59722-7A34-43CC-B073-75DCF9C4B541}" type="pres">
      <dgm:prSet presAssocID="{C97BA0D5-6425-49F8-BF85-693A9A3885EE}" presName="centerShape" presStyleLbl="node0" presStyleIdx="0" presStyleCnt="1"/>
      <dgm:spPr>
        <a:prstGeom prst="ellipse">
          <a:avLst/>
        </a:prstGeom>
      </dgm:spPr>
      <dgm:t>
        <a:bodyPr/>
        <a:lstStyle/>
        <a:p>
          <a:endParaRPr lang="en-US"/>
        </a:p>
      </dgm:t>
    </dgm:pt>
    <dgm:pt modelId="{C94E4AC1-E878-48FD-928F-152BD28AD7D8}" type="pres">
      <dgm:prSet presAssocID="{310C99AE-4438-448A-AD5F-A53BBAF59ED6}" presName="node" presStyleLbl="node1" presStyleIdx="0" presStyleCnt="4">
        <dgm:presLayoutVars>
          <dgm:bulletEnabled val="1"/>
        </dgm:presLayoutVars>
      </dgm:prSet>
      <dgm:spPr/>
      <dgm:t>
        <a:bodyPr/>
        <a:lstStyle/>
        <a:p>
          <a:endParaRPr lang="en-US"/>
        </a:p>
      </dgm:t>
    </dgm:pt>
    <dgm:pt modelId="{DC525458-7092-45C9-80DF-28342168AF6D}" type="pres">
      <dgm:prSet presAssocID="{310C99AE-4438-448A-AD5F-A53BBAF59ED6}" presName="dummy" presStyleCnt="0"/>
      <dgm:spPr/>
    </dgm:pt>
    <dgm:pt modelId="{B49183FB-E5E6-4DB5-B068-2DFC8FEC61D6}" type="pres">
      <dgm:prSet presAssocID="{25BD3AAF-ECDB-43E0-86A9-983044ECAF40}" presName="sibTrans" presStyleLbl="sibTrans2D1" presStyleIdx="0" presStyleCnt="4"/>
      <dgm:spPr/>
      <dgm:t>
        <a:bodyPr/>
        <a:lstStyle/>
        <a:p>
          <a:endParaRPr lang="en-US"/>
        </a:p>
      </dgm:t>
    </dgm:pt>
    <dgm:pt modelId="{D6591B36-6FEA-4461-B2CD-AB9CC49CD2E2}" type="pres">
      <dgm:prSet presAssocID="{0250E66A-A9A6-49BC-B807-5C8E6EEE2D8F}" presName="node" presStyleLbl="node1" presStyleIdx="1" presStyleCnt="4">
        <dgm:presLayoutVars>
          <dgm:bulletEnabled val="1"/>
        </dgm:presLayoutVars>
      </dgm:prSet>
      <dgm:spPr/>
      <dgm:t>
        <a:bodyPr/>
        <a:lstStyle/>
        <a:p>
          <a:endParaRPr lang="en-US"/>
        </a:p>
      </dgm:t>
    </dgm:pt>
    <dgm:pt modelId="{A42A005B-6EE2-477F-ADD7-2C324A1C6982}" type="pres">
      <dgm:prSet presAssocID="{0250E66A-A9A6-49BC-B807-5C8E6EEE2D8F}" presName="dummy" presStyleCnt="0"/>
      <dgm:spPr/>
    </dgm:pt>
    <dgm:pt modelId="{764FE527-E7D9-4F63-9927-927BBA1F2004}" type="pres">
      <dgm:prSet presAssocID="{60F94D41-ECBF-4D0F-BD4D-3A6098F08886}" presName="sibTrans" presStyleLbl="sibTrans2D1" presStyleIdx="1" presStyleCnt="4"/>
      <dgm:spPr/>
      <dgm:t>
        <a:bodyPr/>
        <a:lstStyle/>
        <a:p>
          <a:endParaRPr lang="en-US"/>
        </a:p>
      </dgm:t>
    </dgm:pt>
    <dgm:pt modelId="{E7A44956-BA13-462A-82AB-BAD5DE310A9A}" type="pres">
      <dgm:prSet presAssocID="{261254E1-249A-4AC1-A23C-9D638279B115}" presName="node" presStyleLbl="node1" presStyleIdx="2" presStyleCnt="4" custRadScaleRad="101550">
        <dgm:presLayoutVars>
          <dgm:bulletEnabled val="1"/>
        </dgm:presLayoutVars>
      </dgm:prSet>
      <dgm:spPr/>
      <dgm:t>
        <a:bodyPr/>
        <a:lstStyle/>
        <a:p>
          <a:endParaRPr lang="en-US"/>
        </a:p>
      </dgm:t>
    </dgm:pt>
    <dgm:pt modelId="{BF83F032-C6B3-43BF-BBF2-B4C2422F1560}" type="pres">
      <dgm:prSet presAssocID="{261254E1-249A-4AC1-A23C-9D638279B115}" presName="dummy" presStyleCnt="0"/>
      <dgm:spPr/>
    </dgm:pt>
    <dgm:pt modelId="{9C38C72C-7242-4C66-8456-0789256E998A}" type="pres">
      <dgm:prSet presAssocID="{94ABAA83-500A-476B-A288-07E79819A082}" presName="sibTrans" presStyleLbl="sibTrans2D1" presStyleIdx="2" presStyleCnt="4"/>
      <dgm:spPr/>
      <dgm:t>
        <a:bodyPr/>
        <a:lstStyle/>
        <a:p>
          <a:endParaRPr lang="en-US"/>
        </a:p>
      </dgm:t>
    </dgm:pt>
    <dgm:pt modelId="{3C1E290D-1D79-4F98-B182-0F0E9A66E2CF}" type="pres">
      <dgm:prSet presAssocID="{D950FF07-EF6C-4944-A1EC-5C943B7A9944}" presName="node" presStyleLbl="node1" presStyleIdx="3" presStyleCnt="4">
        <dgm:presLayoutVars>
          <dgm:bulletEnabled val="1"/>
        </dgm:presLayoutVars>
      </dgm:prSet>
      <dgm:spPr/>
      <dgm:t>
        <a:bodyPr/>
        <a:lstStyle/>
        <a:p>
          <a:endParaRPr lang="en-US"/>
        </a:p>
      </dgm:t>
    </dgm:pt>
    <dgm:pt modelId="{20E7CA16-A14E-458B-97CB-FCC0B038D13D}" type="pres">
      <dgm:prSet presAssocID="{D950FF07-EF6C-4944-A1EC-5C943B7A9944}" presName="dummy" presStyleCnt="0"/>
      <dgm:spPr/>
    </dgm:pt>
    <dgm:pt modelId="{44E2C477-629B-4248-9942-60E8C4BC8AAA}" type="pres">
      <dgm:prSet presAssocID="{F9E157E8-4551-408A-A097-90AAB9882B06}" presName="sibTrans" presStyleLbl="sibTrans2D1" presStyleIdx="3" presStyleCnt="4"/>
      <dgm:spPr/>
      <dgm:t>
        <a:bodyPr/>
        <a:lstStyle/>
        <a:p>
          <a:endParaRPr lang="en-US"/>
        </a:p>
      </dgm:t>
    </dgm:pt>
  </dgm:ptLst>
  <dgm:cxnLst>
    <dgm:cxn modelId="{6E0F43B5-A3A0-0049-B154-17361D2C6787}" type="presOf" srcId="{94ABAA83-500A-476B-A288-07E79819A082}" destId="{9C38C72C-7242-4C66-8456-0789256E998A}" srcOrd="0" destOrd="0" presId="urn:microsoft.com/office/officeart/2005/8/layout/radial6"/>
    <dgm:cxn modelId="{D1F4A3A6-4F00-4CA8-9BB4-47BD1BD82485}" srcId="{C97BA0D5-6425-49F8-BF85-693A9A3885EE}" destId="{261254E1-249A-4AC1-A23C-9D638279B115}" srcOrd="2" destOrd="0" parTransId="{E32DD5A8-2018-4139-BB90-E598DE1CF1BE}" sibTransId="{94ABAA83-500A-476B-A288-07E79819A082}"/>
    <dgm:cxn modelId="{112CDD13-8237-784D-BEF7-F4CE25B9DD54}" type="presOf" srcId="{310C99AE-4438-448A-AD5F-A53BBAF59ED6}" destId="{C94E4AC1-E878-48FD-928F-152BD28AD7D8}" srcOrd="0" destOrd="0" presId="urn:microsoft.com/office/officeart/2005/8/layout/radial6"/>
    <dgm:cxn modelId="{F2B9F8EC-3423-4A10-A018-F90EAB2AE1E0}" srcId="{C97BA0D5-6425-49F8-BF85-693A9A3885EE}" destId="{0250E66A-A9A6-49BC-B807-5C8E6EEE2D8F}" srcOrd="1" destOrd="0" parTransId="{6A9CA58D-6C0A-426D-92B2-4E4C8340E543}" sibTransId="{60F94D41-ECBF-4D0F-BD4D-3A6098F08886}"/>
    <dgm:cxn modelId="{DF5B9863-D590-445C-9C3F-3F1E423D18F3}" srcId="{B54896D3-803D-4AE0-A894-43D1F738160E}" destId="{C97BA0D5-6425-49F8-BF85-693A9A3885EE}" srcOrd="0" destOrd="0" parTransId="{14DE054D-47A2-4AE5-B266-9F16516017D5}" sibTransId="{FB96F0B8-8AC4-4863-A4E7-233CFCA55417}"/>
    <dgm:cxn modelId="{26360A77-2BA8-2B4C-9A34-E2054A6535A1}" type="presOf" srcId="{261254E1-249A-4AC1-A23C-9D638279B115}" destId="{E7A44956-BA13-462A-82AB-BAD5DE310A9A}" srcOrd="0" destOrd="0" presId="urn:microsoft.com/office/officeart/2005/8/layout/radial6"/>
    <dgm:cxn modelId="{1FCF929A-BA6E-4344-978C-D6ECFB292D13}" srcId="{C97BA0D5-6425-49F8-BF85-693A9A3885EE}" destId="{310C99AE-4438-448A-AD5F-A53BBAF59ED6}" srcOrd="0" destOrd="0" parTransId="{BD876769-4942-4F71-AC2A-D6A5C671CE3B}" sibTransId="{25BD3AAF-ECDB-43E0-86A9-983044ECAF40}"/>
    <dgm:cxn modelId="{73F10495-ABA8-0B45-9953-21FCB168552A}" type="presOf" srcId="{D950FF07-EF6C-4944-A1EC-5C943B7A9944}" destId="{3C1E290D-1D79-4F98-B182-0F0E9A66E2CF}" srcOrd="0" destOrd="0" presId="urn:microsoft.com/office/officeart/2005/8/layout/radial6"/>
    <dgm:cxn modelId="{9D7EB471-C5ED-4444-BC02-9C547B53F792}" type="presOf" srcId="{F9E157E8-4551-408A-A097-90AAB9882B06}" destId="{44E2C477-629B-4248-9942-60E8C4BC8AAA}" srcOrd="0" destOrd="0" presId="urn:microsoft.com/office/officeart/2005/8/layout/radial6"/>
    <dgm:cxn modelId="{B317D1F4-F5A3-6043-AFDC-75B0A1FFF78D}" type="presOf" srcId="{0250E66A-A9A6-49BC-B807-5C8E6EEE2D8F}" destId="{D6591B36-6FEA-4461-B2CD-AB9CC49CD2E2}" srcOrd="0" destOrd="0" presId="urn:microsoft.com/office/officeart/2005/8/layout/radial6"/>
    <dgm:cxn modelId="{C6F50FEF-AEA1-614E-BBCB-3C86A620366A}" type="presOf" srcId="{60F94D41-ECBF-4D0F-BD4D-3A6098F08886}" destId="{764FE527-E7D9-4F63-9927-927BBA1F2004}" srcOrd="0" destOrd="0" presId="urn:microsoft.com/office/officeart/2005/8/layout/radial6"/>
    <dgm:cxn modelId="{4AE15B7C-5FAD-404A-A947-D472B2FA1A16}" type="presOf" srcId="{C97BA0D5-6425-49F8-BF85-693A9A3885EE}" destId="{A5D59722-7A34-43CC-B073-75DCF9C4B541}" srcOrd="0" destOrd="0" presId="urn:microsoft.com/office/officeart/2005/8/layout/radial6"/>
    <dgm:cxn modelId="{B2B1589B-04AB-44AC-9A79-E3A6805522A8}" srcId="{C97BA0D5-6425-49F8-BF85-693A9A3885EE}" destId="{D950FF07-EF6C-4944-A1EC-5C943B7A9944}" srcOrd="3" destOrd="0" parTransId="{FC326A9F-497F-4A08-8380-A74CB8071679}" sibTransId="{F9E157E8-4551-408A-A097-90AAB9882B06}"/>
    <dgm:cxn modelId="{03273F4F-7712-404E-B531-DC4DBE59A37C}" type="presOf" srcId="{25BD3AAF-ECDB-43E0-86A9-983044ECAF40}" destId="{B49183FB-E5E6-4DB5-B068-2DFC8FEC61D6}" srcOrd="0" destOrd="0" presId="urn:microsoft.com/office/officeart/2005/8/layout/radial6"/>
    <dgm:cxn modelId="{A98B826D-3A64-5A41-8F5C-DE72B123199D}" type="presOf" srcId="{B54896D3-803D-4AE0-A894-43D1F738160E}" destId="{BE53A44E-A8B3-4070-95A5-FF2E42F583F5}" srcOrd="0" destOrd="0" presId="urn:microsoft.com/office/officeart/2005/8/layout/radial6"/>
    <dgm:cxn modelId="{96CB91BB-A938-5C4F-95F6-42E541CA6180}" type="presParOf" srcId="{BE53A44E-A8B3-4070-95A5-FF2E42F583F5}" destId="{A5D59722-7A34-43CC-B073-75DCF9C4B541}" srcOrd="0" destOrd="0" presId="urn:microsoft.com/office/officeart/2005/8/layout/radial6"/>
    <dgm:cxn modelId="{50759D2D-BC9E-E24E-BFA3-9CB2CADE578B}" type="presParOf" srcId="{BE53A44E-A8B3-4070-95A5-FF2E42F583F5}" destId="{C94E4AC1-E878-48FD-928F-152BD28AD7D8}" srcOrd="1" destOrd="0" presId="urn:microsoft.com/office/officeart/2005/8/layout/radial6"/>
    <dgm:cxn modelId="{1E69A03D-D809-5247-A011-198F24EACE5A}" type="presParOf" srcId="{BE53A44E-A8B3-4070-95A5-FF2E42F583F5}" destId="{DC525458-7092-45C9-80DF-28342168AF6D}" srcOrd="2" destOrd="0" presId="urn:microsoft.com/office/officeart/2005/8/layout/radial6"/>
    <dgm:cxn modelId="{93F06FE6-4B51-A94C-B5C7-1C2656B0786D}" type="presParOf" srcId="{BE53A44E-A8B3-4070-95A5-FF2E42F583F5}" destId="{B49183FB-E5E6-4DB5-B068-2DFC8FEC61D6}" srcOrd="3" destOrd="0" presId="urn:microsoft.com/office/officeart/2005/8/layout/radial6"/>
    <dgm:cxn modelId="{1DF50C35-0D21-9247-9EFD-050E8FAC4499}" type="presParOf" srcId="{BE53A44E-A8B3-4070-95A5-FF2E42F583F5}" destId="{D6591B36-6FEA-4461-B2CD-AB9CC49CD2E2}" srcOrd="4" destOrd="0" presId="urn:microsoft.com/office/officeart/2005/8/layout/radial6"/>
    <dgm:cxn modelId="{431C137F-FBE1-8248-9452-C61F84549B8E}" type="presParOf" srcId="{BE53A44E-A8B3-4070-95A5-FF2E42F583F5}" destId="{A42A005B-6EE2-477F-ADD7-2C324A1C6982}" srcOrd="5" destOrd="0" presId="urn:microsoft.com/office/officeart/2005/8/layout/radial6"/>
    <dgm:cxn modelId="{1648EC10-AB3E-1F4B-86D5-D54594105B53}" type="presParOf" srcId="{BE53A44E-A8B3-4070-95A5-FF2E42F583F5}" destId="{764FE527-E7D9-4F63-9927-927BBA1F2004}" srcOrd="6" destOrd="0" presId="urn:microsoft.com/office/officeart/2005/8/layout/radial6"/>
    <dgm:cxn modelId="{5A3AA1FC-461B-BD4D-9594-E6449111C552}" type="presParOf" srcId="{BE53A44E-A8B3-4070-95A5-FF2E42F583F5}" destId="{E7A44956-BA13-462A-82AB-BAD5DE310A9A}" srcOrd="7" destOrd="0" presId="urn:microsoft.com/office/officeart/2005/8/layout/radial6"/>
    <dgm:cxn modelId="{E3DD650A-51CB-9348-8308-B96470AE2A5D}" type="presParOf" srcId="{BE53A44E-A8B3-4070-95A5-FF2E42F583F5}" destId="{BF83F032-C6B3-43BF-BBF2-B4C2422F1560}" srcOrd="8" destOrd="0" presId="urn:microsoft.com/office/officeart/2005/8/layout/radial6"/>
    <dgm:cxn modelId="{44B33103-14C2-2747-8FB4-78B5C7FCBD74}" type="presParOf" srcId="{BE53A44E-A8B3-4070-95A5-FF2E42F583F5}" destId="{9C38C72C-7242-4C66-8456-0789256E998A}" srcOrd="9" destOrd="0" presId="urn:microsoft.com/office/officeart/2005/8/layout/radial6"/>
    <dgm:cxn modelId="{3533D7B5-F8CA-4941-8C57-EA1CDD92657A}" type="presParOf" srcId="{BE53A44E-A8B3-4070-95A5-FF2E42F583F5}" destId="{3C1E290D-1D79-4F98-B182-0F0E9A66E2CF}" srcOrd="10" destOrd="0" presId="urn:microsoft.com/office/officeart/2005/8/layout/radial6"/>
    <dgm:cxn modelId="{68C5A750-86F8-5C48-9A83-42A63F71DC07}" type="presParOf" srcId="{BE53A44E-A8B3-4070-95A5-FF2E42F583F5}" destId="{20E7CA16-A14E-458B-97CB-FCC0B038D13D}" srcOrd="11" destOrd="0" presId="urn:microsoft.com/office/officeart/2005/8/layout/radial6"/>
    <dgm:cxn modelId="{D965920F-DB8D-0047-AB55-EF87C8F1556A}" type="presParOf" srcId="{BE53A44E-A8B3-4070-95A5-FF2E42F583F5}" destId="{44E2C477-629B-4248-9942-60E8C4BC8AA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2C477-629B-4248-9942-60E8C4BC8AAA}">
      <dsp:nvSpPr>
        <dsp:cNvPr id="0" name=""/>
        <dsp:cNvSpPr/>
      </dsp:nvSpPr>
      <dsp:spPr>
        <a:xfrm>
          <a:off x="2020479" y="763180"/>
          <a:ext cx="5103040" cy="5103040"/>
        </a:xfrm>
        <a:prstGeom prst="blockArc">
          <a:avLst>
            <a:gd name="adj1" fmla="val 10800000"/>
            <a:gd name="adj2" fmla="val 16200000"/>
            <a:gd name="adj3" fmla="val 4639"/>
          </a:avLst>
        </a:prstGeom>
        <a:solidFill>
          <a:schemeClr val="accent3">
            <a:hueOff val="11250266"/>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38C72C-7242-4C66-8456-0789256E998A}">
      <dsp:nvSpPr>
        <dsp:cNvPr id="0" name=""/>
        <dsp:cNvSpPr/>
      </dsp:nvSpPr>
      <dsp:spPr>
        <a:xfrm>
          <a:off x="2020479" y="763565"/>
          <a:ext cx="5103040" cy="5103040"/>
        </a:xfrm>
        <a:prstGeom prst="blockArc">
          <a:avLst>
            <a:gd name="adj1" fmla="val 5400000"/>
            <a:gd name="adj2" fmla="val 10800531"/>
            <a:gd name="adj3" fmla="val 4639"/>
          </a:avLst>
        </a:prstGeom>
        <a:solidFill>
          <a:schemeClr val="accent3">
            <a:hueOff val="7500177"/>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4FE527-E7D9-4F63-9927-927BBA1F2004}">
      <dsp:nvSpPr>
        <dsp:cNvPr id="0" name=""/>
        <dsp:cNvSpPr/>
      </dsp:nvSpPr>
      <dsp:spPr>
        <a:xfrm>
          <a:off x="2020479" y="763565"/>
          <a:ext cx="5103040" cy="5103040"/>
        </a:xfrm>
        <a:prstGeom prst="blockArc">
          <a:avLst>
            <a:gd name="adj1" fmla="val 21599469"/>
            <a:gd name="adj2" fmla="val 5400000"/>
            <a:gd name="adj3" fmla="val 4639"/>
          </a:avLst>
        </a:prstGeom>
        <a:solidFill>
          <a:schemeClr val="accent3">
            <a:hueOff val="3750089"/>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9183FB-E5E6-4DB5-B068-2DFC8FEC61D6}">
      <dsp:nvSpPr>
        <dsp:cNvPr id="0" name=""/>
        <dsp:cNvSpPr/>
      </dsp:nvSpPr>
      <dsp:spPr>
        <a:xfrm>
          <a:off x="2020479" y="763180"/>
          <a:ext cx="5103040" cy="5103040"/>
        </a:xfrm>
        <a:prstGeom prst="blockArc">
          <a:avLst>
            <a:gd name="adj1" fmla="val 16200000"/>
            <a:gd name="adj2" fmla="val 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D59722-7A34-43CC-B073-75DCF9C4B541}">
      <dsp:nvSpPr>
        <dsp:cNvPr id="0" name=""/>
        <dsp:cNvSpPr/>
      </dsp:nvSpPr>
      <dsp:spPr>
        <a:xfrm>
          <a:off x="3397746" y="2140446"/>
          <a:ext cx="2348507" cy="234850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 </a:t>
          </a:r>
        </a:p>
        <a:p>
          <a:pPr lvl="0" algn="ctr" defTabSz="1066800">
            <a:lnSpc>
              <a:spcPct val="90000"/>
            </a:lnSpc>
            <a:spcBef>
              <a:spcPct val="0"/>
            </a:spcBef>
            <a:spcAft>
              <a:spcPct val="35000"/>
            </a:spcAft>
          </a:pPr>
          <a:r>
            <a:rPr lang="en-US" sz="2000" kern="1200" dirty="0" smtClean="0"/>
            <a:t>Start Up India</a:t>
          </a:r>
        </a:p>
        <a:p>
          <a:pPr lvl="0" algn="ctr" defTabSz="1066800">
            <a:lnSpc>
              <a:spcPct val="90000"/>
            </a:lnSpc>
            <a:spcBef>
              <a:spcPct val="0"/>
            </a:spcBef>
            <a:spcAft>
              <a:spcPct val="35000"/>
            </a:spcAft>
          </a:pPr>
          <a:r>
            <a:rPr lang="en-US" sz="2000" kern="1200" dirty="0" smtClean="0"/>
            <a:t>Stand up India </a:t>
          </a:r>
          <a:endParaRPr lang="en-US" sz="2000" kern="1200" dirty="0"/>
        </a:p>
        <a:p>
          <a:pPr lvl="0" algn="ctr" defTabSz="1066800">
            <a:lnSpc>
              <a:spcPct val="90000"/>
            </a:lnSpc>
            <a:spcBef>
              <a:spcPct val="0"/>
            </a:spcBef>
            <a:spcAft>
              <a:spcPct val="35000"/>
            </a:spcAft>
          </a:pPr>
          <a:r>
            <a:rPr lang="en-US" sz="1400" kern="1200" dirty="0"/>
            <a:t>Ease of Doing Business</a:t>
          </a:r>
          <a:endParaRPr lang="en-US" sz="2900" kern="1200" dirty="0"/>
        </a:p>
      </dsp:txBody>
      <dsp:txXfrm>
        <a:off x="3741677" y="2484377"/>
        <a:ext cx="1660645" cy="1660645"/>
      </dsp:txXfrm>
    </dsp:sp>
    <dsp:sp modelId="{C94E4AC1-E878-48FD-928F-152BD28AD7D8}">
      <dsp:nvSpPr>
        <dsp:cNvPr id="0" name=""/>
        <dsp:cNvSpPr/>
      </dsp:nvSpPr>
      <dsp:spPr>
        <a:xfrm>
          <a:off x="3750022" y="384"/>
          <a:ext cx="1643955" cy="164395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Clean India (</a:t>
          </a:r>
          <a:r>
            <a:rPr lang="en-US" sz="2000" kern="1200" dirty="0" err="1"/>
            <a:t>Swachh</a:t>
          </a:r>
          <a:r>
            <a:rPr lang="en-US" sz="2000" kern="1200" dirty="0"/>
            <a:t> Bharat)</a:t>
          </a:r>
        </a:p>
      </dsp:txBody>
      <dsp:txXfrm>
        <a:off x="3990774" y="241136"/>
        <a:ext cx="1162451" cy="1162451"/>
      </dsp:txXfrm>
    </dsp:sp>
    <dsp:sp modelId="{D6591B36-6FEA-4461-B2CD-AB9CC49CD2E2}">
      <dsp:nvSpPr>
        <dsp:cNvPr id="0" name=""/>
        <dsp:cNvSpPr/>
      </dsp:nvSpPr>
      <dsp:spPr>
        <a:xfrm>
          <a:off x="6242360" y="2492722"/>
          <a:ext cx="1643955" cy="1643955"/>
        </a:xfrm>
        <a:prstGeom prst="ellipse">
          <a:avLst/>
        </a:prstGeom>
        <a:solidFill>
          <a:schemeClr val="accent3">
            <a:hueOff val="3750089"/>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Digital India</a:t>
          </a:r>
        </a:p>
      </dsp:txBody>
      <dsp:txXfrm>
        <a:off x="6483112" y="2733474"/>
        <a:ext cx="1162451" cy="1162451"/>
      </dsp:txXfrm>
    </dsp:sp>
    <dsp:sp modelId="{E7A44956-BA13-462A-82AB-BAD5DE310A9A}">
      <dsp:nvSpPr>
        <dsp:cNvPr id="0" name=""/>
        <dsp:cNvSpPr/>
      </dsp:nvSpPr>
      <dsp:spPr>
        <a:xfrm>
          <a:off x="3750022" y="4985445"/>
          <a:ext cx="1643955" cy="1643955"/>
        </a:xfrm>
        <a:prstGeom prst="ellipse">
          <a:avLst/>
        </a:prstGeom>
        <a:solidFill>
          <a:schemeClr val="accent3">
            <a:hueOff val="7500177"/>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Skill India</a:t>
          </a:r>
        </a:p>
      </dsp:txBody>
      <dsp:txXfrm>
        <a:off x="3990774" y="5226197"/>
        <a:ext cx="1162451" cy="1162451"/>
      </dsp:txXfrm>
    </dsp:sp>
    <dsp:sp modelId="{3C1E290D-1D79-4F98-B182-0F0E9A66E2CF}">
      <dsp:nvSpPr>
        <dsp:cNvPr id="0" name=""/>
        <dsp:cNvSpPr/>
      </dsp:nvSpPr>
      <dsp:spPr>
        <a:xfrm>
          <a:off x="1257684" y="2492722"/>
          <a:ext cx="1643955" cy="1643955"/>
        </a:xfrm>
        <a:prstGeom prst="ellipse">
          <a:avLst/>
        </a:prstGeom>
        <a:solidFill>
          <a:schemeClr val="accent3">
            <a:hueOff val="11250266"/>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Smart India</a:t>
          </a:r>
        </a:p>
      </dsp:txBody>
      <dsp:txXfrm>
        <a:off x="1498436" y="2733474"/>
        <a:ext cx="1162451" cy="116245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Items in normal type reproduce the original Wolfensohn framework. Items in italics are additions recommended by Cluster Pulse  experience.</a:t>
            </a:r>
          </a:p>
        </p:txBody>
      </p:sp>
    </p:spTree>
    <p:extLst>
      <p:ext uri="{BB962C8B-B14F-4D97-AF65-F5344CB8AC3E}">
        <p14:creationId xmlns:p14="http://schemas.microsoft.com/office/powerpoint/2010/main" val="118964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Title Text</a:t>
            </a:r>
          </a:p>
        </p:txBody>
      </p:sp>
      <p:sp>
        <p:nvSpPr>
          <p:cNvPr id="111" name="Shape 111"/>
          <p:cNvSpPr>
            <a:spLocks noGrp="1"/>
          </p:cNvSpPr>
          <p:nvPr>
            <p:ph type="body" sz="half" idx="1"/>
          </p:nvPr>
        </p:nvSpPr>
        <p:spPr>
          <a:xfrm>
            <a:off x="457200" y="1600200"/>
            <a:ext cx="4038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22/06/17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755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1F4E79"/>
                </a:solidFill>
                <a:latin typeface="Trebuchet MS"/>
                <a:cs typeface="Trebuchet MS"/>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033896" y="1283209"/>
            <a:ext cx="2662238" cy="215444"/>
          </a:xfrm>
          <a:prstGeom prst="rect">
            <a:avLst/>
          </a:prstGeom>
        </p:spPr>
        <p:txBody>
          <a:bodyPr wrap="square" lIns="0" tIns="0" rIns="0" bIns="0">
            <a:spAutoFit/>
          </a:bodyPr>
          <a:lstStyle>
            <a:lvl1pPr>
              <a:defRPr sz="1400" b="1" i="0">
                <a:solidFill>
                  <a:schemeClr val="tx1"/>
                </a:solidFill>
                <a:latin typeface="Trebuchet MS"/>
                <a:cs typeface="Trebuchet MS"/>
              </a:defRPr>
            </a:lvl1pPr>
          </a:lstStyle>
          <a:p>
            <a:endParaRPr/>
          </a:p>
        </p:txBody>
      </p:sp>
      <p:sp>
        <p:nvSpPr>
          <p:cNvPr id="5" name="Holder 5"/>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22/06/17</a:t>
            </a:fld>
            <a:endParaRPr lang="en-US"/>
          </a:p>
        </p:txBody>
      </p:sp>
      <p:sp>
        <p:nvSpPr>
          <p:cNvPr id="7" name="Holder 7"/>
          <p:cNvSpPr>
            <a:spLocks noGrp="1"/>
          </p:cNvSpPr>
          <p:nvPr>
            <p:ph type="sldNum" sz="quarter" idx="7"/>
          </p:nvPr>
        </p:nvSpPr>
        <p:spPr>
          <a:xfrm>
            <a:off x="8505862" y="6446579"/>
            <a:ext cx="180939" cy="184666"/>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6742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atin typeface="+mn-lt"/>
                <a:ea typeface="+mn-ea"/>
                <a:cs typeface="+mn-cs"/>
                <a:sym typeface="Helvetica"/>
              </a:defRPr>
            </a:lvl1pPr>
          </a:lstStyle>
          <a:p>
            <a:r>
              <a:t>Title Text</a:t>
            </a:r>
          </a:p>
        </p:txBody>
      </p:sp>
      <p:sp>
        <p:nvSpPr>
          <p:cNvPr id="30" name="Shape 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n-lt"/>
                <a:ea typeface="+mn-ea"/>
                <a:cs typeface="+mn-cs"/>
                <a:sym typeface="Helvetica"/>
              </a:defRPr>
            </a:lvl1pPr>
            <a:lvl2pPr marL="0" indent="457200">
              <a:spcBef>
                <a:spcPts val="500"/>
              </a:spcBef>
              <a:buSzTx/>
              <a:buFontTx/>
              <a:buNone/>
              <a:defRPr sz="2400" b="1">
                <a:latin typeface="+mn-lt"/>
                <a:ea typeface="+mn-ea"/>
                <a:cs typeface="+mn-cs"/>
                <a:sym typeface="Helvetica"/>
              </a:defRPr>
            </a:lvl2pPr>
            <a:lvl3pPr marL="0" indent="914400">
              <a:spcBef>
                <a:spcPts val="500"/>
              </a:spcBef>
              <a:buSzTx/>
              <a:buFontTx/>
              <a:buNone/>
              <a:defRPr sz="2400" b="1">
                <a:latin typeface="+mn-lt"/>
                <a:ea typeface="+mn-ea"/>
                <a:cs typeface="+mn-cs"/>
                <a:sym typeface="Helvetica"/>
              </a:defRPr>
            </a:lvl3pPr>
            <a:lvl4pPr marL="0" indent="1371600">
              <a:spcBef>
                <a:spcPts val="500"/>
              </a:spcBef>
              <a:buSzTx/>
              <a:buFontTx/>
              <a:buNone/>
              <a:defRPr sz="2400" b="1">
                <a:latin typeface="+mn-lt"/>
                <a:ea typeface="+mn-ea"/>
                <a:cs typeface="+mn-cs"/>
                <a:sym typeface="Helvetica"/>
              </a:defRPr>
            </a:lvl4pPr>
            <a:lvl5pPr marL="0" indent="1828800">
              <a:spcBef>
                <a:spcPts val="500"/>
              </a:spcBef>
              <a:buSzTx/>
              <a:buFont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Shape 49" descr="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latin typeface="+mn-lt"/>
                <a:ea typeface="+mn-ea"/>
                <a:cs typeface="+mn-cs"/>
                <a:sym typeface="Helvetica"/>
              </a:defRPr>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4" cy="1162050"/>
          </a:xfrm>
          <a:prstGeom prst="rect">
            <a:avLst/>
          </a:prstGeom>
        </p:spPr>
        <p:txBody>
          <a:bodyPr anchor="b"/>
          <a:lstStyle>
            <a:lvl1pPr algn="l">
              <a:defRPr sz="2000" b="1">
                <a:latin typeface="+mn-lt"/>
                <a:ea typeface="+mn-ea"/>
                <a:cs typeface="+mn-cs"/>
                <a:sym typeface="Helvetica"/>
              </a:defRPr>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descr="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1" cy="566738"/>
          </a:xfrm>
          <a:prstGeom prst="rect">
            <a:avLst/>
          </a:prstGeom>
        </p:spPr>
        <p:txBody>
          <a:bodyPr anchor="b"/>
          <a:lstStyle>
            <a:lvl1pPr algn="l">
              <a:defRPr sz="2000" b="1">
                <a:latin typeface="+mn-lt"/>
                <a:ea typeface="+mn-ea"/>
                <a:cs typeface="+mn-cs"/>
                <a:sym typeface="Helvetica"/>
              </a:defRPr>
            </a:lvl1pPr>
          </a:lstStyle>
          <a:p>
            <a:r>
              <a:t>Title Text</a:t>
            </a:r>
          </a:p>
        </p:txBody>
      </p:sp>
      <p:sp>
        <p:nvSpPr>
          <p:cNvPr id="83" name="Shape 83" descr="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3144" y="6404292"/>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pic>
        <p:nvPicPr>
          <p:cNvPr id="5" name="Picture 4" descr="MoR USA.png"/>
          <p:cNvPicPr>
            <a:picLocks noChangeAspect="1"/>
          </p:cNvPicPr>
          <p:nvPr userDrawn="1"/>
        </p:nvPicPr>
        <p:blipFill>
          <a:blip r:embed="rId16" cstate="print"/>
          <a:stretch>
            <a:fillRect/>
          </a:stretch>
        </p:blipFill>
        <p:spPr>
          <a:xfrm>
            <a:off x="7543800" y="0"/>
            <a:ext cx="1600199" cy="6858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8.png"/><Relationship Id="rId3" Type="http://schemas.openxmlformats.org/officeDocument/2006/relationships/image" Target="../media/image8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9.png"/><Relationship Id="rId3"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0.png"/><Relationship Id="rId3" Type="http://schemas.openxmlformats.org/officeDocument/2006/relationships/image" Target="../media/image8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1.png"/><Relationship Id="rId3"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 Id="rId11" Type="http://schemas.openxmlformats.org/officeDocument/2006/relationships/image" Target="../media/image166.png"/><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 Id="rId3" Type="http://schemas.openxmlformats.org/officeDocument/2006/relationships/image" Target="../media/image98.gif"/></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98.gif"/></Relationships>
</file>

<file path=ppt/slides/_rels/slide107.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9" Type="http://schemas.openxmlformats.org/officeDocument/2006/relationships/image" Target="../media/image26.jpg"/><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jp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jpg"/><Relationship Id="rId18" Type="http://schemas.openxmlformats.org/officeDocument/2006/relationships/image" Target="../media/image35.png"/><Relationship Id="rId19"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9" Type="http://schemas.openxmlformats.org/officeDocument/2006/relationships/image" Target="../media/image47.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 Id="rId25" Type="http://schemas.openxmlformats.org/officeDocument/2006/relationships/image" Target="../media/image63.png"/><Relationship Id="rId26" Type="http://schemas.openxmlformats.org/officeDocument/2006/relationships/image" Target="../media/image64.png"/><Relationship Id="rId27" Type="http://schemas.openxmlformats.org/officeDocument/2006/relationships/image" Target="../media/image39.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jp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6" Type="http://schemas.openxmlformats.org/officeDocument/2006/relationships/image" Target="../media/image54.png"/><Relationship Id="rId17" Type="http://schemas.openxmlformats.org/officeDocument/2006/relationships/image" Target="../media/image55.png"/><Relationship Id="rId18" Type="http://schemas.openxmlformats.org/officeDocument/2006/relationships/image" Target="../media/image56.png"/><Relationship Id="rId19"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s>
</file>

<file path=ppt/slides/_rels/slide15.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7" Type="http://schemas.openxmlformats.org/officeDocument/2006/relationships/image" Target="../media/image80.png"/><Relationship Id="rId18" Type="http://schemas.openxmlformats.org/officeDocument/2006/relationships/image" Target="../media/image81.png"/><Relationship Id="rId19"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jpg"/><Relationship Id="rId8" Type="http://schemas.openxmlformats.org/officeDocument/2006/relationships/image" Target="../media/image71.jpg"/><Relationship Id="rId9" Type="http://schemas.openxmlformats.org/officeDocument/2006/relationships/image" Target="../media/image72.png"/><Relationship Id="rId10"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hyperlink" Target="http://www.amerex-fire.com" TargetMode="External"/><Relationship Id="rId4" Type="http://schemas.openxmlformats.org/officeDocument/2006/relationships/hyperlink" Target="http://www.greensolarmanufacturing.com" TargetMode="External"/><Relationship Id="rId5" Type="http://schemas.openxmlformats.org/officeDocument/2006/relationships/hyperlink" Target="http://www.schwarze.com" TargetMode="External"/><Relationship Id="rId6" Type="http://schemas.openxmlformats.org/officeDocument/2006/relationships/hyperlink" Target="http://www.mcwane.com" TargetMode="External"/><Relationship Id="rId7" Type="http://schemas.openxmlformats.org/officeDocument/2006/relationships/hyperlink" Target="http://www.mcwaneglobal.com" TargetMode="External"/><Relationship Id="rId8" Type="http://schemas.openxmlformats.org/officeDocument/2006/relationships/hyperlink" Target="http://www.quicktrickalignment.com" TargetMode="External"/><Relationship Id="rId9" Type="http://schemas.openxmlformats.org/officeDocument/2006/relationships/hyperlink" Target="http://www.biohorizons.com" TargetMode="External"/><Relationship Id="rId10" Type="http://schemas.openxmlformats.org/officeDocument/2006/relationships/hyperlink" Target="http://www.acclinategenetics.com" TargetMode="External"/><Relationship Id="rId11" Type="http://schemas.openxmlformats.org/officeDocument/2006/relationships/hyperlink" Target="http://www.essanova.com" TargetMode="External"/><Relationship Id="rId1" Type="http://schemas.openxmlformats.org/officeDocument/2006/relationships/slideLayout" Target="../slideLayouts/slideLayout2.xml"/><Relationship Id="rId2" Type="http://schemas.openxmlformats.org/officeDocument/2006/relationships/hyperlink" Target="http://www.processbaron.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37.xml.rels><?xml version="1.0" encoding="UTF-8" standalone="yes"?>
<Relationships xmlns="http://schemas.openxmlformats.org/package/2006/relationships"><Relationship Id="rId9" Type="http://schemas.openxmlformats.org/officeDocument/2006/relationships/hyperlink" Target="http://www.usiic.in/" TargetMode="External"/><Relationship Id="rId20" Type="http://schemas.openxmlformats.org/officeDocument/2006/relationships/hyperlink" Target="http://www.tender.gov.in/" TargetMode="External"/><Relationship Id="rId21" Type="http://schemas.openxmlformats.org/officeDocument/2006/relationships/hyperlink" Target="https://www.rbi.org.in/scripts/fema.aspx" TargetMode="External"/><Relationship Id="rId22" Type="http://schemas.openxmlformats.org/officeDocument/2006/relationships/hyperlink" Target="http://crisil.com/index.jsp" TargetMode="External"/><Relationship Id="rId23" Type="http://schemas.openxmlformats.org/officeDocument/2006/relationships/image" Target="../media/image89.png"/><Relationship Id="rId10" Type="http://schemas.openxmlformats.org/officeDocument/2006/relationships/hyperlink" Target="http://www.usiif.in/" TargetMode="External"/><Relationship Id="rId11" Type="http://schemas.openxmlformats.org/officeDocument/2006/relationships/hyperlink" Target="http://www.fai.co.in/" TargetMode="External"/><Relationship Id="rId12" Type="http://schemas.openxmlformats.org/officeDocument/2006/relationships/hyperlink" Target="http://commerce.nic.in/" TargetMode="External"/><Relationship Id="rId13" Type="http://schemas.openxmlformats.org/officeDocument/2006/relationships/hyperlink" Target="http://www.rai.net.in/" TargetMode="External"/><Relationship Id="rId14" Type="http://schemas.openxmlformats.org/officeDocument/2006/relationships/hyperlink" Target="http://www.idsa.co.in/" TargetMode="External"/><Relationship Id="rId15" Type="http://schemas.openxmlformats.org/officeDocument/2006/relationships/hyperlink" Target="http://ibef.org/home.aspx" TargetMode="External"/><Relationship Id="rId16" Type="http://schemas.openxmlformats.org/officeDocument/2006/relationships/hyperlink" Target="http://www.rbi.org.in/" TargetMode="External"/><Relationship Id="rId17" Type="http://schemas.openxmlformats.org/officeDocument/2006/relationships/hyperlink" Target="http://goidirectory.nic.in/" TargetMode="External"/><Relationship Id="rId18" Type="http://schemas.openxmlformats.org/officeDocument/2006/relationships/hyperlink" Target="http://finmin.nic.in/" TargetMode="External"/><Relationship Id="rId19" Type="http://schemas.openxmlformats.org/officeDocument/2006/relationships/hyperlink" Target="http://dipp.gov.in/English/default.aspx" TargetMode="External"/><Relationship Id="rId1" Type="http://schemas.openxmlformats.org/officeDocument/2006/relationships/slideLayout" Target="../slideLayouts/slideLayout1.xml"/><Relationship Id="rId2" Type="http://schemas.openxmlformats.org/officeDocument/2006/relationships/hyperlink" Target="http://export.gov/india/index.asp" TargetMode="External"/><Relationship Id="rId3" Type="http://schemas.openxmlformats.org/officeDocument/2006/relationships/hyperlink" Target="http://www.amchamindia.com/" TargetMode="External"/><Relationship Id="rId4" Type="http://schemas.openxmlformats.org/officeDocument/2006/relationships/hyperlink" Target="http://www.usibc.com/" TargetMode="External"/><Relationship Id="rId5" Type="http://schemas.openxmlformats.org/officeDocument/2006/relationships/hyperlink" Target="http://www.cii.in/" TargetMode="External"/><Relationship Id="rId6" Type="http://schemas.openxmlformats.org/officeDocument/2006/relationships/hyperlink" Target="http://www.ficci.com/" TargetMode="External"/><Relationship Id="rId7" Type="http://schemas.openxmlformats.org/officeDocument/2006/relationships/hyperlink" Target="http://www.iaccindia.com/" TargetMode="External"/><Relationship Id="rId8" Type="http://schemas.openxmlformats.org/officeDocument/2006/relationships/hyperlink" Target="http://www.assocham.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 Id="rId3" Type="http://schemas.openxmlformats.org/officeDocument/2006/relationships/image" Target="../media/image98.gif"/></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9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1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10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1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 Id="rId3"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 Id="rId3"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1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1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1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11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png"/><Relationship Id="rId3"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png"/><Relationship Id="rId3"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png"/><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png"/><Relationship Id="rId3"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png"/><Relationship Id="rId3" Type="http://schemas.openxmlformats.org/officeDocument/2006/relationships/image" Target="../media/image8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png"/><Relationship Id="rId3"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png"/><Relationship Id="rId3"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png"/><Relationship Id="rId3"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png"/><Relationship Id="rId3" Type="http://schemas.openxmlformats.org/officeDocument/2006/relationships/image" Target="../media/image8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6.png"/><Relationship Id="rId3"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7.png"/><Relationship Id="rId3" Type="http://schemas.openxmlformats.org/officeDocument/2006/relationships/image" Target="../media/image8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8.png"/><Relationship Id="rId3" Type="http://schemas.openxmlformats.org/officeDocument/2006/relationships/image" Target="../media/image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usiic.in" TargetMode="Externa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 Id="rId3" Type="http://schemas.openxmlformats.org/officeDocument/2006/relationships/image" Target="../media/image12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png"/><Relationship Id="rId3"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1.png"/><Relationship Id="rId3" Type="http://schemas.openxmlformats.org/officeDocument/2006/relationships/image" Target="../media/image8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2.jpeg"/><Relationship Id="rId3"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png"/><Relationship Id="rId3"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4.png"/><Relationship Id="rId3" Type="http://schemas.openxmlformats.org/officeDocument/2006/relationships/image" Target="../media/image8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png"/><Relationship Id="rId3"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6.png"/><Relationship Id="rId3"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7.jpeg"/><Relationship Id="rId3" Type="http://schemas.openxmlformats.org/officeDocument/2006/relationships/image" Target="../media/image8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8.png"/><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image" Target="../media/image13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1.png"/><Relationship Id="rId3"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png"/><Relationship Id="rId3" Type="http://schemas.openxmlformats.org/officeDocument/2006/relationships/image" Target="../media/image8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png"/><Relationship Id="rId3" Type="http://schemas.openxmlformats.org/officeDocument/2006/relationships/image" Target="../media/image8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png"/><Relationship Id="rId3" Type="http://schemas.openxmlformats.org/officeDocument/2006/relationships/image" Target="../media/image8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5.png"/><Relationship Id="rId3" Type="http://schemas.openxmlformats.org/officeDocument/2006/relationships/image" Target="../media/image8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6.png"/><Relationship Id="rId3" Type="http://schemas.openxmlformats.org/officeDocument/2006/relationships/image" Target="../media/image8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7.png"/><Relationship Id="rId3" Type="http://schemas.openxmlformats.org/officeDocument/2006/relationships/image" Target="../media/image8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8.png"/><Relationship Id="rId3" Type="http://schemas.openxmlformats.org/officeDocument/2006/relationships/image" Target="../media/image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9.png"/><Relationship Id="rId3"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0.png"/><Relationship Id="rId3"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1.png"/><Relationship Id="rId3"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2.jpeg"/><Relationship Id="rId3" Type="http://schemas.openxmlformats.org/officeDocument/2006/relationships/image" Target="../media/image8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3.png"/><Relationship Id="rId3"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5.png"/><Relationship Id="rId3" Type="http://schemas.openxmlformats.org/officeDocument/2006/relationships/image" Target="../media/image8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6.png"/><Relationship Id="rId3" Type="http://schemas.openxmlformats.org/officeDocument/2006/relationships/image" Target="../media/image8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7.png"/><Relationship Id="rId3"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1" name="Shape 121" descr="Title 1"/>
          <p:cNvSpPr>
            <a:spLocks noGrp="1"/>
          </p:cNvSpPr>
          <p:nvPr>
            <p:ph type="ctrTitle"/>
          </p:nvPr>
        </p:nvSpPr>
        <p:spPr>
          <a:xfrm>
            <a:off x="3276600" y="3259215"/>
            <a:ext cx="5885308" cy="1470025"/>
          </a:xfrm>
          <a:prstGeom prst="rect">
            <a:avLst/>
          </a:prstGeom>
          <a:solidFill>
            <a:srgbClr val="C00000"/>
          </a:solidFill>
        </p:spPr>
        <p:txBody>
          <a:bodyPr/>
          <a:lstStyle/>
          <a:p>
            <a:pPr algn="r"/>
            <a:r>
              <a:rPr lang="en-US" b="1" smtClean="0">
                <a:solidFill>
                  <a:schemeClr val="bg1"/>
                </a:solidFill>
              </a:rPr>
              <a:t>WELCOME </a:t>
            </a:r>
            <a:endParaRPr lang="en-US" b="1" dirty="0">
              <a:solidFill>
                <a:schemeClr val="bg1"/>
              </a:solidFill>
            </a:endParaRPr>
          </a:p>
        </p:txBody>
      </p:sp>
      <p:sp>
        <p:nvSpPr>
          <p:cNvPr id="122" name="Shape 122" descr="Title 1"/>
          <p:cNvSpPr/>
          <p:nvPr/>
        </p:nvSpPr>
        <p:spPr>
          <a:xfrm>
            <a:off x="50800" y="1333499"/>
            <a:ext cx="9055100" cy="2001915"/>
          </a:xfrm>
          <a:prstGeom prst="rect">
            <a:avLst/>
          </a:prstGeom>
          <a:noFill/>
          <a:ln w="12700">
            <a:miter lim="400000"/>
          </a:ln>
          <a:extLst>
            <a:ext uri="{C572A759-6A51-4108-AA02-DFA0A04FC94B}">
              <ma14:wrappingTextBoxFlag xmlns:ma14="http://schemas.microsoft.com/office/mac/drawingml/2011/main" val="1"/>
            </a:ext>
          </a:extLst>
        </p:spPr>
        <p:txBody>
          <a:bodyPr lIns="45719" rIns="45719" anchor="ctr">
            <a:normAutofit/>
          </a:bodyPr>
          <a:lstStyle>
            <a:lvl1pPr algn="ctr" defTabSz="438911">
              <a:lnSpc>
                <a:spcPct val="90000"/>
              </a:lnSpc>
              <a:defRPr sz="3552"/>
            </a:lvl1pPr>
          </a:lstStyle>
          <a:p>
            <a:pPr algn="l"/>
            <a:r>
              <a:rPr lang="en-US" b="1" dirty="0" smtClean="0">
                <a:solidFill>
                  <a:schemeClr val="bg1"/>
                </a:solidFill>
              </a:rPr>
              <a:t>THE SIMILARITIES &amp; DIFFERENCES </a:t>
            </a:r>
          </a:p>
          <a:p>
            <a:pPr algn="l"/>
            <a:r>
              <a:rPr lang="en-US" b="1" dirty="0" smtClean="0">
                <a:solidFill>
                  <a:schemeClr val="bg1"/>
                </a:solidFill>
              </a:rPr>
              <a:t>IN BUSINESS CULTURE &amp; OPPORTUNITIES </a:t>
            </a:r>
          </a:p>
          <a:p>
            <a:pPr algn="l"/>
            <a:r>
              <a:rPr lang="en-US" b="1" dirty="0" smtClean="0">
                <a:solidFill>
                  <a:schemeClr val="bg1"/>
                </a:solidFill>
              </a:rPr>
              <a:t>BETWEEN INDIA &amp; USA </a:t>
            </a:r>
            <a:endParaRPr lang="en-US" b="1" dirty="0">
              <a:solidFill>
                <a:schemeClr val="bg1"/>
              </a:solidFill>
            </a:endParaRPr>
          </a:p>
        </p:txBody>
      </p:sp>
      <p:sp>
        <p:nvSpPr>
          <p:cNvPr id="123" name="Shape 123" descr="Subtitle 4"/>
          <p:cNvSpPr>
            <a:spLocks noGrp="1"/>
          </p:cNvSpPr>
          <p:nvPr>
            <p:ph type="subTitle" sz="quarter" idx="1"/>
          </p:nvPr>
        </p:nvSpPr>
        <p:spPr>
          <a:xfrm>
            <a:off x="-7492" y="5261431"/>
            <a:ext cx="9169400" cy="1126669"/>
          </a:xfrm>
          <a:prstGeom prst="rect">
            <a:avLst/>
          </a:prstGeom>
        </p:spPr>
        <p:txBody>
          <a:bodyPr>
            <a:normAutofit lnSpcReduction="10000"/>
          </a:bodyPr>
          <a:lstStyle/>
          <a:p>
            <a:r>
              <a:rPr lang="en-US" dirty="0" smtClean="0">
                <a:solidFill>
                  <a:schemeClr val="bg1"/>
                </a:solidFill>
              </a:rPr>
              <a:t> Mentor on Road USA interaction with </a:t>
            </a:r>
          </a:p>
          <a:p>
            <a:r>
              <a:rPr lang="en-US" dirty="0" smtClean="0">
                <a:solidFill>
                  <a:schemeClr val="bg1"/>
                </a:solidFill>
              </a:rPr>
              <a:t>American businesses </a:t>
            </a:r>
            <a:endParaRPr dirty="0">
              <a:solidFill>
                <a:schemeClr val="bg1"/>
              </a:solidFill>
            </a:endParaRPr>
          </a:p>
        </p:txBody>
      </p:sp>
      <p:pic>
        <p:nvPicPr>
          <p:cNvPr id="6" name="unnamed.png"/>
          <p:cNvPicPr>
            <a:picLocks noChangeAspect="1"/>
          </p:cNvPicPr>
          <p:nvPr/>
        </p:nvPicPr>
        <p:blipFill>
          <a:blip r:embed="rId2">
            <a:extLst/>
          </a:blip>
          <a:stretch>
            <a:fillRect/>
          </a:stretch>
        </p:blipFill>
        <p:spPr>
          <a:xfrm>
            <a:off x="76200" y="3568321"/>
            <a:ext cx="3136108" cy="825879"/>
          </a:xfrm>
          <a:prstGeom prst="rect">
            <a:avLst/>
          </a:prstGeom>
          <a:ln w="12700">
            <a:miter lim="400000"/>
          </a:ln>
        </p:spPr>
      </p:pic>
      <p:sp>
        <p:nvSpPr>
          <p:cNvPr id="2" name="TextBox 1"/>
          <p:cNvSpPr txBox="1"/>
          <p:nvPr/>
        </p:nvSpPr>
        <p:spPr>
          <a:xfrm>
            <a:off x="0" y="4343400"/>
            <a:ext cx="313610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chemeClr val="bg1"/>
                </a:solidFill>
                <a:effectLst/>
                <a:uFillTx/>
                <a:latin typeface="+mj-lt"/>
                <a:ea typeface="+mj-ea"/>
                <a:cs typeface="+mj-cs"/>
                <a:sym typeface="Calibri"/>
              </a:rPr>
              <a:t>www.mentoronroad.com</a:t>
            </a:r>
            <a:r>
              <a:rPr kumimoji="0" lang="en-US" sz="1800" b="0" i="0" u="none" strike="noStrike" cap="none" spc="0" normalizeH="0" baseline="0" dirty="0" smtClean="0">
                <a:ln>
                  <a:noFill/>
                </a:ln>
                <a:solidFill>
                  <a:schemeClr val="bg1"/>
                </a:solidFill>
                <a:effectLst/>
                <a:uFillTx/>
                <a:latin typeface="+mj-lt"/>
                <a:ea typeface="+mj-ea"/>
                <a:cs typeface="+mj-cs"/>
                <a:sym typeface="Calibri"/>
              </a:rPr>
              <a:t>/</a:t>
            </a:r>
            <a:r>
              <a:rPr kumimoji="0" lang="en-US" sz="1800" b="0" i="0" u="none" strike="noStrike" cap="none" spc="0" normalizeH="0" baseline="0" dirty="0" err="1" smtClean="0">
                <a:ln>
                  <a:noFill/>
                </a:ln>
                <a:solidFill>
                  <a:schemeClr val="bg1"/>
                </a:solidFill>
                <a:effectLst/>
                <a:uFillTx/>
                <a:latin typeface="+mj-lt"/>
                <a:ea typeface="+mj-ea"/>
                <a:cs typeface="+mj-cs"/>
                <a:sym typeface="Calibri"/>
              </a:rPr>
              <a:t>usa</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pic>
        <p:nvPicPr>
          <p:cNvPr id="10" name="Picture 9"/>
          <p:cNvPicPr>
            <a:picLocks noChangeAspect="1"/>
          </p:cNvPicPr>
          <p:nvPr/>
        </p:nvPicPr>
        <p:blipFill>
          <a:blip r:embed="rId3"/>
          <a:stretch>
            <a:fillRect/>
          </a:stretch>
        </p:blipFill>
        <p:spPr>
          <a:xfrm>
            <a:off x="76200" y="50800"/>
            <a:ext cx="2032000" cy="1206500"/>
          </a:xfrm>
          <a:prstGeom prst="rect">
            <a:avLst/>
          </a:prstGeom>
        </p:spPr>
      </p:pic>
      <p:pic>
        <p:nvPicPr>
          <p:cNvPr id="7" name="Picture 6"/>
          <p:cNvPicPr>
            <a:picLocks noChangeAspect="1"/>
          </p:cNvPicPr>
          <p:nvPr/>
        </p:nvPicPr>
        <p:blipFill>
          <a:blip r:embed="rId4"/>
          <a:stretch>
            <a:fillRect/>
          </a:stretch>
        </p:blipFill>
        <p:spPr>
          <a:xfrm>
            <a:off x="7950200" y="63500"/>
            <a:ext cx="1117600" cy="1778000"/>
          </a:xfrm>
          <a:prstGeom prst="rect">
            <a:avLst/>
          </a:prstGeom>
        </p:spPr>
      </p:pic>
      <p:pic>
        <p:nvPicPr>
          <p:cNvPr id="8" name="Picture 7"/>
          <p:cNvPicPr>
            <a:picLocks noChangeAspect="1"/>
          </p:cNvPicPr>
          <p:nvPr/>
        </p:nvPicPr>
        <p:blipFill>
          <a:blip r:embed="rId5"/>
          <a:stretch>
            <a:fillRect/>
          </a:stretch>
        </p:blipFill>
        <p:spPr>
          <a:xfrm>
            <a:off x="3352800" y="38099"/>
            <a:ext cx="1244600" cy="1244600"/>
          </a:xfrm>
          <a:prstGeom prst="rect">
            <a:avLst/>
          </a:prstGeom>
        </p:spPr>
      </p:pic>
      <p:pic>
        <p:nvPicPr>
          <p:cNvPr id="9" name="Picture 8"/>
          <p:cNvPicPr>
            <a:picLocks noChangeAspect="1"/>
          </p:cNvPicPr>
          <p:nvPr/>
        </p:nvPicPr>
        <p:blipFill>
          <a:blip r:embed="rId6"/>
          <a:stretch>
            <a:fillRect/>
          </a:stretch>
        </p:blipFill>
        <p:spPr>
          <a:xfrm>
            <a:off x="5587999" y="37720"/>
            <a:ext cx="1295779" cy="1295779"/>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7240"/>
            <a:ext cx="9144000" cy="6126480"/>
          </a:xfrm>
          <a:prstGeom prst="rect">
            <a:avLst/>
          </a:prstGeom>
        </p:spPr>
      </p:pic>
    </p:spTree>
    <p:extLst>
      <p:ext uri="{BB962C8B-B14F-4D97-AF65-F5344CB8AC3E}">
        <p14:creationId xmlns:p14="http://schemas.microsoft.com/office/powerpoint/2010/main" val="2847831387"/>
      </p:ext>
    </p:extLst>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31391" y="1156286"/>
            <a:ext cx="9144000" cy="307777"/>
          </a:xfrm>
          <a:prstGeom prst="rect">
            <a:avLst/>
          </a:prstGeom>
        </p:spPr>
        <p:txBody>
          <a:bodyPr wrap="square">
            <a:spAutoFit/>
          </a:bodyPr>
          <a:lstStyle/>
          <a:p>
            <a:r>
              <a:rPr lang="en-US" sz="1400" b="1" dirty="0" smtClean="0">
                <a:solidFill>
                  <a:schemeClr val="bg1"/>
                </a:solidFill>
                <a:latin typeface="Book Antiqua" pitchFamily="18" charset="0"/>
              </a:rPr>
              <a:t>India’s healthcare sector is attracting lucrative M&amp;A deals</a:t>
            </a:r>
          </a:p>
        </p:txBody>
      </p:sp>
      <p:pic>
        <p:nvPicPr>
          <p:cNvPr id="6146" name="Picture 2"/>
          <p:cNvPicPr>
            <a:picLocks noChangeAspect="1" noChangeArrowheads="1"/>
          </p:cNvPicPr>
          <p:nvPr/>
        </p:nvPicPr>
        <p:blipFill>
          <a:blip r:embed="rId2" cstate="print"/>
          <a:srcRect/>
          <a:stretch>
            <a:fillRect/>
          </a:stretch>
        </p:blipFill>
        <p:spPr bwMode="auto">
          <a:xfrm>
            <a:off x="31391" y="1790163"/>
            <a:ext cx="9115111" cy="5029200"/>
          </a:xfrm>
          <a:prstGeom prst="rect">
            <a:avLst/>
          </a:prstGeom>
          <a:noFill/>
          <a:ln w="9525">
            <a:noFill/>
            <a:miter lim="800000"/>
            <a:headEnd/>
            <a:tailEnd/>
          </a:ln>
          <a:effectLst/>
        </p:spPr>
      </p:pic>
      <p:sp>
        <p:nvSpPr>
          <p:cNvPr id="6" name="Rectangle 5"/>
          <p:cNvSpPr/>
          <p:nvPr/>
        </p:nvSpPr>
        <p:spPr>
          <a:xfrm>
            <a:off x="31391" y="1327192"/>
            <a:ext cx="8686800" cy="523220"/>
          </a:xfrm>
          <a:prstGeom prst="rect">
            <a:avLst/>
          </a:prstGeom>
        </p:spPr>
        <p:txBody>
          <a:bodyPr wrap="square">
            <a:spAutoFit/>
          </a:bodyPr>
          <a:lstStyle/>
          <a:p>
            <a:pPr>
              <a:buFont typeface="Wingdings" pitchFamily="2" charset="2"/>
              <a:buChar char="ü"/>
            </a:pPr>
            <a:r>
              <a:rPr lang="en-US" sz="1400" dirty="0" err="1" smtClean="0">
                <a:latin typeface="Book Antiqua" pitchFamily="18" charset="0"/>
              </a:rPr>
              <a:t>Pharma</a:t>
            </a:r>
            <a:r>
              <a:rPr lang="en-US" sz="1400" dirty="0" smtClean="0">
                <a:latin typeface="Book Antiqua" pitchFamily="18" charset="0"/>
              </a:rPr>
              <a:t>, healthcare and biotech have witnessed significant increases in M&amp;A activities over the years; over the last three years, pharmaceuticals segment has accounted for more than 70% of M&amp;A deals in India.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0"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107856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381964" y="1259913"/>
            <a:ext cx="4548851" cy="307777"/>
          </a:xfrm>
          <a:prstGeom prst="rect">
            <a:avLst/>
          </a:prstGeom>
        </p:spPr>
        <p:txBody>
          <a:bodyPr wrap="square">
            <a:spAutoFit/>
          </a:bodyPr>
          <a:lstStyle/>
          <a:p>
            <a:r>
              <a:rPr lang="en-US" sz="1400" b="1" dirty="0" smtClean="0">
                <a:solidFill>
                  <a:schemeClr val="bg1"/>
                </a:solidFill>
                <a:latin typeface="Book Antiqua" pitchFamily="18" charset="0"/>
              </a:rPr>
              <a:t>India’s healthcare sector is a hot spot for PE investors</a:t>
            </a:r>
          </a:p>
        </p:txBody>
      </p:sp>
      <p:pic>
        <p:nvPicPr>
          <p:cNvPr id="7173" name="Picture 5"/>
          <p:cNvPicPr>
            <a:picLocks noChangeAspect="1" noChangeArrowheads="1"/>
          </p:cNvPicPr>
          <p:nvPr/>
        </p:nvPicPr>
        <p:blipFill>
          <a:blip r:embed="rId2" cstate="print"/>
          <a:srcRect/>
          <a:stretch>
            <a:fillRect/>
          </a:stretch>
        </p:blipFill>
        <p:spPr bwMode="auto">
          <a:xfrm>
            <a:off x="381964" y="1567690"/>
            <a:ext cx="8099627" cy="5186135"/>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11754549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383308" y="1128987"/>
            <a:ext cx="9144000" cy="307777"/>
          </a:xfrm>
          <a:prstGeom prst="rect">
            <a:avLst/>
          </a:prstGeom>
        </p:spPr>
        <p:txBody>
          <a:bodyPr wrap="square">
            <a:spAutoFit/>
          </a:bodyPr>
          <a:lstStyle/>
          <a:p>
            <a:r>
              <a:rPr lang="en-US" sz="1400" b="1" dirty="0" smtClean="0">
                <a:solidFill>
                  <a:schemeClr val="bg1"/>
                </a:solidFill>
                <a:latin typeface="Book Antiqua" pitchFamily="18" charset="0"/>
              </a:rPr>
              <a:t>Opportunities for US SMB’s in India’s healthcare sector</a:t>
            </a:r>
          </a:p>
        </p:txBody>
      </p:sp>
      <p:pic>
        <p:nvPicPr>
          <p:cNvPr id="8194" name="Picture 2"/>
          <p:cNvPicPr>
            <a:picLocks noChangeAspect="1" noChangeArrowheads="1"/>
          </p:cNvPicPr>
          <p:nvPr/>
        </p:nvPicPr>
        <p:blipFill>
          <a:blip r:embed="rId2" cstate="print"/>
          <a:srcRect/>
          <a:stretch>
            <a:fillRect/>
          </a:stretch>
        </p:blipFill>
        <p:spPr bwMode="auto">
          <a:xfrm>
            <a:off x="383308" y="1436764"/>
            <a:ext cx="8445734" cy="5395478"/>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15486236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196771" y="1411412"/>
            <a:ext cx="4421529" cy="584775"/>
          </a:xfrm>
          <a:prstGeom prst="rect">
            <a:avLst/>
          </a:prstGeom>
        </p:spPr>
        <p:txBody>
          <a:bodyPr wrap="square">
            <a:spAutoFit/>
          </a:bodyPr>
          <a:lstStyle/>
          <a:p>
            <a:r>
              <a:rPr lang="en-US" sz="1600" b="1" dirty="0" smtClean="0">
                <a:solidFill>
                  <a:schemeClr val="bg1"/>
                </a:solidFill>
                <a:latin typeface="Book Antiqua" pitchFamily="18" charset="0"/>
              </a:rPr>
              <a:t>Opportunities for US SMB’s in India’s healthcare sector</a:t>
            </a:r>
          </a:p>
        </p:txBody>
      </p:sp>
      <p:pic>
        <p:nvPicPr>
          <p:cNvPr id="9218" name="Picture 2"/>
          <p:cNvPicPr>
            <a:picLocks noChangeAspect="1" noChangeArrowheads="1"/>
          </p:cNvPicPr>
          <p:nvPr/>
        </p:nvPicPr>
        <p:blipFill>
          <a:blip r:embed="rId2" cstate="print"/>
          <a:srcRect/>
          <a:stretch>
            <a:fillRect/>
          </a:stretch>
        </p:blipFill>
        <p:spPr bwMode="auto">
          <a:xfrm>
            <a:off x="4884517" y="1411412"/>
            <a:ext cx="3886485" cy="5122490"/>
          </a:xfrm>
          <a:prstGeom prst="rect">
            <a:avLst/>
          </a:prstGeom>
          <a:noFill/>
          <a:ln w="9525">
            <a:noFill/>
            <a:miter lim="800000"/>
            <a:headEnd/>
            <a:tailEnd/>
          </a:ln>
          <a:effectLst/>
        </p:spPr>
      </p:pic>
      <p:sp>
        <p:nvSpPr>
          <p:cNvPr id="6" name="Rectangle 5"/>
          <p:cNvSpPr/>
          <p:nvPr/>
        </p:nvSpPr>
        <p:spPr>
          <a:xfrm>
            <a:off x="196771" y="2209245"/>
            <a:ext cx="4572000" cy="4185761"/>
          </a:xfrm>
          <a:prstGeom prst="rect">
            <a:avLst/>
          </a:prstGeom>
        </p:spPr>
        <p:txBody>
          <a:bodyPr>
            <a:spAutoFit/>
          </a:bodyPr>
          <a:lstStyle/>
          <a:p>
            <a:pPr algn="just">
              <a:buFont typeface="Wingdings" pitchFamily="2" charset="2"/>
              <a:buChar char="ü"/>
            </a:pPr>
            <a:r>
              <a:rPr lang="en-US" sz="1400" dirty="0" smtClean="0">
                <a:solidFill>
                  <a:schemeClr val="bg1"/>
                </a:solidFill>
                <a:latin typeface="Book Antiqua" pitchFamily="18" charset="0"/>
              </a:rPr>
              <a:t>Huge scope for enhancing healthcare services considering that healthcare spending as a percentage of GDP.</a:t>
            </a:r>
          </a:p>
          <a:p>
            <a:pPr algn="just">
              <a:buFont typeface="Wingdings" pitchFamily="2" charset="2"/>
              <a:buChar char="ü"/>
            </a:pPr>
            <a:endParaRPr lang="en-US" sz="1400" dirty="0" smtClean="0">
              <a:solidFill>
                <a:schemeClr val="bg1"/>
              </a:solidFill>
              <a:latin typeface="Book Antiqua" pitchFamily="18" charset="0"/>
            </a:endParaRPr>
          </a:p>
          <a:p>
            <a:pPr algn="just">
              <a:buFont typeface="Wingdings" pitchFamily="2" charset="2"/>
              <a:buChar char="ü"/>
            </a:pPr>
            <a:r>
              <a:rPr lang="en-US" sz="1400" dirty="0" smtClean="0">
                <a:solidFill>
                  <a:schemeClr val="bg1"/>
                </a:solidFill>
                <a:latin typeface="Book Antiqua" pitchFamily="18" charset="0"/>
              </a:rPr>
              <a:t>Rural India, which accounts for over 70 % of population and is set to emerge as a potential demand source.</a:t>
            </a:r>
          </a:p>
          <a:p>
            <a:pPr algn="just">
              <a:buFont typeface="Wingdings" pitchFamily="2" charset="2"/>
              <a:buChar char="ü"/>
            </a:pPr>
            <a:endParaRPr lang="en-US" sz="1400" dirty="0" smtClean="0">
              <a:solidFill>
                <a:schemeClr val="bg1"/>
              </a:solidFill>
              <a:latin typeface="Book Antiqua" pitchFamily="18" charset="0"/>
            </a:endParaRPr>
          </a:p>
          <a:p>
            <a:pPr lvl="1" algn="just">
              <a:buFont typeface="Wingdings" pitchFamily="2" charset="2"/>
              <a:buChar char="ü"/>
            </a:pPr>
            <a:r>
              <a:rPr lang="en-US" sz="1400" dirty="0" smtClean="0">
                <a:solidFill>
                  <a:schemeClr val="bg1"/>
                </a:solidFill>
                <a:latin typeface="Book Antiqua" pitchFamily="18" charset="0"/>
              </a:rPr>
              <a:t>Only 3 % of specialist physicians cater to rural demand.</a:t>
            </a:r>
          </a:p>
          <a:p>
            <a:pPr lvl="1" algn="just">
              <a:buFont typeface="Wingdings" pitchFamily="2" charset="2"/>
              <a:buChar char="ü"/>
            </a:pPr>
            <a:endParaRPr lang="en-US" sz="1400" dirty="0" smtClean="0">
              <a:solidFill>
                <a:schemeClr val="bg1"/>
              </a:solidFill>
              <a:latin typeface="Book Antiqua" pitchFamily="18" charset="0"/>
            </a:endParaRPr>
          </a:p>
          <a:p>
            <a:pPr algn="just">
              <a:buFont typeface="Wingdings" pitchFamily="2" charset="2"/>
              <a:buChar char="ü"/>
            </a:pPr>
            <a:r>
              <a:rPr lang="en-US" sz="1400" dirty="0" smtClean="0">
                <a:solidFill>
                  <a:schemeClr val="bg1"/>
                </a:solidFill>
                <a:latin typeface="Book Antiqua" pitchFamily="18" charset="0"/>
              </a:rPr>
              <a:t>Vast opportunities for investment in healthcare infrastructure in both urban and rural India.</a:t>
            </a:r>
          </a:p>
          <a:p>
            <a:pPr algn="just">
              <a:buFont typeface="Wingdings" pitchFamily="2" charset="2"/>
              <a:buChar char="ü"/>
            </a:pPr>
            <a:endParaRPr lang="en-US" sz="1400" dirty="0" smtClean="0">
              <a:solidFill>
                <a:schemeClr val="bg1"/>
              </a:solidFill>
              <a:latin typeface="Book Antiqua" pitchFamily="18" charset="0"/>
            </a:endParaRPr>
          </a:p>
          <a:p>
            <a:pPr lvl="1" algn="just">
              <a:buFont typeface="Wingdings" pitchFamily="2" charset="2"/>
              <a:buChar char="ü"/>
            </a:pPr>
            <a:r>
              <a:rPr lang="en-US" sz="1400" dirty="0" smtClean="0">
                <a:solidFill>
                  <a:schemeClr val="bg1"/>
                </a:solidFill>
                <a:latin typeface="Book Antiqua" pitchFamily="18" charset="0"/>
              </a:rPr>
              <a:t>About 1.8 million beds required by the end of 2025.</a:t>
            </a:r>
          </a:p>
          <a:p>
            <a:pPr lvl="1" algn="just">
              <a:buFont typeface="Wingdings" pitchFamily="2" charset="2"/>
              <a:buChar char="ü"/>
            </a:pPr>
            <a:endParaRPr lang="en-US" sz="1400" dirty="0" smtClean="0">
              <a:solidFill>
                <a:schemeClr val="bg1"/>
              </a:solidFill>
              <a:latin typeface="Book Antiqua" pitchFamily="18" charset="0"/>
            </a:endParaRPr>
          </a:p>
          <a:p>
            <a:pPr lvl="1" algn="just">
              <a:buFont typeface="Wingdings" pitchFamily="2" charset="2"/>
              <a:buChar char="ü"/>
            </a:pPr>
            <a:r>
              <a:rPr lang="en-US" sz="1400" dirty="0" smtClean="0">
                <a:solidFill>
                  <a:schemeClr val="bg1"/>
                </a:solidFill>
                <a:latin typeface="Book Antiqua" pitchFamily="18" charset="0"/>
              </a:rPr>
              <a:t>Additional 1.54 million doctors and 2.4 million nurses required to meet the growing demand.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0"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8737079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68357312"/>
              </p:ext>
            </p:extLst>
          </p:nvPr>
        </p:nvGraphicFramePr>
        <p:xfrm>
          <a:off x="-76200" y="76199"/>
          <a:ext cx="9144000" cy="6629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6" name="AutoShape 2"/>
          <p:cNvSpPr>
            <a:spLocks noChangeArrowheads="1"/>
          </p:cNvSpPr>
          <p:nvPr/>
        </p:nvSpPr>
        <p:spPr bwMode="auto">
          <a:xfrm>
            <a:off x="2725035" y="3798887"/>
            <a:ext cx="820738" cy="457200"/>
          </a:xfrm>
          <a:prstGeom prst="rightArrow">
            <a:avLst>
              <a:gd name="adj1" fmla="val 50000"/>
              <a:gd name="adj2" fmla="val 44878"/>
            </a:avLst>
          </a:prstGeom>
          <a:solidFill>
            <a:srgbClr val="FFFFFF"/>
          </a:solidFill>
          <a:ln w="31750">
            <a:solidFill>
              <a:srgbClr val="8064A2"/>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34" charset="0"/>
                <a:cs typeface="Arial" pitchFamily="34" charset="0"/>
              </a:rPr>
              <a:t>Projects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2424660" y="2281940"/>
            <a:ext cx="1117600" cy="658812"/>
          </a:xfrm>
          <a:prstGeom prst="leftArrow">
            <a:avLst>
              <a:gd name="adj1" fmla="val 50000"/>
              <a:gd name="adj2" fmla="val 42410"/>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34" charset="0"/>
                <a:cs typeface="Arial" pitchFamily="34" charset="0"/>
              </a:rPr>
              <a:t>Products / technology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rot="16200000">
            <a:off x="3810000" y="4574291"/>
            <a:ext cx="600075" cy="473075"/>
          </a:xfrm>
          <a:prstGeom prst="rightArrow">
            <a:avLst>
              <a:gd name="adj1" fmla="val 50000"/>
              <a:gd name="adj2" fmla="val 31711"/>
            </a:avLst>
          </a:prstGeom>
          <a:solidFill>
            <a:srgbClr val="FFFFFF"/>
          </a:solidFill>
          <a:ln w="31750">
            <a:solidFill>
              <a:srgbClr val="4F81B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Calibri" pitchFamily="34" charset="0"/>
                <a:cs typeface="Arial" pitchFamily="34" charset="0"/>
              </a:rPr>
              <a:t>People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4714875" y="4526666"/>
            <a:ext cx="466725" cy="660400"/>
          </a:xfrm>
          <a:prstGeom prst="downArrow">
            <a:avLst>
              <a:gd name="adj1" fmla="val 50000"/>
              <a:gd name="adj2" fmla="val 35374"/>
            </a:avLst>
          </a:prstGeom>
          <a:solidFill>
            <a:srgbClr val="FFFFFF"/>
          </a:solidFill>
          <a:ln w="31750">
            <a:solidFill>
              <a:srgbClr val="C0504D"/>
            </a:solidFill>
            <a:miter lim="800000"/>
            <a:headEnd/>
            <a:tailEnd/>
          </a:ln>
          <a:effectLst/>
        </p:spPr>
        <p:txBody>
          <a:bodyPr vert="ea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Calibri" pitchFamily="34" charset="0"/>
                <a:cs typeface="Arial" pitchFamily="34" charset="0"/>
              </a:rPr>
              <a:t>Jobs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5592580" y="3780020"/>
            <a:ext cx="760412" cy="423862"/>
          </a:xfrm>
          <a:prstGeom prst="rightArrow">
            <a:avLst>
              <a:gd name="adj1" fmla="val 50000"/>
              <a:gd name="adj2" fmla="val 44850"/>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34" charset="0"/>
                <a:cs typeface="Arial" pitchFamily="34" charset="0"/>
              </a:rPr>
              <a:t>Products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5350240" y="2166783"/>
            <a:ext cx="1203325" cy="676275"/>
          </a:xfrm>
          <a:prstGeom prst="leftArrow">
            <a:avLst>
              <a:gd name="adj1" fmla="val 50000"/>
              <a:gd name="adj2" fmla="val 44484"/>
            </a:avLst>
          </a:prstGeom>
          <a:solidFill>
            <a:srgbClr val="FFFFFF">
              <a:alpha val="99001"/>
            </a:srgbClr>
          </a:solidFill>
          <a:ln w="38100">
            <a:solidFill>
              <a:srgbClr val="339966"/>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Calibri" pitchFamily="34" charset="0"/>
                <a:cs typeface="Arial" pitchFamily="34" charset="0"/>
              </a:rPr>
              <a:t>Ease of doing business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4781915" y="1636685"/>
            <a:ext cx="498475" cy="649287"/>
          </a:xfrm>
          <a:prstGeom prst="downArrow">
            <a:avLst>
              <a:gd name="adj1" fmla="val 50000"/>
              <a:gd name="adj2" fmla="val 32564"/>
            </a:avLst>
          </a:prstGeom>
          <a:solidFill>
            <a:srgbClr val="FFFFFF"/>
          </a:solidFill>
          <a:ln w="31750">
            <a:solidFill>
              <a:srgbClr val="9BBB59"/>
            </a:solidFill>
            <a:miter lim="800000"/>
            <a:headEnd/>
            <a:tailEnd/>
          </a:ln>
          <a:effectLst/>
        </p:spPr>
        <p:txBody>
          <a:bodyPr vert="ea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34" charset="0"/>
                <a:cs typeface="Arial" pitchFamily="34" charset="0"/>
              </a:rPr>
              <a:t>Projects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3747540" y="1613940"/>
            <a:ext cx="527598" cy="657070"/>
          </a:xfrm>
          <a:prstGeom prst="upArrow">
            <a:avLst>
              <a:gd name="adj1" fmla="val 50000"/>
              <a:gd name="adj2" fmla="val 42565"/>
            </a:avLst>
          </a:prstGeom>
          <a:solidFill>
            <a:srgbClr val="FFFFFF"/>
          </a:solidFill>
          <a:ln w="31750">
            <a:solidFill>
              <a:srgbClr val="C0504D"/>
            </a:solidFill>
            <a:miter lim="800000"/>
            <a:headEnd/>
            <a:tailEnd/>
          </a:ln>
          <a:effectLst/>
        </p:spPr>
        <p:txBody>
          <a:bodyPr vert="eaVert"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Calibri" pitchFamily="34" charset="0"/>
                <a:cs typeface="Arial" pitchFamily="34" charset="0"/>
              </a:rPr>
              <a:t>Products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a:blip r:embed="rId7"/>
          <a:stretch>
            <a:fillRect/>
          </a:stretch>
        </p:blipFill>
        <p:spPr>
          <a:xfrm>
            <a:off x="1875723" y="99474"/>
            <a:ext cx="1631977" cy="766233"/>
          </a:xfrm>
          <a:prstGeom prst="rect">
            <a:avLst/>
          </a:prstGeom>
        </p:spPr>
      </p:pic>
      <p:pic>
        <p:nvPicPr>
          <p:cNvPr id="3" name="Picture 2"/>
          <p:cNvPicPr>
            <a:picLocks noChangeAspect="1"/>
          </p:cNvPicPr>
          <p:nvPr/>
        </p:nvPicPr>
        <p:blipFill>
          <a:blip r:embed="rId8"/>
          <a:stretch>
            <a:fillRect/>
          </a:stretch>
        </p:blipFill>
        <p:spPr>
          <a:xfrm>
            <a:off x="7528777" y="4042841"/>
            <a:ext cx="1640617" cy="825500"/>
          </a:xfrm>
          <a:prstGeom prst="rect">
            <a:avLst/>
          </a:prstGeom>
        </p:spPr>
      </p:pic>
      <p:pic>
        <p:nvPicPr>
          <p:cNvPr id="5" name="Picture 4"/>
          <p:cNvPicPr>
            <a:picLocks noChangeAspect="1"/>
          </p:cNvPicPr>
          <p:nvPr/>
        </p:nvPicPr>
        <p:blipFill>
          <a:blip r:embed="rId9"/>
          <a:stretch>
            <a:fillRect/>
          </a:stretch>
        </p:blipFill>
        <p:spPr>
          <a:xfrm>
            <a:off x="74496" y="3937026"/>
            <a:ext cx="1191639" cy="1154191"/>
          </a:xfrm>
          <a:prstGeom prst="rect">
            <a:avLst/>
          </a:prstGeom>
        </p:spPr>
      </p:pic>
      <p:pic>
        <p:nvPicPr>
          <p:cNvPr id="6" name="Picture 5"/>
          <p:cNvPicPr>
            <a:picLocks noChangeAspect="1"/>
          </p:cNvPicPr>
          <p:nvPr/>
        </p:nvPicPr>
        <p:blipFill>
          <a:blip r:embed="rId10"/>
          <a:stretch>
            <a:fillRect/>
          </a:stretch>
        </p:blipFill>
        <p:spPr>
          <a:xfrm>
            <a:off x="5588010" y="5834672"/>
            <a:ext cx="1080375" cy="734655"/>
          </a:xfrm>
          <a:prstGeom prst="rect">
            <a:avLst/>
          </a:prstGeom>
        </p:spPr>
      </p:pic>
      <p:pic>
        <p:nvPicPr>
          <p:cNvPr id="8" name="Picture 7"/>
          <p:cNvPicPr>
            <a:picLocks noChangeAspect="1"/>
          </p:cNvPicPr>
          <p:nvPr/>
        </p:nvPicPr>
        <p:blipFill>
          <a:blip r:embed="rId11"/>
          <a:stretch>
            <a:fillRect/>
          </a:stretch>
        </p:blipFill>
        <p:spPr>
          <a:xfrm>
            <a:off x="6922380" y="938278"/>
            <a:ext cx="2099733" cy="630675"/>
          </a:xfrm>
          <a:prstGeom prst="rect">
            <a:avLst/>
          </a:prstGeom>
        </p:spPr>
      </p:pic>
    </p:spTree>
    <p:extLst>
      <p:ext uri="{BB962C8B-B14F-4D97-AF65-F5344CB8AC3E}">
        <p14:creationId xmlns:p14="http://schemas.microsoft.com/office/powerpoint/2010/main" val="2700321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7"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smtClean="0">
                <a:solidFill>
                  <a:schemeClr val="bg1"/>
                </a:solidFill>
              </a:rPr>
              <a:t>Time </a:t>
            </a:r>
            <a:r>
              <a:rPr lang="en-US" sz="3600" dirty="0" smtClean="0">
                <a:solidFill>
                  <a:schemeClr val="bg1"/>
                </a:solidFill>
              </a:rPr>
              <a:t>for QUESTIONS</a:t>
            </a:r>
            <a:r>
              <a:rPr lang="mr-IN" sz="3600" dirty="0" smtClean="0">
                <a:solidFill>
                  <a:schemeClr val="bg1"/>
                </a:solidFill>
              </a:rPr>
              <a:t>…</a:t>
            </a:r>
            <a:endParaRPr lang="en-US" sz="3600" dirty="0">
              <a:solidFill>
                <a:schemeClr val="bg1"/>
              </a:solidFill>
            </a:endParaRPr>
          </a:p>
        </p:txBody>
      </p:sp>
      <p:pic>
        <p:nvPicPr>
          <p:cNvPr id="296" name="image1.gif" descr="Picture 4"/>
          <p:cNvPicPr>
            <a:picLocks/>
          </p:cNvPicPr>
          <p:nvPr/>
        </p:nvPicPr>
        <p:blipFill>
          <a:blip r:embed="rId3">
            <a:extLst/>
          </a:blip>
          <a:stretch>
            <a:fillRect/>
          </a:stretch>
        </p:blipFill>
        <p:spPr>
          <a:xfrm>
            <a:off x="3441700" y="2431214"/>
            <a:ext cx="2209800" cy="294549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3212348"/>
            <a:ext cx="8229600" cy="1143000"/>
          </a:xfrm>
        </p:spPr>
        <p:txBody>
          <a:bodyPr>
            <a:normAutofit fontScale="90000"/>
          </a:bodyPr>
          <a:lstStyle/>
          <a:p>
            <a:pPr algn="l"/>
            <a:r>
              <a:rPr lang="en-US" sz="3600" dirty="0" smtClean="0"/>
              <a:t>Our philosophy :</a:t>
            </a:r>
            <a:br>
              <a:rPr lang="en-US" sz="3600" dirty="0" smtClean="0"/>
            </a:br>
            <a:r>
              <a:rPr lang="en-US" sz="3600" b="1" dirty="0" smtClean="0">
                <a:solidFill>
                  <a:srgbClr val="0000FF"/>
                </a:solidFill>
              </a:rPr>
              <a:t>Action @ Speed of thought</a:t>
            </a:r>
            <a:br>
              <a:rPr lang="en-US" sz="3600" b="1" dirty="0" smtClean="0">
                <a:solidFill>
                  <a:srgbClr val="0000FF"/>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Follow Mentor on road at:</a:t>
            </a:r>
            <a:br>
              <a:rPr lang="en-US" sz="3600" dirty="0" smtClean="0">
                <a:solidFill>
                  <a:srgbClr val="FF0000"/>
                </a:solidFill>
              </a:rPr>
            </a:br>
            <a:r>
              <a:rPr lang="en-US" sz="3600" dirty="0" err="1" smtClean="0">
                <a:solidFill>
                  <a:srgbClr val="FF0000"/>
                </a:solidFill>
              </a:rPr>
              <a:t>www.mentoronroad.com</a:t>
            </a:r>
            <a:r>
              <a:rPr lang="en-US" sz="3600" dirty="0" smtClean="0">
                <a:solidFill>
                  <a:srgbClr val="FF0000"/>
                </a:solidFill>
              </a:rPr>
              <a:t>/</a:t>
            </a:r>
            <a:r>
              <a:rPr lang="en-US" sz="3600" dirty="0" err="1" smtClean="0">
                <a:solidFill>
                  <a:srgbClr val="FF0000"/>
                </a:solidFill>
              </a:rPr>
              <a:t>usa</a:t>
            </a:r>
            <a:r>
              <a:rPr lang="en-US" sz="3600" dirty="0">
                <a:solidFill>
                  <a:srgbClr val="FF0000"/>
                </a:solidFill>
              </a:rPr>
              <a:t/>
            </a:r>
            <a:br>
              <a:rPr lang="en-US" sz="3600" dirty="0">
                <a:solidFill>
                  <a:srgbClr val="FF0000"/>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Facebook page: </a:t>
            </a:r>
            <a:r>
              <a:rPr lang="en-US" sz="3600" dirty="0" err="1" smtClean="0">
                <a:solidFill>
                  <a:srgbClr val="FF0000"/>
                </a:solidFill>
              </a:rPr>
              <a:t>globaljagat</a:t>
            </a:r>
            <a:r>
              <a:rPr lang="en-US" sz="3600" dirty="0" smtClean="0">
                <a:solidFill>
                  <a:srgbClr val="FF0000"/>
                </a:solidFill>
              </a:rPr>
              <a:t/>
            </a:r>
            <a:br>
              <a:rPr lang="en-US" sz="3600" dirty="0" smtClean="0">
                <a:solidFill>
                  <a:srgbClr val="FF0000"/>
                </a:solidFill>
              </a:rPr>
            </a:br>
            <a:r>
              <a:rPr lang="en-US" sz="3600" dirty="0" smtClean="0">
                <a:solidFill>
                  <a:srgbClr val="FF0000"/>
                </a:solidFill>
              </a:rPr>
              <a:t>Twitter: </a:t>
            </a:r>
            <a:r>
              <a:rPr lang="en-US" sz="3600" dirty="0" err="1" smtClean="0">
                <a:solidFill>
                  <a:srgbClr val="FF0000"/>
                </a:solidFill>
              </a:rPr>
              <a:t>globaljagat</a:t>
            </a:r>
            <a:r>
              <a:rPr lang="en-US" sz="3600" dirty="0" smtClean="0">
                <a:solidFill>
                  <a:srgbClr val="FF0000"/>
                </a:solidFill>
              </a:rPr>
              <a:t> </a:t>
            </a:r>
            <a:br>
              <a:rPr lang="en-US" sz="3600" dirty="0" smtClean="0">
                <a:solidFill>
                  <a:srgbClr val="FF0000"/>
                </a:solidFill>
              </a:rPr>
            </a:br>
            <a:r>
              <a:rPr lang="en-US" sz="3600" dirty="0" err="1" smtClean="0">
                <a:solidFill>
                  <a:srgbClr val="FF0000"/>
                </a:solidFill>
              </a:rPr>
              <a:t>Linkedin</a:t>
            </a:r>
            <a:r>
              <a:rPr lang="en-US" sz="3600" dirty="0" smtClean="0">
                <a:solidFill>
                  <a:srgbClr val="FF0000"/>
                </a:solidFill>
              </a:rPr>
              <a:t>: /in/</a:t>
            </a:r>
            <a:r>
              <a:rPr lang="en-US" sz="3600" dirty="0" err="1" smtClean="0">
                <a:solidFill>
                  <a:srgbClr val="FF0000"/>
                </a:solidFill>
              </a:rPr>
              <a:t>clusterpulse</a:t>
            </a:r>
            <a:r>
              <a:rPr lang="en-US" sz="3600" dirty="0" smtClean="0">
                <a:solidFill>
                  <a:srgbClr val="FF0000"/>
                </a:solidFill>
              </a:rPr>
              <a:t> </a:t>
            </a:r>
            <a:br>
              <a:rPr lang="en-US" sz="3600" dirty="0" smtClean="0">
                <a:solidFill>
                  <a:srgbClr val="FF0000"/>
                </a:solidFill>
              </a:rPr>
            </a:br>
            <a:r>
              <a:rPr lang="en-US" sz="3600" dirty="0"/>
              <a:t/>
            </a:r>
            <a:br>
              <a:rPr lang="en-US" sz="3600" dirty="0"/>
            </a:br>
            <a:r>
              <a:rPr lang="en-US" sz="3600" dirty="0" err="1" smtClean="0"/>
              <a:t>Handphone</a:t>
            </a:r>
            <a:r>
              <a:rPr lang="en-US" sz="3600" dirty="0" smtClean="0"/>
              <a:t> : India - +91-9825506441</a:t>
            </a:r>
            <a:br>
              <a:rPr lang="en-US" sz="3600" dirty="0" smtClean="0"/>
            </a:br>
            <a:r>
              <a:rPr lang="en-US" sz="3600" dirty="0" smtClean="0"/>
              <a:t>USA - +1 928 306 5335</a:t>
            </a:r>
            <a:r>
              <a:rPr lang="en-US" sz="3600" dirty="0"/>
              <a:t/>
            </a:r>
            <a:br>
              <a:rPr lang="en-US" sz="3600" dirty="0"/>
            </a:br>
            <a:r>
              <a:rPr lang="en-US" sz="3600" dirty="0" err="1" smtClean="0"/>
              <a:t>jagat@globaljagat.com</a:t>
            </a:r>
            <a:r>
              <a:rPr lang="en-US" sz="3600" dirty="0" smtClean="0"/>
              <a:t/>
            </a:r>
            <a:br>
              <a:rPr lang="en-US" sz="3600" dirty="0" smtClean="0"/>
            </a:br>
            <a:r>
              <a:rPr lang="en-US" sz="3600" dirty="0" smtClean="0"/>
              <a:t/>
            </a:r>
            <a:br>
              <a:rPr lang="en-US" sz="3600" dirty="0" smtClean="0"/>
            </a:b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05600" y="5183150"/>
            <a:ext cx="1219200" cy="1219200"/>
          </a:xfrm>
          <a:prstGeom prst="rect">
            <a:avLst/>
          </a:prstGeom>
          <a:noFill/>
          <a:ln/>
        </p:spPr>
      </p:pic>
      <p:sp>
        <p:nvSpPr>
          <p:cNvPr id="6" name="Title 1"/>
          <p:cNvSpPr txBox="1">
            <a:spLocks/>
          </p:cNvSpPr>
          <p:nvPr/>
        </p:nvSpPr>
        <p:spPr>
          <a:xfrm>
            <a:off x="3200400" y="596629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Any questions </a:t>
            </a:r>
            <a:endParaRPr lang="en-US" sz="3600" dirty="0"/>
          </a:p>
        </p:txBody>
      </p:sp>
      <p:pic>
        <p:nvPicPr>
          <p:cNvPr id="3" name="Picture 2"/>
          <p:cNvPicPr>
            <a:picLocks noChangeAspect="1"/>
          </p:cNvPicPr>
          <p:nvPr/>
        </p:nvPicPr>
        <p:blipFill>
          <a:blip r:embed="rId3"/>
          <a:stretch>
            <a:fillRect/>
          </a:stretch>
        </p:blipFill>
        <p:spPr>
          <a:xfrm>
            <a:off x="5604529" y="12137"/>
            <a:ext cx="3556837" cy="2557362"/>
          </a:xfrm>
          <a:prstGeom prst="rect">
            <a:avLst/>
          </a:prstGeom>
        </p:spPr>
      </p:pic>
      <p:pic>
        <p:nvPicPr>
          <p:cNvPr id="9" name="Picture 8"/>
          <p:cNvPicPr>
            <a:picLocks noChangeAspect="1"/>
          </p:cNvPicPr>
          <p:nvPr/>
        </p:nvPicPr>
        <p:blipFill>
          <a:blip r:embed="rId4"/>
          <a:stretch>
            <a:fillRect/>
          </a:stretch>
        </p:blipFill>
        <p:spPr>
          <a:xfrm>
            <a:off x="4851400" y="2770150"/>
            <a:ext cx="2032000" cy="1206500"/>
          </a:xfrm>
          <a:prstGeom prst="rect">
            <a:avLst/>
          </a:prstGeom>
        </p:spPr>
      </p:pic>
      <p:pic>
        <p:nvPicPr>
          <p:cNvPr id="11" name="Picture 10"/>
          <p:cNvPicPr>
            <a:picLocks noChangeAspect="1"/>
          </p:cNvPicPr>
          <p:nvPr/>
        </p:nvPicPr>
        <p:blipFill>
          <a:blip r:embed="rId5"/>
          <a:stretch>
            <a:fillRect/>
          </a:stretch>
        </p:blipFill>
        <p:spPr>
          <a:xfrm>
            <a:off x="6542413" y="2779774"/>
            <a:ext cx="1457091" cy="865148"/>
          </a:xfrm>
          <a:prstGeom prst="rect">
            <a:avLst/>
          </a:prstGeom>
        </p:spPr>
      </p:pic>
      <p:pic>
        <p:nvPicPr>
          <p:cNvPr id="12" name="Picture 11"/>
          <p:cNvPicPr>
            <a:picLocks noChangeAspect="1"/>
          </p:cNvPicPr>
          <p:nvPr/>
        </p:nvPicPr>
        <p:blipFill>
          <a:blip r:embed="rId6"/>
          <a:stretch>
            <a:fillRect/>
          </a:stretch>
        </p:blipFill>
        <p:spPr>
          <a:xfrm>
            <a:off x="8130236" y="2767074"/>
            <a:ext cx="890547" cy="890547"/>
          </a:xfrm>
          <a:prstGeom prst="rect">
            <a:avLst/>
          </a:prstGeom>
        </p:spPr>
      </p:pic>
      <p:pic>
        <p:nvPicPr>
          <p:cNvPr id="13" name="Picture 12"/>
          <p:cNvPicPr>
            <a:picLocks noChangeAspect="1"/>
          </p:cNvPicPr>
          <p:nvPr/>
        </p:nvPicPr>
        <p:blipFill>
          <a:blip r:embed="rId7"/>
          <a:stretch>
            <a:fillRect/>
          </a:stretch>
        </p:blipFill>
        <p:spPr>
          <a:xfrm>
            <a:off x="6940516" y="3657621"/>
            <a:ext cx="946462" cy="946462"/>
          </a:xfrm>
          <a:prstGeom prst="rect">
            <a:avLst/>
          </a:prstGeom>
        </p:spPr>
      </p:pic>
    </p:spTree>
    <p:extLst>
      <p:ext uri="{BB962C8B-B14F-4D97-AF65-F5344CB8AC3E}">
        <p14:creationId xmlns:p14="http://schemas.microsoft.com/office/powerpoint/2010/main" val="659344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5"/>
                                        </p:tgtEl>
                                        <p:attrNameLst>
                                          <p:attrName>ppt_c</p:attrName>
                                        </p:attrNameLst>
                                      </p:cBhvr>
                                      <p:to>
                                        <a:srgbClr val="00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1862" y="4024689"/>
            <a:ext cx="3761173" cy="2794446"/>
          </a:xfrm>
          <a:prstGeom prst="rect">
            <a:avLst/>
          </a:prstGeom>
        </p:spPr>
      </p:pic>
      <p:pic>
        <p:nvPicPr>
          <p:cNvPr id="5" name="Picture 4"/>
          <p:cNvPicPr>
            <a:picLocks noChangeAspect="1"/>
          </p:cNvPicPr>
          <p:nvPr/>
        </p:nvPicPr>
        <p:blipFill>
          <a:blip r:embed="rId3"/>
          <a:stretch>
            <a:fillRect/>
          </a:stretch>
        </p:blipFill>
        <p:spPr>
          <a:xfrm>
            <a:off x="457199" y="4024689"/>
            <a:ext cx="3793541" cy="2665214"/>
          </a:xfrm>
          <a:prstGeom prst="rect">
            <a:avLst/>
          </a:prstGeom>
        </p:spPr>
      </p:pic>
      <p:pic>
        <p:nvPicPr>
          <p:cNvPr id="6" name="Picture 5"/>
          <p:cNvPicPr>
            <a:picLocks noChangeAspect="1"/>
          </p:cNvPicPr>
          <p:nvPr/>
        </p:nvPicPr>
        <p:blipFill>
          <a:blip r:embed="rId4"/>
          <a:stretch>
            <a:fillRect/>
          </a:stretch>
        </p:blipFill>
        <p:spPr>
          <a:xfrm>
            <a:off x="500290" y="368039"/>
            <a:ext cx="3750450" cy="3377004"/>
          </a:xfrm>
          <a:prstGeom prst="rect">
            <a:avLst/>
          </a:prstGeom>
        </p:spPr>
      </p:pic>
      <p:pic>
        <p:nvPicPr>
          <p:cNvPr id="7" name="Picture 6"/>
          <p:cNvPicPr>
            <a:picLocks noChangeAspect="1"/>
          </p:cNvPicPr>
          <p:nvPr/>
        </p:nvPicPr>
        <p:blipFill>
          <a:blip r:embed="rId5"/>
          <a:stretch>
            <a:fillRect/>
          </a:stretch>
        </p:blipFill>
        <p:spPr>
          <a:xfrm>
            <a:off x="5289216" y="35344"/>
            <a:ext cx="1988723" cy="3907000"/>
          </a:xfrm>
          <a:prstGeom prst="rect">
            <a:avLst/>
          </a:prstGeom>
        </p:spPr>
      </p:pic>
    </p:spTree>
    <p:extLst>
      <p:ext uri="{BB962C8B-B14F-4D97-AF65-F5344CB8AC3E}">
        <p14:creationId xmlns:p14="http://schemas.microsoft.com/office/powerpoint/2010/main" val="7215848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7400"/>
            <a:ext cx="9144000" cy="6070599"/>
          </a:xfrm>
          <a:prstGeom prst="rect">
            <a:avLst/>
          </a:prstGeom>
        </p:spPr>
      </p:pic>
    </p:spTree>
    <p:extLst>
      <p:ext uri="{BB962C8B-B14F-4D97-AF65-F5344CB8AC3E}">
        <p14:creationId xmlns:p14="http://schemas.microsoft.com/office/powerpoint/2010/main" val="1361149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0"/>
            <a:ext cx="9144000" cy="5943600"/>
          </a:xfrm>
          <a:prstGeom prst="rect">
            <a:avLst/>
          </a:prstGeom>
        </p:spPr>
      </p:pic>
      <p:sp>
        <p:nvSpPr>
          <p:cNvPr id="3" name="Title 3"/>
          <p:cNvSpPr txBox="1">
            <a:spLocks/>
          </p:cNvSpPr>
          <p:nvPr/>
        </p:nvSpPr>
        <p:spPr>
          <a:xfrm>
            <a:off x="-736600" y="-15240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Garamond" pitchFamily="18" charset="0"/>
              </a:rPr>
              <a:t> </a:t>
            </a:r>
            <a:r>
              <a:rPr lang="en-US" sz="2400" b="1" dirty="0" smtClean="0">
                <a:latin typeface="Garamond" pitchFamily="18" charset="0"/>
              </a:rPr>
              <a:t>Africa from 11 April 2018</a:t>
            </a:r>
          </a:p>
          <a:p>
            <a:r>
              <a:rPr lang="en-US" sz="2400" b="1" dirty="0" smtClean="0">
                <a:latin typeface="Garamond" pitchFamily="18" charset="0"/>
              </a:rPr>
              <a:t>16 Countries, 34 cities, 110 days, 13045 miles,  21075 </a:t>
            </a:r>
            <a:r>
              <a:rPr lang="en-US" sz="2400" b="1" dirty="0" err="1" smtClean="0">
                <a:latin typeface="Garamond" pitchFamily="18" charset="0"/>
              </a:rPr>
              <a:t>kms</a:t>
            </a:r>
            <a:r>
              <a:rPr lang="en-US" sz="2400" b="1" dirty="0" smtClean="0">
                <a:latin typeface="Garamond" pitchFamily="18" charset="0"/>
              </a:rPr>
              <a:t>  </a:t>
            </a:r>
          </a:p>
          <a:p>
            <a:endParaRPr lang="en-US" sz="3200" dirty="0" smtClean="0">
              <a:latin typeface="Garamond" pitchFamily="18" charset="0"/>
            </a:endParaRPr>
          </a:p>
          <a:p>
            <a:endParaRPr lang="en-US" sz="3200" dirty="0">
              <a:latin typeface="Garamond" pitchFamily="18" charset="0"/>
            </a:endParaRPr>
          </a:p>
        </p:txBody>
      </p:sp>
    </p:spTree>
    <p:extLst>
      <p:ext uri="{BB962C8B-B14F-4D97-AF65-F5344CB8AC3E}">
        <p14:creationId xmlns:p14="http://schemas.microsoft.com/office/powerpoint/2010/main" val="42228010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 y="56"/>
            <a:ext cx="4570677" cy="6854285"/>
          </a:xfrm>
          <a:custGeom>
            <a:avLst/>
            <a:gdLst/>
            <a:ahLst/>
            <a:cxnLst/>
            <a:rect l="l" t="t" r="r" b="b"/>
            <a:pathLst>
              <a:path w="6583045" h="9373870">
                <a:moveTo>
                  <a:pt x="0" y="0"/>
                </a:moveTo>
                <a:lnTo>
                  <a:pt x="6582764" y="0"/>
                </a:lnTo>
                <a:lnTo>
                  <a:pt x="6582764" y="9373520"/>
                </a:lnTo>
                <a:lnTo>
                  <a:pt x="0" y="9373520"/>
                </a:lnTo>
                <a:lnTo>
                  <a:pt x="0" y="0"/>
                </a:lnTo>
                <a:close/>
              </a:path>
            </a:pathLst>
          </a:custGeom>
          <a:solidFill>
            <a:srgbClr val="FFF212"/>
          </a:solidFill>
        </p:spPr>
        <p:txBody>
          <a:bodyPr wrap="square" lIns="0" tIns="0" rIns="0" bIns="0" rtlCol="0"/>
          <a:lstStyle/>
          <a:p>
            <a:endParaRPr/>
          </a:p>
        </p:txBody>
      </p:sp>
      <p:sp>
        <p:nvSpPr>
          <p:cNvPr id="3" name="object 3"/>
          <p:cNvSpPr/>
          <p:nvPr/>
        </p:nvSpPr>
        <p:spPr>
          <a:xfrm>
            <a:off x="261637" y="712759"/>
            <a:ext cx="4055280" cy="592936"/>
          </a:xfrm>
          <a:custGeom>
            <a:avLst/>
            <a:gdLst/>
            <a:ahLst/>
            <a:cxnLst/>
            <a:rect l="l" t="t" r="r" b="b"/>
            <a:pathLst>
              <a:path w="5840730" h="810894">
                <a:moveTo>
                  <a:pt x="125729" y="0"/>
                </a:moveTo>
                <a:lnTo>
                  <a:pt x="0" y="0"/>
                </a:lnTo>
                <a:lnTo>
                  <a:pt x="0" y="800100"/>
                </a:lnTo>
                <a:lnTo>
                  <a:pt x="125729" y="800100"/>
                </a:lnTo>
                <a:lnTo>
                  <a:pt x="125729" y="0"/>
                </a:lnTo>
                <a:close/>
              </a:path>
              <a:path w="5840730" h="810894">
                <a:moveTo>
                  <a:pt x="373762" y="0"/>
                </a:moveTo>
                <a:lnTo>
                  <a:pt x="216028" y="0"/>
                </a:lnTo>
                <a:lnTo>
                  <a:pt x="216028" y="800100"/>
                </a:lnTo>
                <a:lnTo>
                  <a:pt x="329184" y="800100"/>
                </a:lnTo>
                <a:lnTo>
                  <a:pt x="329184" y="220599"/>
                </a:lnTo>
                <a:lnTo>
                  <a:pt x="432201" y="220599"/>
                </a:lnTo>
                <a:lnTo>
                  <a:pt x="373762" y="0"/>
                </a:lnTo>
                <a:close/>
              </a:path>
              <a:path w="5840730" h="810894">
                <a:moveTo>
                  <a:pt x="432201" y="220599"/>
                </a:moveTo>
                <a:lnTo>
                  <a:pt x="331470" y="220599"/>
                </a:lnTo>
                <a:lnTo>
                  <a:pt x="485776" y="800100"/>
                </a:lnTo>
                <a:lnTo>
                  <a:pt x="614934" y="800100"/>
                </a:lnTo>
                <a:lnTo>
                  <a:pt x="614934" y="478917"/>
                </a:lnTo>
                <a:lnTo>
                  <a:pt x="500634" y="478917"/>
                </a:lnTo>
                <a:lnTo>
                  <a:pt x="432201" y="220599"/>
                </a:lnTo>
                <a:close/>
              </a:path>
              <a:path w="5840730" h="810894">
                <a:moveTo>
                  <a:pt x="614934" y="0"/>
                </a:moveTo>
                <a:lnTo>
                  <a:pt x="502919" y="0"/>
                </a:lnTo>
                <a:lnTo>
                  <a:pt x="502919" y="478917"/>
                </a:lnTo>
                <a:lnTo>
                  <a:pt x="614934" y="478917"/>
                </a:lnTo>
                <a:lnTo>
                  <a:pt x="614934" y="0"/>
                </a:lnTo>
                <a:close/>
              </a:path>
              <a:path w="5840730" h="810894">
                <a:moveTo>
                  <a:pt x="904116" y="0"/>
                </a:moveTo>
                <a:lnTo>
                  <a:pt x="705232" y="0"/>
                </a:lnTo>
                <a:lnTo>
                  <a:pt x="705232" y="800100"/>
                </a:lnTo>
                <a:lnTo>
                  <a:pt x="904116" y="800100"/>
                </a:lnTo>
                <a:lnTo>
                  <a:pt x="954088" y="795864"/>
                </a:lnTo>
                <a:lnTo>
                  <a:pt x="996263" y="783291"/>
                </a:lnTo>
                <a:lnTo>
                  <a:pt x="1030679" y="762580"/>
                </a:lnTo>
                <a:lnTo>
                  <a:pt x="1057378" y="733932"/>
                </a:lnTo>
                <a:lnTo>
                  <a:pt x="1076399" y="697546"/>
                </a:lnTo>
                <a:lnTo>
                  <a:pt x="1079444" y="685800"/>
                </a:lnTo>
                <a:lnTo>
                  <a:pt x="830962" y="685800"/>
                </a:lnTo>
                <a:lnTo>
                  <a:pt x="830962" y="114300"/>
                </a:lnTo>
                <a:lnTo>
                  <a:pt x="1079444" y="114300"/>
                </a:lnTo>
                <a:lnTo>
                  <a:pt x="1076399" y="102553"/>
                </a:lnTo>
                <a:lnTo>
                  <a:pt x="1057378" y="66167"/>
                </a:lnTo>
                <a:lnTo>
                  <a:pt x="1030679" y="37519"/>
                </a:lnTo>
                <a:lnTo>
                  <a:pt x="996263" y="16808"/>
                </a:lnTo>
                <a:lnTo>
                  <a:pt x="954088" y="4235"/>
                </a:lnTo>
                <a:lnTo>
                  <a:pt x="904116" y="0"/>
                </a:lnTo>
                <a:close/>
              </a:path>
              <a:path w="5840730" h="810894">
                <a:moveTo>
                  <a:pt x="1079444" y="114300"/>
                </a:moveTo>
                <a:lnTo>
                  <a:pt x="901830" y="114300"/>
                </a:lnTo>
                <a:lnTo>
                  <a:pt x="928709" y="118407"/>
                </a:lnTo>
                <a:lnTo>
                  <a:pt x="948836" y="131730"/>
                </a:lnTo>
                <a:lnTo>
                  <a:pt x="961463" y="155769"/>
                </a:lnTo>
                <a:lnTo>
                  <a:pt x="965838" y="192024"/>
                </a:lnTo>
                <a:lnTo>
                  <a:pt x="965838" y="608076"/>
                </a:lnTo>
                <a:lnTo>
                  <a:pt x="961463" y="644330"/>
                </a:lnTo>
                <a:lnTo>
                  <a:pt x="948836" y="668369"/>
                </a:lnTo>
                <a:lnTo>
                  <a:pt x="928709" y="681692"/>
                </a:lnTo>
                <a:lnTo>
                  <a:pt x="901830" y="685800"/>
                </a:lnTo>
                <a:lnTo>
                  <a:pt x="1079444" y="685800"/>
                </a:lnTo>
                <a:lnTo>
                  <a:pt x="1087783" y="653622"/>
                </a:lnTo>
                <a:lnTo>
                  <a:pt x="1091568" y="602360"/>
                </a:lnTo>
                <a:lnTo>
                  <a:pt x="1091568" y="197739"/>
                </a:lnTo>
                <a:lnTo>
                  <a:pt x="1087783" y="146477"/>
                </a:lnTo>
                <a:lnTo>
                  <a:pt x="1079444" y="114300"/>
                </a:lnTo>
                <a:close/>
              </a:path>
              <a:path w="5840730" h="810894">
                <a:moveTo>
                  <a:pt x="1297308" y="0"/>
                </a:moveTo>
                <a:lnTo>
                  <a:pt x="1171578" y="0"/>
                </a:lnTo>
                <a:lnTo>
                  <a:pt x="1171578" y="800100"/>
                </a:lnTo>
                <a:lnTo>
                  <a:pt x="1297308" y="800100"/>
                </a:lnTo>
                <a:lnTo>
                  <a:pt x="1297308" y="0"/>
                </a:lnTo>
                <a:close/>
              </a:path>
              <a:path w="5840730" h="810894">
                <a:moveTo>
                  <a:pt x="1667640" y="0"/>
                </a:moveTo>
                <a:lnTo>
                  <a:pt x="1483617" y="0"/>
                </a:lnTo>
                <a:lnTo>
                  <a:pt x="1355601" y="800100"/>
                </a:lnTo>
                <a:lnTo>
                  <a:pt x="1471044" y="800100"/>
                </a:lnTo>
                <a:lnTo>
                  <a:pt x="1492761" y="654939"/>
                </a:lnTo>
                <a:lnTo>
                  <a:pt x="1772431" y="654939"/>
                </a:lnTo>
                <a:lnTo>
                  <a:pt x="1755057" y="546353"/>
                </a:lnTo>
                <a:lnTo>
                  <a:pt x="1508763" y="546353"/>
                </a:lnTo>
                <a:lnTo>
                  <a:pt x="1568199" y="141731"/>
                </a:lnTo>
                <a:lnTo>
                  <a:pt x="1690317" y="141731"/>
                </a:lnTo>
                <a:lnTo>
                  <a:pt x="1667640" y="0"/>
                </a:lnTo>
                <a:close/>
              </a:path>
              <a:path w="5840730" h="810894">
                <a:moveTo>
                  <a:pt x="1772431" y="654939"/>
                </a:moveTo>
                <a:lnTo>
                  <a:pt x="1647066" y="654939"/>
                </a:lnTo>
                <a:lnTo>
                  <a:pt x="1668783" y="800100"/>
                </a:lnTo>
                <a:lnTo>
                  <a:pt x="1795656" y="800100"/>
                </a:lnTo>
                <a:lnTo>
                  <a:pt x="1772431" y="654939"/>
                </a:lnTo>
                <a:close/>
              </a:path>
              <a:path w="5840730" h="810894">
                <a:moveTo>
                  <a:pt x="1690317" y="141731"/>
                </a:moveTo>
                <a:lnTo>
                  <a:pt x="1570485" y="141731"/>
                </a:lnTo>
                <a:lnTo>
                  <a:pt x="1629921" y="546353"/>
                </a:lnTo>
                <a:lnTo>
                  <a:pt x="1755057" y="546353"/>
                </a:lnTo>
                <a:lnTo>
                  <a:pt x="1690317" y="141731"/>
                </a:lnTo>
                <a:close/>
              </a:path>
              <a:path w="5840730" h="810894">
                <a:moveTo>
                  <a:pt x="1975107" y="678942"/>
                </a:moveTo>
                <a:lnTo>
                  <a:pt x="1853949" y="678942"/>
                </a:lnTo>
                <a:lnTo>
                  <a:pt x="1853949" y="800100"/>
                </a:lnTo>
                <a:lnTo>
                  <a:pt x="1975107" y="800100"/>
                </a:lnTo>
                <a:lnTo>
                  <a:pt x="1975107" y="678942"/>
                </a:lnTo>
                <a:close/>
              </a:path>
              <a:path w="5840730" h="810894">
                <a:moveTo>
                  <a:pt x="1975107" y="243458"/>
                </a:moveTo>
                <a:lnTo>
                  <a:pt x="1853949" y="243458"/>
                </a:lnTo>
                <a:lnTo>
                  <a:pt x="1853949" y="364617"/>
                </a:lnTo>
                <a:lnTo>
                  <a:pt x="1975107" y="364617"/>
                </a:lnTo>
                <a:lnTo>
                  <a:pt x="1975107" y="243458"/>
                </a:lnTo>
                <a:close/>
              </a:path>
              <a:path w="5840730" h="810894">
                <a:moveTo>
                  <a:pt x="2363727" y="0"/>
                </a:moveTo>
                <a:lnTo>
                  <a:pt x="2237997" y="0"/>
                </a:lnTo>
                <a:lnTo>
                  <a:pt x="2237997" y="609219"/>
                </a:lnTo>
                <a:lnTo>
                  <a:pt x="2241903" y="660670"/>
                </a:lnTo>
                <a:lnTo>
                  <a:pt x="2253566" y="705084"/>
                </a:lnTo>
                <a:lnTo>
                  <a:pt x="2272907" y="742140"/>
                </a:lnTo>
                <a:lnTo>
                  <a:pt x="2299846" y="771518"/>
                </a:lnTo>
                <a:lnTo>
                  <a:pt x="2334303" y="792898"/>
                </a:lnTo>
                <a:lnTo>
                  <a:pt x="2376197" y="805961"/>
                </a:lnTo>
                <a:lnTo>
                  <a:pt x="2425449" y="810386"/>
                </a:lnTo>
                <a:lnTo>
                  <a:pt x="2474702" y="805961"/>
                </a:lnTo>
                <a:lnTo>
                  <a:pt x="2516596" y="792898"/>
                </a:lnTo>
                <a:lnTo>
                  <a:pt x="2551053" y="771518"/>
                </a:lnTo>
                <a:lnTo>
                  <a:pt x="2577991" y="742140"/>
                </a:lnTo>
                <a:lnTo>
                  <a:pt x="2597333" y="705084"/>
                </a:lnTo>
                <a:lnTo>
                  <a:pt x="2599995" y="694944"/>
                </a:lnTo>
                <a:lnTo>
                  <a:pt x="2428878" y="694944"/>
                </a:lnTo>
                <a:lnTo>
                  <a:pt x="2401821" y="690836"/>
                </a:lnTo>
                <a:lnTo>
                  <a:pt x="2381301" y="677513"/>
                </a:lnTo>
                <a:lnTo>
                  <a:pt x="2368281" y="653474"/>
                </a:lnTo>
                <a:lnTo>
                  <a:pt x="2363727" y="617220"/>
                </a:lnTo>
                <a:lnTo>
                  <a:pt x="2363727" y="0"/>
                </a:lnTo>
                <a:close/>
              </a:path>
              <a:path w="5840730" h="810894">
                <a:moveTo>
                  <a:pt x="2612901" y="0"/>
                </a:moveTo>
                <a:lnTo>
                  <a:pt x="2494029" y="0"/>
                </a:lnTo>
                <a:lnTo>
                  <a:pt x="2494029" y="617220"/>
                </a:lnTo>
                <a:lnTo>
                  <a:pt x="2489475" y="653474"/>
                </a:lnTo>
                <a:lnTo>
                  <a:pt x="2476456" y="677513"/>
                </a:lnTo>
                <a:lnTo>
                  <a:pt x="2455935" y="690836"/>
                </a:lnTo>
                <a:lnTo>
                  <a:pt x="2428878" y="694944"/>
                </a:lnTo>
                <a:lnTo>
                  <a:pt x="2599995" y="694944"/>
                </a:lnTo>
                <a:lnTo>
                  <a:pt x="2608996" y="660670"/>
                </a:lnTo>
                <a:lnTo>
                  <a:pt x="2612901" y="609219"/>
                </a:lnTo>
                <a:lnTo>
                  <a:pt x="2612901" y="0"/>
                </a:lnTo>
                <a:close/>
              </a:path>
              <a:path w="5840730" h="810894">
                <a:moveTo>
                  <a:pt x="2855217" y="0"/>
                </a:moveTo>
                <a:lnTo>
                  <a:pt x="2697483" y="0"/>
                </a:lnTo>
                <a:lnTo>
                  <a:pt x="2697483" y="800100"/>
                </a:lnTo>
                <a:lnTo>
                  <a:pt x="2810640" y="800100"/>
                </a:lnTo>
                <a:lnTo>
                  <a:pt x="2810640" y="220599"/>
                </a:lnTo>
                <a:lnTo>
                  <a:pt x="2913658" y="220599"/>
                </a:lnTo>
                <a:lnTo>
                  <a:pt x="2855217" y="0"/>
                </a:lnTo>
                <a:close/>
              </a:path>
              <a:path w="5840730" h="810894">
                <a:moveTo>
                  <a:pt x="2913658" y="220599"/>
                </a:moveTo>
                <a:lnTo>
                  <a:pt x="2812926" y="220599"/>
                </a:lnTo>
                <a:lnTo>
                  <a:pt x="2967231" y="800100"/>
                </a:lnTo>
                <a:lnTo>
                  <a:pt x="3096390" y="800100"/>
                </a:lnTo>
                <a:lnTo>
                  <a:pt x="3096390" y="478917"/>
                </a:lnTo>
                <a:lnTo>
                  <a:pt x="2982090" y="478917"/>
                </a:lnTo>
                <a:lnTo>
                  <a:pt x="2913658" y="220599"/>
                </a:lnTo>
                <a:close/>
              </a:path>
              <a:path w="5840730" h="810894">
                <a:moveTo>
                  <a:pt x="3096390" y="0"/>
                </a:moveTo>
                <a:lnTo>
                  <a:pt x="2984376" y="0"/>
                </a:lnTo>
                <a:lnTo>
                  <a:pt x="2984376" y="478917"/>
                </a:lnTo>
                <a:lnTo>
                  <a:pt x="3096390" y="478917"/>
                </a:lnTo>
                <a:lnTo>
                  <a:pt x="3096390" y="0"/>
                </a:lnTo>
                <a:close/>
              </a:path>
              <a:path w="5840730" h="810894">
                <a:moveTo>
                  <a:pt x="3312417" y="0"/>
                </a:moveTo>
                <a:lnTo>
                  <a:pt x="3186687" y="0"/>
                </a:lnTo>
                <a:lnTo>
                  <a:pt x="3186687" y="800100"/>
                </a:lnTo>
                <a:lnTo>
                  <a:pt x="3519300" y="800100"/>
                </a:lnTo>
                <a:lnTo>
                  <a:pt x="3519300" y="685800"/>
                </a:lnTo>
                <a:lnTo>
                  <a:pt x="3312417" y="685800"/>
                </a:lnTo>
                <a:lnTo>
                  <a:pt x="3312417" y="0"/>
                </a:lnTo>
                <a:close/>
              </a:path>
              <a:path w="5840730" h="810894">
                <a:moveTo>
                  <a:pt x="3699894" y="0"/>
                </a:moveTo>
                <a:lnTo>
                  <a:pt x="3574164" y="0"/>
                </a:lnTo>
                <a:lnTo>
                  <a:pt x="3574164" y="800100"/>
                </a:lnTo>
                <a:lnTo>
                  <a:pt x="3699894" y="800100"/>
                </a:lnTo>
                <a:lnTo>
                  <a:pt x="3699894" y="0"/>
                </a:lnTo>
                <a:close/>
              </a:path>
              <a:path w="5840730" h="810894">
                <a:moveTo>
                  <a:pt x="3965070" y="0"/>
                </a:moveTo>
                <a:lnTo>
                  <a:pt x="3790204" y="0"/>
                </a:lnTo>
                <a:lnTo>
                  <a:pt x="3790204" y="800100"/>
                </a:lnTo>
                <a:lnTo>
                  <a:pt x="3899919" y="800100"/>
                </a:lnTo>
                <a:lnTo>
                  <a:pt x="3899919" y="234315"/>
                </a:lnTo>
                <a:lnTo>
                  <a:pt x="4002787" y="234315"/>
                </a:lnTo>
                <a:lnTo>
                  <a:pt x="3965070" y="0"/>
                </a:lnTo>
                <a:close/>
              </a:path>
              <a:path w="5840730" h="810894">
                <a:moveTo>
                  <a:pt x="4002787" y="234315"/>
                </a:moveTo>
                <a:lnTo>
                  <a:pt x="3902205" y="234315"/>
                </a:lnTo>
                <a:lnTo>
                  <a:pt x="3993645" y="800100"/>
                </a:lnTo>
                <a:lnTo>
                  <a:pt x="4112517" y="800100"/>
                </a:lnTo>
                <a:lnTo>
                  <a:pt x="4146726" y="568071"/>
                </a:lnTo>
                <a:lnTo>
                  <a:pt x="4056510" y="568071"/>
                </a:lnTo>
                <a:lnTo>
                  <a:pt x="4002787" y="234315"/>
                </a:lnTo>
                <a:close/>
              </a:path>
              <a:path w="5840730" h="810894">
                <a:moveTo>
                  <a:pt x="4318257" y="226314"/>
                </a:moveTo>
                <a:lnTo>
                  <a:pt x="4199385" y="226314"/>
                </a:lnTo>
                <a:lnTo>
                  <a:pt x="4199385" y="800100"/>
                </a:lnTo>
                <a:lnTo>
                  <a:pt x="4318257" y="800100"/>
                </a:lnTo>
                <a:lnTo>
                  <a:pt x="4318257" y="226314"/>
                </a:lnTo>
                <a:close/>
              </a:path>
              <a:path w="5840730" h="810894">
                <a:moveTo>
                  <a:pt x="4318257" y="0"/>
                </a:moveTo>
                <a:lnTo>
                  <a:pt x="4143378" y="0"/>
                </a:lnTo>
                <a:lnTo>
                  <a:pt x="4058796" y="568071"/>
                </a:lnTo>
                <a:lnTo>
                  <a:pt x="4146726" y="568071"/>
                </a:lnTo>
                <a:lnTo>
                  <a:pt x="4197112" y="226314"/>
                </a:lnTo>
                <a:lnTo>
                  <a:pt x="4318257" y="226314"/>
                </a:lnTo>
                <a:lnTo>
                  <a:pt x="4318257" y="0"/>
                </a:lnTo>
                <a:close/>
              </a:path>
              <a:path w="5840730" h="810894">
                <a:moveTo>
                  <a:pt x="4535427" y="0"/>
                </a:moveTo>
                <a:lnTo>
                  <a:pt x="4409697" y="0"/>
                </a:lnTo>
                <a:lnTo>
                  <a:pt x="4409697" y="800100"/>
                </a:lnTo>
                <a:lnTo>
                  <a:pt x="4535427" y="800100"/>
                </a:lnTo>
                <a:lnTo>
                  <a:pt x="4535427" y="0"/>
                </a:lnTo>
                <a:close/>
              </a:path>
              <a:path w="5840730" h="810894">
                <a:moveTo>
                  <a:pt x="4847479" y="114300"/>
                </a:moveTo>
                <a:lnTo>
                  <a:pt x="4721749" y="114300"/>
                </a:lnTo>
                <a:lnTo>
                  <a:pt x="4721749" y="800100"/>
                </a:lnTo>
                <a:lnTo>
                  <a:pt x="4847479" y="800100"/>
                </a:lnTo>
                <a:lnTo>
                  <a:pt x="4847479" y="114300"/>
                </a:lnTo>
                <a:close/>
              </a:path>
              <a:path w="5840730" h="810894">
                <a:moveTo>
                  <a:pt x="4978911" y="0"/>
                </a:moveTo>
                <a:lnTo>
                  <a:pt x="4590291" y="0"/>
                </a:lnTo>
                <a:lnTo>
                  <a:pt x="4590291" y="114300"/>
                </a:lnTo>
                <a:lnTo>
                  <a:pt x="4978911" y="114300"/>
                </a:lnTo>
                <a:lnTo>
                  <a:pt x="4978911" y="0"/>
                </a:lnTo>
                <a:close/>
              </a:path>
              <a:path w="5840730" h="810894">
                <a:moveTo>
                  <a:pt x="5376675" y="0"/>
                </a:moveTo>
                <a:lnTo>
                  <a:pt x="5033775" y="0"/>
                </a:lnTo>
                <a:lnTo>
                  <a:pt x="5033775" y="800100"/>
                </a:lnTo>
                <a:lnTo>
                  <a:pt x="5376675" y="800100"/>
                </a:lnTo>
                <a:lnTo>
                  <a:pt x="5376675" y="685800"/>
                </a:lnTo>
                <a:lnTo>
                  <a:pt x="5159505" y="685800"/>
                </a:lnTo>
                <a:lnTo>
                  <a:pt x="5159505" y="451484"/>
                </a:lnTo>
                <a:lnTo>
                  <a:pt x="5332111" y="451484"/>
                </a:lnTo>
                <a:lnTo>
                  <a:pt x="5332111" y="337184"/>
                </a:lnTo>
                <a:lnTo>
                  <a:pt x="5159505" y="337184"/>
                </a:lnTo>
                <a:lnTo>
                  <a:pt x="5159505" y="114300"/>
                </a:lnTo>
                <a:lnTo>
                  <a:pt x="5376675" y="114300"/>
                </a:lnTo>
                <a:lnTo>
                  <a:pt x="5376675" y="0"/>
                </a:lnTo>
                <a:close/>
              </a:path>
              <a:path w="5840730" h="810894">
                <a:moveTo>
                  <a:pt x="5653281" y="0"/>
                </a:moveTo>
                <a:lnTo>
                  <a:pt x="5454412" y="0"/>
                </a:lnTo>
                <a:lnTo>
                  <a:pt x="5454412" y="800100"/>
                </a:lnTo>
                <a:lnTo>
                  <a:pt x="5653281" y="800100"/>
                </a:lnTo>
                <a:lnTo>
                  <a:pt x="5703253" y="795864"/>
                </a:lnTo>
                <a:lnTo>
                  <a:pt x="5745428" y="783291"/>
                </a:lnTo>
                <a:lnTo>
                  <a:pt x="5779844" y="762580"/>
                </a:lnTo>
                <a:lnTo>
                  <a:pt x="5806543" y="733932"/>
                </a:lnTo>
                <a:lnTo>
                  <a:pt x="5825564" y="697546"/>
                </a:lnTo>
                <a:lnTo>
                  <a:pt x="5828609" y="685800"/>
                </a:lnTo>
                <a:lnTo>
                  <a:pt x="5580129" y="685800"/>
                </a:lnTo>
                <a:lnTo>
                  <a:pt x="5580129" y="114300"/>
                </a:lnTo>
                <a:lnTo>
                  <a:pt x="5828609" y="114300"/>
                </a:lnTo>
                <a:lnTo>
                  <a:pt x="5825564" y="102553"/>
                </a:lnTo>
                <a:lnTo>
                  <a:pt x="5806543" y="66167"/>
                </a:lnTo>
                <a:lnTo>
                  <a:pt x="5779844" y="37519"/>
                </a:lnTo>
                <a:lnTo>
                  <a:pt x="5745428" y="16808"/>
                </a:lnTo>
                <a:lnTo>
                  <a:pt x="5703253" y="4235"/>
                </a:lnTo>
                <a:lnTo>
                  <a:pt x="5653281" y="0"/>
                </a:lnTo>
                <a:close/>
              </a:path>
              <a:path w="5840730" h="810894">
                <a:moveTo>
                  <a:pt x="5828609" y="114300"/>
                </a:moveTo>
                <a:lnTo>
                  <a:pt x="5650995" y="114300"/>
                </a:lnTo>
                <a:lnTo>
                  <a:pt x="5677881" y="118407"/>
                </a:lnTo>
                <a:lnTo>
                  <a:pt x="5698012" y="131730"/>
                </a:lnTo>
                <a:lnTo>
                  <a:pt x="5710640" y="155769"/>
                </a:lnTo>
                <a:lnTo>
                  <a:pt x="5715016" y="192024"/>
                </a:lnTo>
                <a:lnTo>
                  <a:pt x="5715016" y="608076"/>
                </a:lnTo>
                <a:lnTo>
                  <a:pt x="5710640" y="644330"/>
                </a:lnTo>
                <a:lnTo>
                  <a:pt x="5698012" y="668369"/>
                </a:lnTo>
                <a:lnTo>
                  <a:pt x="5677881" y="681692"/>
                </a:lnTo>
                <a:lnTo>
                  <a:pt x="5650995" y="685800"/>
                </a:lnTo>
                <a:lnTo>
                  <a:pt x="5828609" y="685800"/>
                </a:lnTo>
                <a:lnTo>
                  <a:pt x="5836948" y="653622"/>
                </a:lnTo>
                <a:lnTo>
                  <a:pt x="5840733" y="602360"/>
                </a:lnTo>
                <a:lnTo>
                  <a:pt x="5840733" y="197739"/>
                </a:lnTo>
                <a:lnTo>
                  <a:pt x="5836948" y="146477"/>
                </a:lnTo>
                <a:lnTo>
                  <a:pt x="5828609" y="114300"/>
                </a:lnTo>
                <a:close/>
              </a:path>
            </a:pathLst>
          </a:custGeom>
          <a:solidFill>
            <a:srgbClr val="354B9C"/>
          </a:solidFill>
        </p:spPr>
        <p:txBody>
          <a:bodyPr wrap="square" lIns="0" tIns="0" rIns="0" bIns="0" rtlCol="0"/>
          <a:lstStyle/>
          <a:p>
            <a:endParaRPr/>
          </a:p>
        </p:txBody>
      </p:sp>
      <p:sp>
        <p:nvSpPr>
          <p:cNvPr id="4" name="object 4"/>
          <p:cNvSpPr/>
          <p:nvPr/>
        </p:nvSpPr>
        <p:spPr>
          <a:xfrm>
            <a:off x="261638" y="1474521"/>
            <a:ext cx="3203045" cy="599437"/>
          </a:xfrm>
          <a:custGeom>
            <a:avLst/>
            <a:gdLst/>
            <a:ahLst/>
            <a:cxnLst/>
            <a:rect l="l" t="t" r="r" b="b"/>
            <a:pathLst>
              <a:path w="4613275" h="819785">
                <a:moveTo>
                  <a:pt x="190878" y="0"/>
                </a:moveTo>
                <a:lnTo>
                  <a:pt x="141436" y="4425"/>
                </a:lnTo>
                <a:lnTo>
                  <a:pt x="99052" y="17488"/>
                </a:lnTo>
                <a:lnTo>
                  <a:pt x="63926" y="38868"/>
                </a:lnTo>
                <a:lnTo>
                  <a:pt x="36258" y="68246"/>
                </a:lnTo>
                <a:lnTo>
                  <a:pt x="16248" y="105302"/>
                </a:lnTo>
                <a:lnTo>
                  <a:pt x="4095" y="149716"/>
                </a:lnTo>
                <a:lnTo>
                  <a:pt x="0" y="201168"/>
                </a:lnTo>
                <a:lnTo>
                  <a:pt x="0" y="617220"/>
                </a:lnTo>
                <a:lnTo>
                  <a:pt x="4095" y="668671"/>
                </a:lnTo>
                <a:lnTo>
                  <a:pt x="16248" y="713085"/>
                </a:lnTo>
                <a:lnTo>
                  <a:pt x="36258" y="750141"/>
                </a:lnTo>
                <a:lnTo>
                  <a:pt x="63926" y="779519"/>
                </a:lnTo>
                <a:lnTo>
                  <a:pt x="99052" y="800899"/>
                </a:lnTo>
                <a:lnTo>
                  <a:pt x="141436" y="813962"/>
                </a:lnTo>
                <a:lnTo>
                  <a:pt x="190878" y="818388"/>
                </a:lnTo>
                <a:lnTo>
                  <a:pt x="240320" y="813962"/>
                </a:lnTo>
                <a:lnTo>
                  <a:pt x="282705" y="800899"/>
                </a:lnTo>
                <a:lnTo>
                  <a:pt x="317832" y="779519"/>
                </a:lnTo>
                <a:lnTo>
                  <a:pt x="345501" y="750141"/>
                </a:lnTo>
                <a:lnTo>
                  <a:pt x="365512" y="713085"/>
                </a:lnTo>
                <a:lnTo>
                  <a:pt x="367974" y="704088"/>
                </a:lnTo>
                <a:lnTo>
                  <a:pt x="190878" y="704088"/>
                </a:lnTo>
                <a:lnTo>
                  <a:pt x="163822" y="699801"/>
                </a:lnTo>
                <a:lnTo>
                  <a:pt x="143303" y="686085"/>
                </a:lnTo>
                <a:lnTo>
                  <a:pt x="130284" y="661654"/>
                </a:lnTo>
                <a:lnTo>
                  <a:pt x="125729" y="625221"/>
                </a:lnTo>
                <a:lnTo>
                  <a:pt x="125729" y="193167"/>
                </a:lnTo>
                <a:lnTo>
                  <a:pt x="130284" y="156733"/>
                </a:lnTo>
                <a:lnTo>
                  <a:pt x="143303" y="132302"/>
                </a:lnTo>
                <a:lnTo>
                  <a:pt x="163822" y="118586"/>
                </a:lnTo>
                <a:lnTo>
                  <a:pt x="190878" y="114300"/>
                </a:lnTo>
                <a:lnTo>
                  <a:pt x="367974" y="114300"/>
                </a:lnTo>
                <a:lnTo>
                  <a:pt x="365512" y="105302"/>
                </a:lnTo>
                <a:lnTo>
                  <a:pt x="345501" y="68246"/>
                </a:lnTo>
                <a:lnTo>
                  <a:pt x="317832" y="38868"/>
                </a:lnTo>
                <a:lnTo>
                  <a:pt x="282705" y="17488"/>
                </a:lnTo>
                <a:lnTo>
                  <a:pt x="240320" y="4425"/>
                </a:lnTo>
                <a:lnTo>
                  <a:pt x="190878" y="0"/>
                </a:lnTo>
                <a:close/>
              </a:path>
              <a:path w="4613275" h="819785">
                <a:moveTo>
                  <a:pt x="367974" y="114300"/>
                </a:moveTo>
                <a:lnTo>
                  <a:pt x="190878" y="114300"/>
                </a:lnTo>
                <a:lnTo>
                  <a:pt x="217936" y="118586"/>
                </a:lnTo>
                <a:lnTo>
                  <a:pt x="238458" y="132302"/>
                </a:lnTo>
                <a:lnTo>
                  <a:pt x="251477" y="156733"/>
                </a:lnTo>
                <a:lnTo>
                  <a:pt x="256031" y="193167"/>
                </a:lnTo>
                <a:lnTo>
                  <a:pt x="256031" y="625221"/>
                </a:lnTo>
                <a:lnTo>
                  <a:pt x="251477" y="661654"/>
                </a:lnTo>
                <a:lnTo>
                  <a:pt x="238458" y="686085"/>
                </a:lnTo>
                <a:lnTo>
                  <a:pt x="217936" y="699801"/>
                </a:lnTo>
                <a:lnTo>
                  <a:pt x="190878" y="704088"/>
                </a:lnTo>
                <a:lnTo>
                  <a:pt x="367974" y="704088"/>
                </a:lnTo>
                <a:lnTo>
                  <a:pt x="377666" y="668671"/>
                </a:lnTo>
                <a:lnTo>
                  <a:pt x="381762" y="617220"/>
                </a:lnTo>
                <a:lnTo>
                  <a:pt x="381762" y="201168"/>
                </a:lnTo>
                <a:lnTo>
                  <a:pt x="377666" y="149716"/>
                </a:lnTo>
                <a:lnTo>
                  <a:pt x="367974" y="114300"/>
                </a:lnTo>
                <a:close/>
              </a:path>
              <a:path w="4613275" h="819785">
                <a:moveTo>
                  <a:pt x="648078" y="9144"/>
                </a:moveTo>
                <a:lnTo>
                  <a:pt x="462912" y="9144"/>
                </a:lnTo>
                <a:lnTo>
                  <a:pt x="462912" y="809244"/>
                </a:lnTo>
                <a:lnTo>
                  <a:pt x="588642" y="809244"/>
                </a:lnTo>
                <a:lnTo>
                  <a:pt x="588642" y="508635"/>
                </a:lnTo>
                <a:lnTo>
                  <a:pt x="648078" y="508635"/>
                </a:lnTo>
                <a:lnTo>
                  <a:pt x="698050" y="504399"/>
                </a:lnTo>
                <a:lnTo>
                  <a:pt x="740224" y="491826"/>
                </a:lnTo>
                <a:lnTo>
                  <a:pt x="774641" y="471115"/>
                </a:lnTo>
                <a:lnTo>
                  <a:pt x="801340" y="442467"/>
                </a:lnTo>
                <a:lnTo>
                  <a:pt x="820361" y="406081"/>
                </a:lnTo>
                <a:lnTo>
                  <a:pt x="823405" y="394335"/>
                </a:lnTo>
                <a:lnTo>
                  <a:pt x="588642" y="394335"/>
                </a:lnTo>
                <a:lnTo>
                  <a:pt x="588642" y="123444"/>
                </a:lnTo>
                <a:lnTo>
                  <a:pt x="823405" y="123444"/>
                </a:lnTo>
                <a:lnTo>
                  <a:pt x="820361" y="111697"/>
                </a:lnTo>
                <a:lnTo>
                  <a:pt x="801340" y="75311"/>
                </a:lnTo>
                <a:lnTo>
                  <a:pt x="774641" y="46663"/>
                </a:lnTo>
                <a:lnTo>
                  <a:pt x="740224" y="25952"/>
                </a:lnTo>
                <a:lnTo>
                  <a:pt x="698050" y="13379"/>
                </a:lnTo>
                <a:lnTo>
                  <a:pt x="648078" y="9144"/>
                </a:lnTo>
                <a:close/>
              </a:path>
              <a:path w="4613275" h="819785">
                <a:moveTo>
                  <a:pt x="823405" y="123444"/>
                </a:moveTo>
                <a:lnTo>
                  <a:pt x="648078" y="123444"/>
                </a:lnTo>
                <a:lnTo>
                  <a:pt x="674600" y="127194"/>
                </a:lnTo>
                <a:lnTo>
                  <a:pt x="693942" y="139731"/>
                </a:lnTo>
                <a:lnTo>
                  <a:pt x="705782" y="162984"/>
                </a:lnTo>
                <a:lnTo>
                  <a:pt x="709800" y="198881"/>
                </a:lnTo>
                <a:lnTo>
                  <a:pt x="709800" y="318897"/>
                </a:lnTo>
                <a:lnTo>
                  <a:pt x="705782" y="354794"/>
                </a:lnTo>
                <a:lnTo>
                  <a:pt x="693942" y="378047"/>
                </a:lnTo>
                <a:lnTo>
                  <a:pt x="674600" y="390584"/>
                </a:lnTo>
                <a:lnTo>
                  <a:pt x="648078" y="394335"/>
                </a:lnTo>
                <a:lnTo>
                  <a:pt x="823405" y="394335"/>
                </a:lnTo>
                <a:lnTo>
                  <a:pt x="831744" y="362157"/>
                </a:lnTo>
                <a:lnTo>
                  <a:pt x="835530" y="310896"/>
                </a:lnTo>
                <a:lnTo>
                  <a:pt x="835530" y="206883"/>
                </a:lnTo>
                <a:lnTo>
                  <a:pt x="831744" y="155621"/>
                </a:lnTo>
                <a:lnTo>
                  <a:pt x="823405" y="123444"/>
                </a:lnTo>
                <a:close/>
              </a:path>
              <a:path w="4613275" h="819785">
                <a:moveTo>
                  <a:pt x="1078995" y="9144"/>
                </a:moveTo>
                <a:lnTo>
                  <a:pt x="893829" y="9144"/>
                </a:lnTo>
                <a:lnTo>
                  <a:pt x="893829" y="809244"/>
                </a:lnTo>
                <a:lnTo>
                  <a:pt x="1019559" y="809244"/>
                </a:lnTo>
                <a:lnTo>
                  <a:pt x="1019559" y="508635"/>
                </a:lnTo>
                <a:lnTo>
                  <a:pt x="1078995" y="508635"/>
                </a:lnTo>
                <a:lnTo>
                  <a:pt x="1128967" y="504399"/>
                </a:lnTo>
                <a:lnTo>
                  <a:pt x="1171142" y="491826"/>
                </a:lnTo>
                <a:lnTo>
                  <a:pt x="1205558" y="471115"/>
                </a:lnTo>
                <a:lnTo>
                  <a:pt x="1232257" y="442467"/>
                </a:lnTo>
                <a:lnTo>
                  <a:pt x="1251278" y="406081"/>
                </a:lnTo>
                <a:lnTo>
                  <a:pt x="1254323" y="394335"/>
                </a:lnTo>
                <a:lnTo>
                  <a:pt x="1019559" y="394335"/>
                </a:lnTo>
                <a:lnTo>
                  <a:pt x="1019559" y="123444"/>
                </a:lnTo>
                <a:lnTo>
                  <a:pt x="1254323" y="123444"/>
                </a:lnTo>
                <a:lnTo>
                  <a:pt x="1251278" y="111697"/>
                </a:lnTo>
                <a:lnTo>
                  <a:pt x="1232257" y="75311"/>
                </a:lnTo>
                <a:lnTo>
                  <a:pt x="1205558" y="46663"/>
                </a:lnTo>
                <a:lnTo>
                  <a:pt x="1171142" y="25952"/>
                </a:lnTo>
                <a:lnTo>
                  <a:pt x="1128967" y="13379"/>
                </a:lnTo>
                <a:lnTo>
                  <a:pt x="1078995" y="9144"/>
                </a:lnTo>
                <a:close/>
              </a:path>
              <a:path w="4613275" h="819785">
                <a:moveTo>
                  <a:pt x="1254323" y="123444"/>
                </a:moveTo>
                <a:lnTo>
                  <a:pt x="1078995" y="123444"/>
                </a:lnTo>
                <a:lnTo>
                  <a:pt x="1105516" y="127194"/>
                </a:lnTo>
                <a:lnTo>
                  <a:pt x="1124858" y="139731"/>
                </a:lnTo>
                <a:lnTo>
                  <a:pt x="1136699" y="162984"/>
                </a:lnTo>
                <a:lnTo>
                  <a:pt x="1140717" y="198881"/>
                </a:lnTo>
                <a:lnTo>
                  <a:pt x="1140717" y="318897"/>
                </a:lnTo>
                <a:lnTo>
                  <a:pt x="1136699" y="354794"/>
                </a:lnTo>
                <a:lnTo>
                  <a:pt x="1124858" y="378047"/>
                </a:lnTo>
                <a:lnTo>
                  <a:pt x="1105516" y="390584"/>
                </a:lnTo>
                <a:lnTo>
                  <a:pt x="1078995" y="394335"/>
                </a:lnTo>
                <a:lnTo>
                  <a:pt x="1254323" y="394335"/>
                </a:lnTo>
                <a:lnTo>
                  <a:pt x="1262662" y="362157"/>
                </a:lnTo>
                <a:lnTo>
                  <a:pt x="1266447" y="310896"/>
                </a:lnTo>
                <a:lnTo>
                  <a:pt x="1266447" y="206883"/>
                </a:lnTo>
                <a:lnTo>
                  <a:pt x="1262662" y="155621"/>
                </a:lnTo>
                <a:lnTo>
                  <a:pt x="1254323" y="123444"/>
                </a:lnTo>
                <a:close/>
              </a:path>
              <a:path w="4613275" h="819785">
                <a:moveTo>
                  <a:pt x="1505334" y="0"/>
                </a:moveTo>
                <a:lnTo>
                  <a:pt x="1455892" y="4425"/>
                </a:lnTo>
                <a:lnTo>
                  <a:pt x="1413508" y="17488"/>
                </a:lnTo>
                <a:lnTo>
                  <a:pt x="1378381" y="38868"/>
                </a:lnTo>
                <a:lnTo>
                  <a:pt x="1350713" y="68246"/>
                </a:lnTo>
                <a:lnTo>
                  <a:pt x="1330702" y="105302"/>
                </a:lnTo>
                <a:lnTo>
                  <a:pt x="1318549" y="149716"/>
                </a:lnTo>
                <a:lnTo>
                  <a:pt x="1314453" y="201168"/>
                </a:lnTo>
                <a:lnTo>
                  <a:pt x="1314453" y="617220"/>
                </a:lnTo>
                <a:lnTo>
                  <a:pt x="1318549" y="668671"/>
                </a:lnTo>
                <a:lnTo>
                  <a:pt x="1330702" y="713085"/>
                </a:lnTo>
                <a:lnTo>
                  <a:pt x="1350713" y="750141"/>
                </a:lnTo>
                <a:lnTo>
                  <a:pt x="1378381" y="779519"/>
                </a:lnTo>
                <a:lnTo>
                  <a:pt x="1413508" y="800899"/>
                </a:lnTo>
                <a:lnTo>
                  <a:pt x="1455892" y="813962"/>
                </a:lnTo>
                <a:lnTo>
                  <a:pt x="1505334" y="818388"/>
                </a:lnTo>
                <a:lnTo>
                  <a:pt x="1554777" y="813962"/>
                </a:lnTo>
                <a:lnTo>
                  <a:pt x="1597161" y="800899"/>
                </a:lnTo>
                <a:lnTo>
                  <a:pt x="1632287" y="779519"/>
                </a:lnTo>
                <a:lnTo>
                  <a:pt x="1659956" y="750141"/>
                </a:lnTo>
                <a:lnTo>
                  <a:pt x="1679967" y="713085"/>
                </a:lnTo>
                <a:lnTo>
                  <a:pt x="1682429" y="704088"/>
                </a:lnTo>
                <a:lnTo>
                  <a:pt x="1505334" y="704088"/>
                </a:lnTo>
                <a:lnTo>
                  <a:pt x="1478277" y="699801"/>
                </a:lnTo>
                <a:lnTo>
                  <a:pt x="1457757" y="686085"/>
                </a:lnTo>
                <a:lnTo>
                  <a:pt x="1444737" y="661654"/>
                </a:lnTo>
                <a:lnTo>
                  <a:pt x="1440183" y="625221"/>
                </a:lnTo>
                <a:lnTo>
                  <a:pt x="1440183" y="193167"/>
                </a:lnTo>
                <a:lnTo>
                  <a:pt x="1444737" y="156733"/>
                </a:lnTo>
                <a:lnTo>
                  <a:pt x="1457757" y="132302"/>
                </a:lnTo>
                <a:lnTo>
                  <a:pt x="1478277" y="118586"/>
                </a:lnTo>
                <a:lnTo>
                  <a:pt x="1505334" y="114300"/>
                </a:lnTo>
                <a:lnTo>
                  <a:pt x="1682429" y="114300"/>
                </a:lnTo>
                <a:lnTo>
                  <a:pt x="1679967" y="105302"/>
                </a:lnTo>
                <a:lnTo>
                  <a:pt x="1659956" y="68246"/>
                </a:lnTo>
                <a:lnTo>
                  <a:pt x="1632287" y="38868"/>
                </a:lnTo>
                <a:lnTo>
                  <a:pt x="1597161" y="17488"/>
                </a:lnTo>
                <a:lnTo>
                  <a:pt x="1554777" y="4425"/>
                </a:lnTo>
                <a:lnTo>
                  <a:pt x="1505334" y="0"/>
                </a:lnTo>
                <a:close/>
              </a:path>
              <a:path w="4613275" h="819785">
                <a:moveTo>
                  <a:pt x="1682429" y="114300"/>
                </a:moveTo>
                <a:lnTo>
                  <a:pt x="1505334" y="114300"/>
                </a:lnTo>
                <a:lnTo>
                  <a:pt x="1532391" y="118586"/>
                </a:lnTo>
                <a:lnTo>
                  <a:pt x="1552912" y="132302"/>
                </a:lnTo>
                <a:lnTo>
                  <a:pt x="1565931" y="156733"/>
                </a:lnTo>
                <a:lnTo>
                  <a:pt x="1570485" y="193167"/>
                </a:lnTo>
                <a:lnTo>
                  <a:pt x="1570485" y="625221"/>
                </a:lnTo>
                <a:lnTo>
                  <a:pt x="1565931" y="661654"/>
                </a:lnTo>
                <a:lnTo>
                  <a:pt x="1552912" y="686085"/>
                </a:lnTo>
                <a:lnTo>
                  <a:pt x="1532391" y="699801"/>
                </a:lnTo>
                <a:lnTo>
                  <a:pt x="1505334" y="704088"/>
                </a:lnTo>
                <a:lnTo>
                  <a:pt x="1682429" y="704088"/>
                </a:lnTo>
                <a:lnTo>
                  <a:pt x="1692120" y="668671"/>
                </a:lnTo>
                <a:lnTo>
                  <a:pt x="1696215" y="617220"/>
                </a:lnTo>
                <a:lnTo>
                  <a:pt x="1696215" y="201168"/>
                </a:lnTo>
                <a:lnTo>
                  <a:pt x="1692120" y="149716"/>
                </a:lnTo>
                <a:lnTo>
                  <a:pt x="1682429" y="114300"/>
                </a:lnTo>
                <a:close/>
              </a:path>
              <a:path w="4613275" h="819785">
                <a:moveTo>
                  <a:pt x="1967106" y="9144"/>
                </a:moveTo>
                <a:lnTo>
                  <a:pt x="1777368" y="9144"/>
                </a:lnTo>
                <a:lnTo>
                  <a:pt x="1777368" y="809244"/>
                </a:lnTo>
                <a:lnTo>
                  <a:pt x="1903098" y="809244"/>
                </a:lnTo>
                <a:lnTo>
                  <a:pt x="1903098" y="483489"/>
                </a:lnTo>
                <a:lnTo>
                  <a:pt x="2136662" y="483489"/>
                </a:lnTo>
                <a:lnTo>
                  <a:pt x="2136413" y="482630"/>
                </a:lnTo>
                <a:lnTo>
                  <a:pt x="2110678" y="445264"/>
                </a:lnTo>
                <a:lnTo>
                  <a:pt x="2071119" y="419468"/>
                </a:lnTo>
                <a:lnTo>
                  <a:pt x="2071119" y="417195"/>
                </a:lnTo>
                <a:lnTo>
                  <a:pt x="2107606" y="392495"/>
                </a:lnTo>
                <a:lnTo>
                  <a:pt x="2124755" y="369189"/>
                </a:lnTo>
                <a:lnTo>
                  <a:pt x="1903098" y="369189"/>
                </a:lnTo>
                <a:lnTo>
                  <a:pt x="1903098" y="123444"/>
                </a:lnTo>
                <a:lnTo>
                  <a:pt x="2144614" y="123444"/>
                </a:lnTo>
                <a:lnTo>
                  <a:pt x="2139273" y="102700"/>
                </a:lnTo>
                <a:lnTo>
                  <a:pt x="2121115" y="68913"/>
                </a:lnTo>
                <a:lnTo>
                  <a:pt x="2095139" y="42704"/>
                </a:lnTo>
                <a:lnTo>
                  <a:pt x="2061026" y="24032"/>
                </a:lnTo>
                <a:lnTo>
                  <a:pt x="2018455" y="12859"/>
                </a:lnTo>
                <a:lnTo>
                  <a:pt x="1967106" y="9144"/>
                </a:lnTo>
                <a:close/>
              </a:path>
              <a:path w="4613275" h="819785">
                <a:moveTo>
                  <a:pt x="2136662" y="483489"/>
                </a:moveTo>
                <a:lnTo>
                  <a:pt x="1946532" y="483489"/>
                </a:lnTo>
                <a:lnTo>
                  <a:pt x="1983501" y="488936"/>
                </a:lnTo>
                <a:lnTo>
                  <a:pt x="2009112" y="506491"/>
                </a:lnTo>
                <a:lnTo>
                  <a:pt x="2024006" y="537977"/>
                </a:lnTo>
                <a:lnTo>
                  <a:pt x="2028828" y="585216"/>
                </a:lnTo>
                <a:lnTo>
                  <a:pt x="2028852" y="712089"/>
                </a:lnTo>
                <a:lnTo>
                  <a:pt x="2029650" y="750897"/>
                </a:lnTo>
                <a:lnTo>
                  <a:pt x="2031972" y="776811"/>
                </a:lnTo>
                <a:lnTo>
                  <a:pt x="2035579" y="794367"/>
                </a:lnTo>
                <a:lnTo>
                  <a:pt x="2040258" y="809244"/>
                </a:lnTo>
                <a:lnTo>
                  <a:pt x="2168274" y="809244"/>
                </a:lnTo>
                <a:lnTo>
                  <a:pt x="2160827" y="786991"/>
                </a:lnTo>
                <a:lnTo>
                  <a:pt x="2156701" y="764095"/>
                </a:lnTo>
                <a:lnTo>
                  <a:pt x="2154933" y="739485"/>
                </a:lnTo>
                <a:lnTo>
                  <a:pt x="2154558" y="712089"/>
                </a:lnTo>
                <a:lnTo>
                  <a:pt x="2154558" y="588645"/>
                </a:lnTo>
                <a:lnTo>
                  <a:pt x="2150361" y="530708"/>
                </a:lnTo>
                <a:lnTo>
                  <a:pt x="2136662" y="483489"/>
                </a:lnTo>
                <a:close/>
              </a:path>
              <a:path w="4613275" h="819785">
                <a:moveTo>
                  <a:pt x="2144614" y="123444"/>
                </a:moveTo>
                <a:lnTo>
                  <a:pt x="1963677" y="123444"/>
                </a:lnTo>
                <a:lnTo>
                  <a:pt x="1992484" y="128266"/>
                </a:lnTo>
                <a:lnTo>
                  <a:pt x="2012398" y="143160"/>
                </a:lnTo>
                <a:lnTo>
                  <a:pt x="2023953" y="168771"/>
                </a:lnTo>
                <a:lnTo>
                  <a:pt x="2027685" y="205740"/>
                </a:lnTo>
                <a:lnTo>
                  <a:pt x="2027685" y="284606"/>
                </a:lnTo>
                <a:lnTo>
                  <a:pt x="2022488" y="324826"/>
                </a:lnTo>
                <a:lnTo>
                  <a:pt x="2007540" y="350900"/>
                </a:lnTo>
                <a:lnTo>
                  <a:pt x="1983805" y="364974"/>
                </a:lnTo>
                <a:lnTo>
                  <a:pt x="1952247" y="369189"/>
                </a:lnTo>
                <a:lnTo>
                  <a:pt x="2124755" y="369189"/>
                </a:lnTo>
                <a:lnTo>
                  <a:pt x="2133270" y="357616"/>
                </a:lnTo>
                <a:lnTo>
                  <a:pt x="2148433" y="312235"/>
                </a:lnTo>
                <a:lnTo>
                  <a:pt x="2153415" y="256031"/>
                </a:lnTo>
                <a:lnTo>
                  <a:pt x="2153415" y="193167"/>
                </a:lnTo>
                <a:lnTo>
                  <a:pt x="2149933" y="144104"/>
                </a:lnTo>
                <a:lnTo>
                  <a:pt x="2144614" y="123444"/>
                </a:lnTo>
                <a:close/>
              </a:path>
              <a:path w="4613275" h="819785">
                <a:moveTo>
                  <a:pt x="2457453" y="123444"/>
                </a:moveTo>
                <a:lnTo>
                  <a:pt x="2331723" y="123444"/>
                </a:lnTo>
                <a:lnTo>
                  <a:pt x="2331723" y="809244"/>
                </a:lnTo>
                <a:lnTo>
                  <a:pt x="2457453" y="809244"/>
                </a:lnTo>
                <a:lnTo>
                  <a:pt x="2457453" y="123444"/>
                </a:lnTo>
                <a:close/>
              </a:path>
              <a:path w="4613275" h="819785">
                <a:moveTo>
                  <a:pt x="2588898" y="9144"/>
                </a:moveTo>
                <a:lnTo>
                  <a:pt x="2200278" y="9144"/>
                </a:lnTo>
                <a:lnTo>
                  <a:pt x="2200278" y="123444"/>
                </a:lnTo>
                <a:lnTo>
                  <a:pt x="2588898" y="123444"/>
                </a:lnTo>
                <a:lnTo>
                  <a:pt x="2588898" y="9144"/>
                </a:lnTo>
                <a:close/>
              </a:path>
              <a:path w="4613275" h="819785">
                <a:moveTo>
                  <a:pt x="2763777" y="9144"/>
                </a:moveTo>
                <a:lnTo>
                  <a:pt x="2638047" y="9144"/>
                </a:lnTo>
                <a:lnTo>
                  <a:pt x="2638047" y="618363"/>
                </a:lnTo>
                <a:lnTo>
                  <a:pt x="2641953" y="669814"/>
                </a:lnTo>
                <a:lnTo>
                  <a:pt x="2653616" y="714228"/>
                </a:lnTo>
                <a:lnTo>
                  <a:pt x="2672957" y="751284"/>
                </a:lnTo>
                <a:lnTo>
                  <a:pt x="2699896" y="780662"/>
                </a:lnTo>
                <a:lnTo>
                  <a:pt x="2734353" y="802042"/>
                </a:lnTo>
                <a:lnTo>
                  <a:pt x="2776247" y="815105"/>
                </a:lnTo>
                <a:lnTo>
                  <a:pt x="2825499" y="819530"/>
                </a:lnTo>
                <a:lnTo>
                  <a:pt x="2874752" y="815105"/>
                </a:lnTo>
                <a:lnTo>
                  <a:pt x="2916646" y="802042"/>
                </a:lnTo>
                <a:lnTo>
                  <a:pt x="2951103" y="780662"/>
                </a:lnTo>
                <a:lnTo>
                  <a:pt x="2978041" y="751284"/>
                </a:lnTo>
                <a:lnTo>
                  <a:pt x="2997383" y="714228"/>
                </a:lnTo>
                <a:lnTo>
                  <a:pt x="3000045" y="704088"/>
                </a:lnTo>
                <a:lnTo>
                  <a:pt x="2828928" y="704088"/>
                </a:lnTo>
                <a:lnTo>
                  <a:pt x="2801871" y="699980"/>
                </a:lnTo>
                <a:lnTo>
                  <a:pt x="2781351" y="686657"/>
                </a:lnTo>
                <a:lnTo>
                  <a:pt x="2768331" y="662618"/>
                </a:lnTo>
                <a:lnTo>
                  <a:pt x="2763777" y="626364"/>
                </a:lnTo>
                <a:lnTo>
                  <a:pt x="2763777" y="9144"/>
                </a:lnTo>
                <a:close/>
              </a:path>
              <a:path w="4613275" h="819785">
                <a:moveTo>
                  <a:pt x="3012951" y="9144"/>
                </a:moveTo>
                <a:lnTo>
                  <a:pt x="2894079" y="9144"/>
                </a:lnTo>
                <a:lnTo>
                  <a:pt x="2894079" y="626364"/>
                </a:lnTo>
                <a:lnTo>
                  <a:pt x="2889525" y="662618"/>
                </a:lnTo>
                <a:lnTo>
                  <a:pt x="2876506" y="686657"/>
                </a:lnTo>
                <a:lnTo>
                  <a:pt x="2855985" y="699980"/>
                </a:lnTo>
                <a:lnTo>
                  <a:pt x="2828928" y="704088"/>
                </a:lnTo>
                <a:lnTo>
                  <a:pt x="3000045" y="704088"/>
                </a:lnTo>
                <a:lnTo>
                  <a:pt x="3009046" y="669814"/>
                </a:lnTo>
                <a:lnTo>
                  <a:pt x="3012951" y="618363"/>
                </a:lnTo>
                <a:lnTo>
                  <a:pt x="3012951" y="9144"/>
                </a:lnTo>
                <a:close/>
              </a:path>
              <a:path w="4613275" h="819785">
                <a:moveTo>
                  <a:pt x="3255267" y="9144"/>
                </a:moveTo>
                <a:lnTo>
                  <a:pt x="3097533" y="9144"/>
                </a:lnTo>
                <a:lnTo>
                  <a:pt x="3097533" y="809244"/>
                </a:lnTo>
                <a:lnTo>
                  <a:pt x="3210690" y="809244"/>
                </a:lnTo>
                <a:lnTo>
                  <a:pt x="3210690" y="229743"/>
                </a:lnTo>
                <a:lnTo>
                  <a:pt x="3313708" y="229743"/>
                </a:lnTo>
                <a:lnTo>
                  <a:pt x="3255267" y="9144"/>
                </a:lnTo>
                <a:close/>
              </a:path>
              <a:path w="4613275" h="819785">
                <a:moveTo>
                  <a:pt x="3313708" y="229743"/>
                </a:moveTo>
                <a:lnTo>
                  <a:pt x="3212976" y="229743"/>
                </a:lnTo>
                <a:lnTo>
                  <a:pt x="3367281" y="809244"/>
                </a:lnTo>
                <a:lnTo>
                  <a:pt x="3496440" y="809244"/>
                </a:lnTo>
                <a:lnTo>
                  <a:pt x="3496440" y="488061"/>
                </a:lnTo>
                <a:lnTo>
                  <a:pt x="3382140" y="488061"/>
                </a:lnTo>
                <a:lnTo>
                  <a:pt x="3313708" y="229743"/>
                </a:lnTo>
                <a:close/>
              </a:path>
              <a:path w="4613275" h="819785">
                <a:moveTo>
                  <a:pt x="3496440" y="9144"/>
                </a:moveTo>
                <a:lnTo>
                  <a:pt x="3384426" y="9144"/>
                </a:lnTo>
                <a:lnTo>
                  <a:pt x="3384426" y="488061"/>
                </a:lnTo>
                <a:lnTo>
                  <a:pt x="3496440" y="488061"/>
                </a:lnTo>
                <a:lnTo>
                  <a:pt x="3496440" y="9144"/>
                </a:lnTo>
                <a:close/>
              </a:path>
              <a:path w="4613275" h="819785">
                <a:moveTo>
                  <a:pt x="3712467" y="9144"/>
                </a:moveTo>
                <a:lnTo>
                  <a:pt x="3586737" y="9144"/>
                </a:lnTo>
                <a:lnTo>
                  <a:pt x="3586737" y="809244"/>
                </a:lnTo>
                <a:lnTo>
                  <a:pt x="3712467" y="809244"/>
                </a:lnTo>
                <a:lnTo>
                  <a:pt x="3712467" y="9144"/>
                </a:lnTo>
                <a:close/>
              </a:path>
              <a:path w="4613275" h="819785">
                <a:moveTo>
                  <a:pt x="4024506" y="123444"/>
                </a:moveTo>
                <a:lnTo>
                  <a:pt x="3898776" y="123444"/>
                </a:lnTo>
                <a:lnTo>
                  <a:pt x="3898776" y="809244"/>
                </a:lnTo>
                <a:lnTo>
                  <a:pt x="4024506" y="809244"/>
                </a:lnTo>
                <a:lnTo>
                  <a:pt x="4024506" y="123444"/>
                </a:lnTo>
                <a:close/>
              </a:path>
              <a:path w="4613275" h="819785">
                <a:moveTo>
                  <a:pt x="4155951" y="9144"/>
                </a:moveTo>
                <a:lnTo>
                  <a:pt x="3767331" y="9144"/>
                </a:lnTo>
                <a:lnTo>
                  <a:pt x="3767331" y="123444"/>
                </a:lnTo>
                <a:lnTo>
                  <a:pt x="4155951" y="123444"/>
                </a:lnTo>
                <a:lnTo>
                  <a:pt x="4155951" y="9144"/>
                </a:lnTo>
                <a:close/>
              </a:path>
              <a:path w="4613275" h="819785">
                <a:moveTo>
                  <a:pt x="4301112" y="9144"/>
                </a:moveTo>
                <a:lnTo>
                  <a:pt x="4169667" y="9144"/>
                </a:lnTo>
                <a:lnTo>
                  <a:pt x="4328544" y="544068"/>
                </a:lnTo>
                <a:lnTo>
                  <a:pt x="4328544" y="809244"/>
                </a:lnTo>
                <a:lnTo>
                  <a:pt x="4454274" y="809244"/>
                </a:lnTo>
                <a:lnTo>
                  <a:pt x="4454274" y="544068"/>
                </a:lnTo>
                <a:lnTo>
                  <a:pt x="4504857" y="373761"/>
                </a:lnTo>
                <a:lnTo>
                  <a:pt x="4395981" y="373761"/>
                </a:lnTo>
                <a:lnTo>
                  <a:pt x="4301112" y="9144"/>
                </a:lnTo>
                <a:close/>
              </a:path>
              <a:path w="4613275" h="819785">
                <a:moveTo>
                  <a:pt x="4613151" y="9144"/>
                </a:moveTo>
                <a:lnTo>
                  <a:pt x="4493136" y="9144"/>
                </a:lnTo>
                <a:lnTo>
                  <a:pt x="4398267" y="373761"/>
                </a:lnTo>
                <a:lnTo>
                  <a:pt x="4504857" y="373761"/>
                </a:lnTo>
                <a:lnTo>
                  <a:pt x="4613151" y="9144"/>
                </a:lnTo>
                <a:close/>
              </a:path>
            </a:pathLst>
          </a:custGeom>
          <a:solidFill>
            <a:srgbClr val="354B9C"/>
          </a:solidFill>
        </p:spPr>
        <p:txBody>
          <a:bodyPr wrap="square" lIns="0" tIns="0" rIns="0" bIns="0" rtlCol="0"/>
          <a:lstStyle/>
          <a:p>
            <a:endParaRPr/>
          </a:p>
        </p:txBody>
      </p:sp>
      <p:sp>
        <p:nvSpPr>
          <p:cNvPr id="5" name="object 5"/>
          <p:cNvSpPr/>
          <p:nvPr/>
        </p:nvSpPr>
        <p:spPr>
          <a:xfrm>
            <a:off x="2340423" y="4578154"/>
            <a:ext cx="1974293" cy="940711"/>
          </a:xfrm>
          <a:custGeom>
            <a:avLst/>
            <a:gdLst/>
            <a:ahLst/>
            <a:cxnLst/>
            <a:rect l="l" t="t" r="r" b="b"/>
            <a:pathLst>
              <a:path w="2843529" h="1286509">
                <a:moveTo>
                  <a:pt x="0" y="0"/>
                </a:moveTo>
                <a:lnTo>
                  <a:pt x="2843326" y="0"/>
                </a:lnTo>
                <a:lnTo>
                  <a:pt x="2843326" y="1286002"/>
                </a:lnTo>
                <a:lnTo>
                  <a:pt x="0" y="1286002"/>
                </a:lnTo>
                <a:lnTo>
                  <a:pt x="0" y="0"/>
                </a:lnTo>
                <a:close/>
              </a:path>
            </a:pathLst>
          </a:custGeom>
          <a:solidFill>
            <a:srgbClr val="ED2F59"/>
          </a:solidFill>
        </p:spPr>
        <p:txBody>
          <a:bodyPr wrap="square" lIns="0" tIns="0" rIns="0" bIns="0" rtlCol="0"/>
          <a:lstStyle/>
          <a:p>
            <a:endParaRPr/>
          </a:p>
        </p:txBody>
      </p:sp>
      <p:sp>
        <p:nvSpPr>
          <p:cNvPr id="6" name="object 6"/>
          <p:cNvSpPr/>
          <p:nvPr/>
        </p:nvSpPr>
        <p:spPr>
          <a:xfrm>
            <a:off x="3379814" y="2432709"/>
            <a:ext cx="925845" cy="93923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301031" y="3504879"/>
            <a:ext cx="925836" cy="201361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301031" y="3504879"/>
            <a:ext cx="925863" cy="2013754"/>
          </a:xfrm>
          <a:custGeom>
            <a:avLst/>
            <a:gdLst/>
            <a:ahLst/>
            <a:cxnLst/>
            <a:rect l="l" t="t" r="r" b="b"/>
            <a:pathLst>
              <a:path w="1333500" h="2753995">
                <a:moveTo>
                  <a:pt x="0" y="0"/>
                </a:moveTo>
                <a:lnTo>
                  <a:pt x="1333461" y="0"/>
                </a:lnTo>
                <a:lnTo>
                  <a:pt x="1333461" y="2753804"/>
                </a:lnTo>
                <a:lnTo>
                  <a:pt x="0" y="2753804"/>
                </a:lnTo>
                <a:lnTo>
                  <a:pt x="0" y="0"/>
                </a:lnTo>
                <a:close/>
              </a:path>
            </a:pathLst>
          </a:custGeom>
          <a:solidFill>
            <a:srgbClr val="EDA235">
              <a:alpha val="76998"/>
            </a:srgbClr>
          </a:solidFill>
        </p:spPr>
        <p:txBody>
          <a:bodyPr wrap="square" lIns="0" tIns="0" rIns="0" bIns="0" rtlCol="0"/>
          <a:lstStyle/>
          <a:p>
            <a:endParaRPr/>
          </a:p>
        </p:txBody>
      </p:sp>
      <p:sp>
        <p:nvSpPr>
          <p:cNvPr id="9" name="object 9"/>
          <p:cNvSpPr/>
          <p:nvPr/>
        </p:nvSpPr>
        <p:spPr>
          <a:xfrm>
            <a:off x="2340423" y="2431604"/>
            <a:ext cx="925845" cy="94034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61637" y="2431604"/>
            <a:ext cx="1965231" cy="940340"/>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261637" y="2431605"/>
            <a:ext cx="1965475" cy="940711"/>
          </a:xfrm>
          <a:custGeom>
            <a:avLst/>
            <a:gdLst/>
            <a:ahLst/>
            <a:cxnLst/>
            <a:rect l="l" t="t" r="r" b="b"/>
            <a:pathLst>
              <a:path w="2830830" h="1286510">
                <a:moveTo>
                  <a:pt x="0" y="0"/>
                </a:moveTo>
                <a:lnTo>
                  <a:pt x="2830478" y="0"/>
                </a:lnTo>
                <a:lnTo>
                  <a:pt x="2830478" y="1286002"/>
                </a:lnTo>
                <a:lnTo>
                  <a:pt x="0" y="1286002"/>
                </a:lnTo>
                <a:lnTo>
                  <a:pt x="0" y="0"/>
                </a:lnTo>
                <a:close/>
              </a:path>
            </a:pathLst>
          </a:custGeom>
          <a:solidFill>
            <a:srgbClr val="EF5136">
              <a:alpha val="76998"/>
            </a:srgbClr>
          </a:solidFill>
        </p:spPr>
        <p:txBody>
          <a:bodyPr wrap="square" lIns="0" tIns="0" rIns="0" bIns="0" rtlCol="0"/>
          <a:lstStyle/>
          <a:p>
            <a:endParaRPr/>
          </a:p>
        </p:txBody>
      </p:sp>
      <p:sp>
        <p:nvSpPr>
          <p:cNvPr id="12" name="object 12"/>
          <p:cNvSpPr/>
          <p:nvPr/>
        </p:nvSpPr>
        <p:spPr>
          <a:xfrm>
            <a:off x="336485" y="2510576"/>
            <a:ext cx="645203" cy="557601"/>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261637" y="4578154"/>
            <a:ext cx="925839" cy="94034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340423" y="3504879"/>
            <a:ext cx="1965475" cy="940711"/>
          </a:xfrm>
          <a:custGeom>
            <a:avLst/>
            <a:gdLst/>
            <a:ahLst/>
            <a:cxnLst/>
            <a:rect l="l" t="t" r="r" b="b"/>
            <a:pathLst>
              <a:path w="2830829" h="1286510">
                <a:moveTo>
                  <a:pt x="0" y="0"/>
                </a:moveTo>
                <a:lnTo>
                  <a:pt x="2830474" y="0"/>
                </a:lnTo>
                <a:lnTo>
                  <a:pt x="2830474" y="1286002"/>
                </a:lnTo>
                <a:lnTo>
                  <a:pt x="0" y="1286002"/>
                </a:lnTo>
                <a:lnTo>
                  <a:pt x="0" y="0"/>
                </a:lnTo>
                <a:close/>
              </a:path>
            </a:pathLst>
          </a:custGeom>
          <a:solidFill>
            <a:srgbClr val="354B9C"/>
          </a:solidFill>
        </p:spPr>
        <p:txBody>
          <a:bodyPr wrap="square" lIns="0" tIns="0" rIns="0" bIns="0" rtlCol="0"/>
          <a:lstStyle/>
          <a:p>
            <a:endParaRPr/>
          </a:p>
        </p:txBody>
      </p:sp>
      <p:sp>
        <p:nvSpPr>
          <p:cNvPr id="15" name="object 15"/>
          <p:cNvSpPr/>
          <p:nvPr/>
        </p:nvSpPr>
        <p:spPr>
          <a:xfrm>
            <a:off x="2418487" y="4083096"/>
            <a:ext cx="1051595" cy="283151"/>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3546510" y="4051922"/>
            <a:ext cx="0" cy="128617"/>
          </a:xfrm>
          <a:custGeom>
            <a:avLst/>
            <a:gdLst/>
            <a:ahLst/>
            <a:cxnLst/>
            <a:rect l="l" t="t" r="r" b="b"/>
            <a:pathLst>
              <a:path h="175895">
                <a:moveTo>
                  <a:pt x="0" y="0"/>
                </a:moveTo>
                <a:lnTo>
                  <a:pt x="0" y="175831"/>
                </a:lnTo>
              </a:path>
            </a:pathLst>
          </a:custGeom>
          <a:ln w="47688">
            <a:solidFill>
              <a:srgbClr val="FEFEFE"/>
            </a:solidFill>
          </a:ln>
        </p:spPr>
        <p:txBody>
          <a:bodyPr wrap="square" lIns="0" tIns="0" rIns="0" bIns="0" rtlCol="0"/>
          <a:lstStyle/>
          <a:p>
            <a:endParaRPr/>
          </a:p>
        </p:txBody>
      </p:sp>
      <p:sp>
        <p:nvSpPr>
          <p:cNvPr id="17" name="object 17"/>
          <p:cNvSpPr/>
          <p:nvPr/>
        </p:nvSpPr>
        <p:spPr>
          <a:xfrm>
            <a:off x="3580119" y="4083096"/>
            <a:ext cx="89940" cy="97507"/>
          </a:xfrm>
          <a:custGeom>
            <a:avLst/>
            <a:gdLst/>
            <a:ahLst/>
            <a:cxnLst/>
            <a:rect l="l" t="t" r="r" b="b"/>
            <a:pathLst>
              <a:path w="129539" h="133350">
                <a:moveTo>
                  <a:pt x="45770" y="2882"/>
                </a:moveTo>
                <a:lnTo>
                  <a:pt x="0" y="2882"/>
                </a:lnTo>
                <a:lnTo>
                  <a:pt x="0" y="133197"/>
                </a:lnTo>
                <a:lnTo>
                  <a:pt x="45770" y="133197"/>
                </a:lnTo>
                <a:lnTo>
                  <a:pt x="45770" y="62623"/>
                </a:lnTo>
                <a:lnTo>
                  <a:pt x="47223" y="53203"/>
                </a:lnTo>
                <a:lnTo>
                  <a:pt x="51250" y="46334"/>
                </a:lnTo>
                <a:lnTo>
                  <a:pt x="57354" y="42130"/>
                </a:lnTo>
                <a:lnTo>
                  <a:pt x="65036" y="40703"/>
                </a:lnTo>
                <a:lnTo>
                  <a:pt x="128012" y="40703"/>
                </a:lnTo>
                <a:lnTo>
                  <a:pt x="126078" y="27940"/>
                </a:lnTo>
                <a:lnTo>
                  <a:pt x="122169" y="21196"/>
                </a:lnTo>
                <a:lnTo>
                  <a:pt x="45770" y="21196"/>
                </a:lnTo>
                <a:lnTo>
                  <a:pt x="45770" y="2882"/>
                </a:lnTo>
                <a:close/>
              </a:path>
              <a:path w="129539" h="133350">
                <a:moveTo>
                  <a:pt x="128012" y="40703"/>
                </a:moveTo>
                <a:lnTo>
                  <a:pt x="65036" y="40703"/>
                </a:lnTo>
                <a:lnTo>
                  <a:pt x="72473" y="42130"/>
                </a:lnTo>
                <a:lnTo>
                  <a:pt x="78260" y="46334"/>
                </a:lnTo>
                <a:lnTo>
                  <a:pt x="82013" y="53203"/>
                </a:lnTo>
                <a:lnTo>
                  <a:pt x="83350" y="62623"/>
                </a:lnTo>
                <a:lnTo>
                  <a:pt x="83350" y="133197"/>
                </a:lnTo>
                <a:lnTo>
                  <a:pt x="129108" y="133197"/>
                </a:lnTo>
                <a:lnTo>
                  <a:pt x="129108" y="47929"/>
                </a:lnTo>
                <a:lnTo>
                  <a:pt x="128012" y="40703"/>
                </a:lnTo>
                <a:close/>
              </a:path>
              <a:path w="129539" h="133350">
                <a:moveTo>
                  <a:pt x="84797" y="0"/>
                </a:moveTo>
                <a:lnTo>
                  <a:pt x="72058" y="1786"/>
                </a:lnTo>
                <a:lnTo>
                  <a:pt x="61488" y="6530"/>
                </a:lnTo>
                <a:lnTo>
                  <a:pt x="52817" y="13308"/>
                </a:lnTo>
                <a:lnTo>
                  <a:pt x="45770" y="21196"/>
                </a:lnTo>
                <a:lnTo>
                  <a:pt x="122169" y="21196"/>
                </a:lnTo>
                <a:lnTo>
                  <a:pt x="117335" y="12853"/>
                </a:lnTo>
                <a:lnTo>
                  <a:pt x="103401" y="3322"/>
                </a:lnTo>
                <a:lnTo>
                  <a:pt x="84797" y="0"/>
                </a:lnTo>
                <a:close/>
              </a:path>
            </a:pathLst>
          </a:custGeom>
          <a:solidFill>
            <a:srgbClr val="FEFEFE"/>
          </a:solidFill>
        </p:spPr>
        <p:txBody>
          <a:bodyPr wrap="square" lIns="0" tIns="0" rIns="0" bIns="0" rtlCol="0"/>
          <a:lstStyle/>
          <a:p>
            <a:endParaRPr/>
          </a:p>
        </p:txBody>
      </p:sp>
      <p:sp>
        <p:nvSpPr>
          <p:cNvPr id="18" name="object 18"/>
          <p:cNvSpPr/>
          <p:nvPr/>
        </p:nvSpPr>
        <p:spPr>
          <a:xfrm>
            <a:off x="3682809" y="4051922"/>
            <a:ext cx="99641" cy="130938"/>
          </a:xfrm>
          <a:custGeom>
            <a:avLst/>
            <a:gdLst/>
            <a:ahLst/>
            <a:cxnLst/>
            <a:rect l="l" t="t" r="r" b="b"/>
            <a:pathLst>
              <a:path w="143510" h="179070">
                <a:moveTo>
                  <a:pt x="57327" y="42633"/>
                </a:moveTo>
                <a:lnTo>
                  <a:pt x="17100" y="60817"/>
                </a:lnTo>
                <a:lnTo>
                  <a:pt x="78" y="110312"/>
                </a:lnTo>
                <a:lnTo>
                  <a:pt x="0" y="111277"/>
                </a:lnTo>
                <a:lnTo>
                  <a:pt x="4658" y="139395"/>
                </a:lnTo>
                <a:lnTo>
                  <a:pt x="17221" y="160628"/>
                </a:lnTo>
                <a:lnTo>
                  <a:pt x="35565" y="174047"/>
                </a:lnTo>
                <a:lnTo>
                  <a:pt x="57569" y="178727"/>
                </a:lnTo>
                <a:lnTo>
                  <a:pt x="70754" y="177089"/>
                </a:lnTo>
                <a:lnTo>
                  <a:pt x="81410" y="172673"/>
                </a:lnTo>
                <a:lnTo>
                  <a:pt x="90080" y="166227"/>
                </a:lnTo>
                <a:lnTo>
                  <a:pt x="97307" y="158495"/>
                </a:lnTo>
                <a:lnTo>
                  <a:pt x="143078" y="158495"/>
                </a:lnTo>
                <a:lnTo>
                  <a:pt x="143078" y="140423"/>
                </a:lnTo>
                <a:lnTo>
                  <a:pt x="71539" y="140423"/>
                </a:lnTo>
                <a:lnTo>
                  <a:pt x="61161" y="138233"/>
                </a:lnTo>
                <a:lnTo>
                  <a:pt x="52655" y="132114"/>
                </a:lnTo>
                <a:lnTo>
                  <a:pt x="46905" y="122743"/>
                </a:lnTo>
                <a:lnTo>
                  <a:pt x="44878" y="111277"/>
                </a:lnTo>
                <a:lnTo>
                  <a:pt x="44792" y="110312"/>
                </a:lnTo>
                <a:lnTo>
                  <a:pt x="46905" y="98406"/>
                </a:lnTo>
                <a:lnTo>
                  <a:pt x="52655" y="89117"/>
                </a:lnTo>
                <a:lnTo>
                  <a:pt x="61161" y="83078"/>
                </a:lnTo>
                <a:lnTo>
                  <a:pt x="71539" y="80924"/>
                </a:lnTo>
                <a:lnTo>
                  <a:pt x="143078" y="80924"/>
                </a:lnTo>
                <a:lnTo>
                  <a:pt x="143078" y="61417"/>
                </a:lnTo>
                <a:lnTo>
                  <a:pt x="97307" y="61417"/>
                </a:lnTo>
                <a:lnTo>
                  <a:pt x="90178" y="54313"/>
                </a:lnTo>
                <a:lnTo>
                  <a:pt x="81470" y="48320"/>
                </a:lnTo>
                <a:lnTo>
                  <a:pt x="70686" y="44179"/>
                </a:lnTo>
                <a:lnTo>
                  <a:pt x="57327" y="42633"/>
                </a:lnTo>
                <a:close/>
              </a:path>
              <a:path w="143510" h="179070">
                <a:moveTo>
                  <a:pt x="143078" y="158495"/>
                </a:moveTo>
                <a:lnTo>
                  <a:pt x="97307" y="158495"/>
                </a:lnTo>
                <a:lnTo>
                  <a:pt x="97307" y="175831"/>
                </a:lnTo>
                <a:lnTo>
                  <a:pt x="143078" y="175831"/>
                </a:lnTo>
                <a:lnTo>
                  <a:pt x="143078" y="158495"/>
                </a:lnTo>
                <a:close/>
              </a:path>
              <a:path w="143510" h="179070">
                <a:moveTo>
                  <a:pt x="143078" y="80924"/>
                </a:moveTo>
                <a:lnTo>
                  <a:pt x="71539" y="80924"/>
                </a:lnTo>
                <a:lnTo>
                  <a:pt x="81872" y="83112"/>
                </a:lnTo>
                <a:lnTo>
                  <a:pt x="90290" y="89207"/>
                </a:lnTo>
                <a:lnTo>
                  <a:pt x="95956" y="98508"/>
                </a:lnTo>
                <a:lnTo>
                  <a:pt x="98031" y="110312"/>
                </a:lnTo>
                <a:lnTo>
                  <a:pt x="97947" y="111277"/>
                </a:lnTo>
                <a:lnTo>
                  <a:pt x="95956" y="122743"/>
                </a:lnTo>
                <a:lnTo>
                  <a:pt x="90290" y="132114"/>
                </a:lnTo>
                <a:lnTo>
                  <a:pt x="81872" y="138233"/>
                </a:lnTo>
                <a:lnTo>
                  <a:pt x="71539" y="140423"/>
                </a:lnTo>
                <a:lnTo>
                  <a:pt x="143078" y="140423"/>
                </a:lnTo>
                <a:lnTo>
                  <a:pt x="143078" y="80924"/>
                </a:lnTo>
                <a:close/>
              </a:path>
              <a:path w="143510" h="179070">
                <a:moveTo>
                  <a:pt x="143078" y="0"/>
                </a:moveTo>
                <a:lnTo>
                  <a:pt x="97307" y="0"/>
                </a:lnTo>
                <a:lnTo>
                  <a:pt x="97307" y="61417"/>
                </a:lnTo>
                <a:lnTo>
                  <a:pt x="143078" y="61417"/>
                </a:lnTo>
                <a:lnTo>
                  <a:pt x="143078" y="0"/>
                </a:lnTo>
                <a:close/>
              </a:path>
            </a:pathLst>
          </a:custGeom>
          <a:solidFill>
            <a:srgbClr val="FEFEFE"/>
          </a:solidFill>
        </p:spPr>
        <p:txBody>
          <a:bodyPr wrap="square" lIns="0" tIns="0" rIns="0" bIns="0" rtlCol="0"/>
          <a:lstStyle/>
          <a:p>
            <a:endParaRPr/>
          </a:p>
        </p:txBody>
      </p:sp>
      <p:sp>
        <p:nvSpPr>
          <p:cNvPr id="19" name="object 19"/>
          <p:cNvSpPr/>
          <p:nvPr/>
        </p:nvSpPr>
        <p:spPr>
          <a:xfrm>
            <a:off x="3798534" y="4085204"/>
            <a:ext cx="89940" cy="97507"/>
          </a:xfrm>
          <a:custGeom>
            <a:avLst/>
            <a:gdLst/>
            <a:ahLst/>
            <a:cxnLst/>
            <a:rect l="l" t="t" r="r" b="b"/>
            <a:pathLst>
              <a:path w="129539" h="133350">
                <a:moveTo>
                  <a:pt x="45770" y="0"/>
                </a:moveTo>
                <a:lnTo>
                  <a:pt x="0" y="0"/>
                </a:lnTo>
                <a:lnTo>
                  <a:pt x="0" y="85267"/>
                </a:lnTo>
                <a:lnTo>
                  <a:pt x="3030" y="105258"/>
                </a:lnTo>
                <a:lnTo>
                  <a:pt x="11774" y="120349"/>
                </a:lnTo>
                <a:lnTo>
                  <a:pt x="25712" y="129885"/>
                </a:lnTo>
                <a:lnTo>
                  <a:pt x="44323" y="133210"/>
                </a:lnTo>
                <a:lnTo>
                  <a:pt x="57057" y="131497"/>
                </a:lnTo>
                <a:lnTo>
                  <a:pt x="67627" y="126915"/>
                </a:lnTo>
                <a:lnTo>
                  <a:pt x="76301" y="120303"/>
                </a:lnTo>
                <a:lnTo>
                  <a:pt x="83350" y="112496"/>
                </a:lnTo>
                <a:lnTo>
                  <a:pt x="129108" y="112496"/>
                </a:lnTo>
                <a:lnTo>
                  <a:pt x="129108" y="92494"/>
                </a:lnTo>
                <a:lnTo>
                  <a:pt x="64312" y="92494"/>
                </a:lnTo>
                <a:lnTo>
                  <a:pt x="56743" y="91067"/>
                </a:lnTo>
                <a:lnTo>
                  <a:pt x="50888" y="86864"/>
                </a:lnTo>
                <a:lnTo>
                  <a:pt x="47110" y="79999"/>
                </a:lnTo>
                <a:lnTo>
                  <a:pt x="45770" y="70586"/>
                </a:lnTo>
                <a:lnTo>
                  <a:pt x="45770" y="0"/>
                </a:lnTo>
                <a:close/>
              </a:path>
              <a:path w="129539" h="133350">
                <a:moveTo>
                  <a:pt x="129108" y="112496"/>
                </a:moveTo>
                <a:lnTo>
                  <a:pt x="83350" y="112496"/>
                </a:lnTo>
                <a:lnTo>
                  <a:pt x="83350" y="130314"/>
                </a:lnTo>
                <a:lnTo>
                  <a:pt x="129108" y="130314"/>
                </a:lnTo>
                <a:lnTo>
                  <a:pt x="129108" y="112496"/>
                </a:lnTo>
                <a:close/>
              </a:path>
              <a:path w="129539" h="133350">
                <a:moveTo>
                  <a:pt x="129108" y="0"/>
                </a:moveTo>
                <a:lnTo>
                  <a:pt x="83350" y="0"/>
                </a:lnTo>
                <a:lnTo>
                  <a:pt x="83350" y="70586"/>
                </a:lnTo>
                <a:lnTo>
                  <a:pt x="81900" y="79999"/>
                </a:lnTo>
                <a:lnTo>
                  <a:pt x="77898" y="86864"/>
                </a:lnTo>
                <a:lnTo>
                  <a:pt x="71862" y="91067"/>
                </a:lnTo>
                <a:lnTo>
                  <a:pt x="64312" y="92494"/>
                </a:lnTo>
                <a:lnTo>
                  <a:pt x="129108" y="92494"/>
                </a:lnTo>
                <a:lnTo>
                  <a:pt x="129108" y="0"/>
                </a:lnTo>
                <a:close/>
              </a:path>
            </a:pathLst>
          </a:custGeom>
          <a:solidFill>
            <a:srgbClr val="FEFEFE"/>
          </a:solidFill>
        </p:spPr>
        <p:txBody>
          <a:bodyPr wrap="square" lIns="0" tIns="0" rIns="0" bIns="0" rtlCol="0"/>
          <a:lstStyle/>
          <a:p>
            <a:endParaRPr/>
          </a:p>
        </p:txBody>
      </p:sp>
      <p:sp>
        <p:nvSpPr>
          <p:cNvPr id="20" name="object 20"/>
          <p:cNvSpPr/>
          <p:nvPr/>
        </p:nvSpPr>
        <p:spPr>
          <a:xfrm>
            <a:off x="3898377" y="4083273"/>
            <a:ext cx="79801" cy="99364"/>
          </a:xfrm>
          <a:custGeom>
            <a:avLst/>
            <a:gdLst/>
            <a:ahLst/>
            <a:cxnLst/>
            <a:rect l="l" t="t" r="r" b="b"/>
            <a:pathLst>
              <a:path w="114935" h="135889">
                <a:moveTo>
                  <a:pt x="17106" y="88874"/>
                </a:moveTo>
                <a:lnTo>
                  <a:pt x="0" y="116573"/>
                </a:lnTo>
                <a:lnTo>
                  <a:pt x="14170" y="125071"/>
                </a:lnTo>
                <a:lnTo>
                  <a:pt x="29381" y="131089"/>
                </a:lnTo>
                <a:lnTo>
                  <a:pt x="45316" y="134668"/>
                </a:lnTo>
                <a:lnTo>
                  <a:pt x="61658" y="135851"/>
                </a:lnTo>
                <a:lnTo>
                  <a:pt x="83392" y="133070"/>
                </a:lnTo>
                <a:lnTo>
                  <a:pt x="100202" y="124801"/>
                </a:lnTo>
                <a:lnTo>
                  <a:pt x="111050" y="111157"/>
                </a:lnTo>
                <a:lnTo>
                  <a:pt x="112545" y="103809"/>
                </a:lnTo>
                <a:lnTo>
                  <a:pt x="61899" y="103809"/>
                </a:lnTo>
                <a:lnTo>
                  <a:pt x="51311" y="102865"/>
                </a:lnTo>
                <a:lnTo>
                  <a:pt x="40046" y="100047"/>
                </a:lnTo>
                <a:lnTo>
                  <a:pt x="28509" y="95376"/>
                </a:lnTo>
                <a:lnTo>
                  <a:pt x="17106" y="88874"/>
                </a:lnTo>
                <a:close/>
              </a:path>
              <a:path w="114935" h="135889">
                <a:moveTo>
                  <a:pt x="58534" y="0"/>
                </a:moveTo>
                <a:lnTo>
                  <a:pt x="37663" y="2841"/>
                </a:lnTo>
                <a:lnTo>
                  <a:pt x="21105" y="11171"/>
                </a:lnTo>
                <a:lnTo>
                  <a:pt x="10194" y="24694"/>
                </a:lnTo>
                <a:lnTo>
                  <a:pt x="6261" y="43116"/>
                </a:lnTo>
                <a:lnTo>
                  <a:pt x="6365" y="44081"/>
                </a:lnTo>
                <a:lnTo>
                  <a:pt x="34411" y="79603"/>
                </a:lnTo>
                <a:lnTo>
                  <a:pt x="66243" y="89115"/>
                </a:lnTo>
                <a:lnTo>
                  <a:pt x="73469" y="91287"/>
                </a:lnTo>
                <a:lnTo>
                  <a:pt x="73469" y="101396"/>
                </a:lnTo>
                <a:lnTo>
                  <a:pt x="69850" y="103809"/>
                </a:lnTo>
                <a:lnTo>
                  <a:pt x="112545" y="103809"/>
                </a:lnTo>
                <a:lnTo>
                  <a:pt x="114896" y="92252"/>
                </a:lnTo>
                <a:lnTo>
                  <a:pt x="114789" y="91287"/>
                </a:lnTo>
                <a:lnTo>
                  <a:pt x="111295" y="75640"/>
                </a:lnTo>
                <a:lnTo>
                  <a:pt x="101438" y="64279"/>
                </a:lnTo>
                <a:lnTo>
                  <a:pt x="86746" y="56306"/>
                </a:lnTo>
                <a:lnTo>
                  <a:pt x="68643" y="50342"/>
                </a:lnTo>
                <a:lnTo>
                  <a:pt x="54914" y="46240"/>
                </a:lnTo>
                <a:lnTo>
                  <a:pt x="47447" y="43840"/>
                </a:lnTo>
                <a:lnTo>
                  <a:pt x="47447" y="34683"/>
                </a:lnTo>
                <a:lnTo>
                  <a:pt x="51066" y="32029"/>
                </a:lnTo>
                <a:lnTo>
                  <a:pt x="103112" y="32029"/>
                </a:lnTo>
                <a:lnTo>
                  <a:pt x="112242" y="15176"/>
                </a:lnTo>
                <a:lnTo>
                  <a:pt x="100225" y="8738"/>
                </a:lnTo>
                <a:lnTo>
                  <a:pt x="86921" y="3973"/>
                </a:lnTo>
                <a:lnTo>
                  <a:pt x="72851" y="1015"/>
                </a:lnTo>
                <a:lnTo>
                  <a:pt x="58534" y="0"/>
                </a:lnTo>
                <a:close/>
              </a:path>
              <a:path w="114935" h="135889">
                <a:moveTo>
                  <a:pt x="103112" y="32029"/>
                </a:moveTo>
                <a:lnTo>
                  <a:pt x="58051" y="32029"/>
                </a:lnTo>
                <a:lnTo>
                  <a:pt x="66542" y="32862"/>
                </a:lnTo>
                <a:lnTo>
                  <a:pt x="76141" y="35255"/>
                </a:lnTo>
                <a:lnTo>
                  <a:pt x="86328" y="39048"/>
                </a:lnTo>
                <a:lnTo>
                  <a:pt x="96583" y="44081"/>
                </a:lnTo>
                <a:lnTo>
                  <a:pt x="103112" y="32029"/>
                </a:lnTo>
                <a:close/>
              </a:path>
            </a:pathLst>
          </a:custGeom>
          <a:solidFill>
            <a:srgbClr val="FEFEFE"/>
          </a:solidFill>
        </p:spPr>
        <p:txBody>
          <a:bodyPr wrap="square" lIns="0" tIns="0" rIns="0" bIns="0" rtlCol="0"/>
          <a:lstStyle/>
          <a:p>
            <a:endParaRPr/>
          </a:p>
        </p:txBody>
      </p:sp>
      <p:sp>
        <p:nvSpPr>
          <p:cNvPr id="21" name="object 21"/>
          <p:cNvSpPr/>
          <p:nvPr/>
        </p:nvSpPr>
        <p:spPr>
          <a:xfrm>
            <a:off x="3984341" y="4061078"/>
            <a:ext cx="63929" cy="121652"/>
          </a:xfrm>
          <a:custGeom>
            <a:avLst/>
            <a:gdLst/>
            <a:ahLst/>
            <a:cxnLst/>
            <a:rect l="l" t="t" r="r" b="b"/>
            <a:pathLst>
              <a:path w="92075" h="166370">
                <a:moveTo>
                  <a:pt x="61175" y="69850"/>
                </a:moveTo>
                <a:lnTo>
                  <a:pt x="15405" y="69850"/>
                </a:lnTo>
                <a:lnTo>
                  <a:pt x="15441" y="123088"/>
                </a:lnTo>
                <a:lnTo>
                  <a:pt x="18393" y="142689"/>
                </a:lnTo>
                <a:lnTo>
                  <a:pt x="27028" y="156054"/>
                </a:lnTo>
                <a:lnTo>
                  <a:pt x="40811" y="163595"/>
                </a:lnTo>
                <a:lnTo>
                  <a:pt x="59245" y="165963"/>
                </a:lnTo>
                <a:lnTo>
                  <a:pt x="68452" y="165439"/>
                </a:lnTo>
                <a:lnTo>
                  <a:pt x="76865" y="163944"/>
                </a:lnTo>
                <a:lnTo>
                  <a:pt x="84418" y="161591"/>
                </a:lnTo>
                <a:lnTo>
                  <a:pt x="91046" y="158495"/>
                </a:lnTo>
                <a:lnTo>
                  <a:pt x="91046" y="126936"/>
                </a:lnTo>
                <a:lnTo>
                  <a:pt x="65265" y="126936"/>
                </a:lnTo>
                <a:lnTo>
                  <a:pt x="61175" y="123088"/>
                </a:lnTo>
                <a:lnTo>
                  <a:pt x="61175" y="69850"/>
                </a:lnTo>
                <a:close/>
              </a:path>
              <a:path w="92075" h="166370">
                <a:moveTo>
                  <a:pt x="91046" y="122605"/>
                </a:moveTo>
                <a:lnTo>
                  <a:pt x="85509" y="125260"/>
                </a:lnTo>
                <a:lnTo>
                  <a:pt x="79730" y="126936"/>
                </a:lnTo>
                <a:lnTo>
                  <a:pt x="91046" y="126936"/>
                </a:lnTo>
                <a:lnTo>
                  <a:pt x="91046" y="122605"/>
                </a:lnTo>
                <a:close/>
              </a:path>
              <a:path w="92075" h="166370">
                <a:moveTo>
                  <a:pt x="91528" y="32994"/>
                </a:moveTo>
                <a:lnTo>
                  <a:pt x="0" y="32994"/>
                </a:lnTo>
                <a:lnTo>
                  <a:pt x="0" y="69850"/>
                </a:lnTo>
                <a:lnTo>
                  <a:pt x="91528" y="69850"/>
                </a:lnTo>
                <a:lnTo>
                  <a:pt x="91528" y="32994"/>
                </a:lnTo>
                <a:close/>
              </a:path>
              <a:path w="92075" h="166370">
                <a:moveTo>
                  <a:pt x="61175" y="0"/>
                </a:moveTo>
                <a:lnTo>
                  <a:pt x="15405" y="0"/>
                </a:lnTo>
                <a:lnTo>
                  <a:pt x="15405" y="32994"/>
                </a:lnTo>
                <a:lnTo>
                  <a:pt x="61175" y="32994"/>
                </a:lnTo>
                <a:lnTo>
                  <a:pt x="61175" y="0"/>
                </a:lnTo>
                <a:close/>
              </a:path>
            </a:pathLst>
          </a:custGeom>
          <a:solidFill>
            <a:srgbClr val="FEFEFE"/>
          </a:solidFill>
        </p:spPr>
        <p:txBody>
          <a:bodyPr wrap="square" lIns="0" tIns="0" rIns="0" bIns="0" rtlCol="0"/>
          <a:lstStyle/>
          <a:p>
            <a:endParaRPr/>
          </a:p>
        </p:txBody>
      </p:sp>
      <p:sp>
        <p:nvSpPr>
          <p:cNvPr id="22" name="object 22"/>
          <p:cNvSpPr/>
          <p:nvPr/>
        </p:nvSpPr>
        <p:spPr>
          <a:xfrm>
            <a:off x="4061602" y="4083626"/>
            <a:ext cx="60402" cy="97043"/>
          </a:xfrm>
          <a:custGeom>
            <a:avLst/>
            <a:gdLst/>
            <a:ahLst/>
            <a:cxnLst/>
            <a:rect l="l" t="t" r="r" b="b"/>
            <a:pathLst>
              <a:path w="86995" h="132714">
                <a:moveTo>
                  <a:pt x="45770" y="2158"/>
                </a:moveTo>
                <a:lnTo>
                  <a:pt x="0" y="2158"/>
                </a:lnTo>
                <a:lnTo>
                  <a:pt x="0" y="132473"/>
                </a:lnTo>
                <a:lnTo>
                  <a:pt x="45770" y="132473"/>
                </a:lnTo>
                <a:lnTo>
                  <a:pt x="45770" y="92011"/>
                </a:lnTo>
                <a:lnTo>
                  <a:pt x="48250" y="72458"/>
                </a:lnTo>
                <a:lnTo>
                  <a:pt x="55494" y="58799"/>
                </a:lnTo>
                <a:lnTo>
                  <a:pt x="67207" y="50786"/>
                </a:lnTo>
                <a:lnTo>
                  <a:pt x="83096" y="48171"/>
                </a:lnTo>
                <a:lnTo>
                  <a:pt x="86956" y="48171"/>
                </a:lnTo>
                <a:lnTo>
                  <a:pt x="86956" y="28422"/>
                </a:lnTo>
                <a:lnTo>
                  <a:pt x="45770" y="28422"/>
                </a:lnTo>
                <a:lnTo>
                  <a:pt x="45770" y="2158"/>
                </a:lnTo>
                <a:close/>
              </a:path>
              <a:path w="86995" h="132714">
                <a:moveTo>
                  <a:pt x="86956" y="0"/>
                </a:moveTo>
                <a:lnTo>
                  <a:pt x="72424" y="1526"/>
                </a:lnTo>
                <a:lnTo>
                  <a:pt x="61029" y="7162"/>
                </a:lnTo>
                <a:lnTo>
                  <a:pt x="52302" y="16323"/>
                </a:lnTo>
                <a:lnTo>
                  <a:pt x="45770" y="28422"/>
                </a:lnTo>
                <a:lnTo>
                  <a:pt x="86956" y="28422"/>
                </a:lnTo>
                <a:lnTo>
                  <a:pt x="86956" y="0"/>
                </a:lnTo>
                <a:close/>
              </a:path>
            </a:pathLst>
          </a:custGeom>
          <a:solidFill>
            <a:srgbClr val="FEFEFE"/>
          </a:solidFill>
        </p:spPr>
        <p:txBody>
          <a:bodyPr wrap="square" lIns="0" tIns="0" rIns="0" bIns="0" rtlCol="0"/>
          <a:lstStyle/>
          <a:p>
            <a:endParaRPr/>
          </a:p>
        </p:txBody>
      </p:sp>
      <p:sp>
        <p:nvSpPr>
          <p:cNvPr id="23" name="object 23"/>
          <p:cNvSpPr/>
          <p:nvPr/>
        </p:nvSpPr>
        <p:spPr>
          <a:xfrm>
            <a:off x="4126492" y="4085204"/>
            <a:ext cx="101404" cy="124438"/>
          </a:xfrm>
          <a:custGeom>
            <a:avLst/>
            <a:gdLst/>
            <a:ahLst/>
            <a:cxnLst/>
            <a:rect l="l" t="t" r="r" b="b"/>
            <a:pathLst>
              <a:path w="146050" h="170179">
                <a:moveTo>
                  <a:pt x="20472" y="126225"/>
                </a:moveTo>
                <a:lnTo>
                  <a:pt x="6261" y="158254"/>
                </a:lnTo>
                <a:lnTo>
                  <a:pt x="15618" y="162869"/>
                </a:lnTo>
                <a:lnTo>
                  <a:pt x="25677" y="166447"/>
                </a:lnTo>
                <a:lnTo>
                  <a:pt x="36505" y="168761"/>
                </a:lnTo>
                <a:lnTo>
                  <a:pt x="48171" y="169583"/>
                </a:lnTo>
                <a:lnTo>
                  <a:pt x="65305" y="167225"/>
                </a:lnTo>
                <a:lnTo>
                  <a:pt x="78490" y="159762"/>
                </a:lnTo>
                <a:lnTo>
                  <a:pt x="88920" y="146608"/>
                </a:lnTo>
                <a:lnTo>
                  <a:pt x="95036" y="133210"/>
                </a:lnTo>
                <a:lnTo>
                  <a:pt x="35407" y="133210"/>
                </a:lnTo>
                <a:lnTo>
                  <a:pt x="27698" y="130556"/>
                </a:lnTo>
                <a:lnTo>
                  <a:pt x="20472" y="126225"/>
                </a:lnTo>
                <a:close/>
              </a:path>
              <a:path w="146050" h="170179">
                <a:moveTo>
                  <a:pt x="47929" y="0"/>
                </a:moveTo>
                <a:lnTo>
                  <a:pt x="0" y="0"/>
                </a:lnTo>
                <a:lnTo>
                  <a:pt x="51066" y="127901"/>
                </a:lnTo>
                <a:lnTo>
                  <a:pt x="48171" y="132003"/>
                </a:lnTo>
                <a:lnTo>
                  <a:pt x="45046" y="133210"/>
                </a:lnTo>
                <a:lnTo>
                  <a:pt x="95036" y="133210"/>
                </a:lnTo>
                <a:lnTo>
                  <a:pt x="97789" y="127177"/>
                </a:lnTo>
                <a:lnTo>
                  <a:pt x="116033" y="78524"/>
                </a:lnTo>
                <a:lnTo>
                  <a:pt x="73952" y="78524"/>
                </a:lnTo>
                <a:lnTo>
                  <a:pt x="47929" y="0"/>
                </a:lnTo>
                <a:close/>
              </a:path>
              <a:path w="146050" h="170179">
                <a:moveTo>
                  <a:pt x="145478" y="0"/>
                </a:moveTo>
                <a:lnTo>
                  <a:pt x="98513" y="0"/>
                </a:lnTo>
                <a:lnTo>
                  <a:pt x="73952" y="78524"/>
                </a:lnTo>
                <a:lnTo>
                  <a:pt x="116033" y="78524"/>
                </a:lnTo>
                <a:lnTo>
                  <a:pt x="145478" y="0"/>
                </a:lnTo>
                <a:close/>
              </a:path>
            </a:pathLst>
          </a:custGeom>
          <a:solidFill>
            <a:srgbClr val="FEFEFE"/>
          </a:solidFill>
        </p:spPr>
        <p:txBody>
          <a:bodyPr wrap="square" lIns="0" tIns="0" rIns="0" bIns="0" rtlCol="0"/>
          <a:lstStyle/>
          <a:p>
            <a:endParaRPr/>
          </a:p>
        </p:txBody>
      </p:sp>
      <p:sp>
        <p:nvSpPr>
          <p:cNvPr id="24" name="object 24"/>
          <p:cNvSpPr/>
          <p:nvPr/>
        </p:nvSpPr>
        <p:spPr>
          <a:xfrm>
            <a:off x="2418487" y="3591326"/>
            <a:ext cx="154751" cy="177834"/>
          </a:xfrm>
          <a:custGeom>
            <a:avLst/>
            <a:gdLst/>
            <a:ahLst/>
            <a:cxnLst/>
            <a:rect l="l" t="t" r="r" b="b"/>
            <a:pathLst>
              <a:path w="222885" h="243204">
                <a:moveTo>
                  <a:pt x="67195" y="0"/>
                </a:moveTo>
                <a:lnTo>
                  <a:pt x="0" y="0"/>
                </a:lnTo>
                <a:lnTo>
                  <a:pt x="52" y="134391"/>
                </a:lnTo>
                <a:lnTo>
                  <a:pt x="7722" y="182624"/>
                </a:lnTo>
                <a:lnTo>
                  <a:pt x="29802" y="216641"/>
                </a:lnTo>
                <a:lnTo>
                  <a:pt x="64609" y="236654"/>
                </a:lnTo>
                <a:lnTo>
                  <a:pt x="110515" y="243205"/>
                </a:lnTo>
                <a:lnTo>
                  <a:pt x="156627" y="236724"/>
                </a:lnTo>
                <a:lnTo>
                  <a:pt x="191903" y="216684"/>
                </a:lnTo>
                <a:lnTo>
                  <a:pt x="213587" y="183515"/>
                </a:lnTo>
                <a:lnTo>
                  <a:pt x="111201" y="183515"/>
                </a:lnTo>
                <a:lnTo>
                  <a:pt x="93100" y="180418"/>
                </a:lnTo>
                <a:lnTo>
                  <a:pt x="79221" y="171022"/>
                </a:lnTo>
                <a:lnTo>
                  <a:pt x="70330" y="155166"/>
                </a:lnTo>
                <a:lnTo>
                  <a:pt x="67195" y="132689"/>
                </a:lnTo>
                <a:lnTo>
                  <a:pt x="67195" y="0"/>
                </a:lnTo>
                <a:close/>
              </a:path>
              <a:path w="222885" h="243204">
                <a:moveTo>
                  <a:pt x="222389" y="0"/>
                </a:moveTo>
                <a:lnTo>
                  <a:pt x="155194" y="0"/>
                </a:lnTo>
                <a:lnTo>
                  <a:pt x="155194" y="134391"/>
                </a:lnTo>
                <a:lnTo>
                  <a:pt x="152059" y="156168"/>
                </a:lnTo>
                <a:lnTo>
                  <a:pt x="143170" y="171488"/>
                </a:lnTo>
                <a:lnTo>
                  <a:pt x="129294" y="180540"/>
                </a:lnTo>
                <a:lnTo>
                  <a:pt x="111201" y="183515"/>
                </a:lnTo>
                <a:lnTo>
                  <a:pt x="213587" y="183515"/>
                </a:lnTo>
                <a:lnTo>
                  <a:pt x="214453" y="182190"/>
                </a:lnTo>
                <a:lnTo>
                  <a:pt x="222335" y="132689"/>
                </a:lnTo>
                <a:lnTo>
                  <a:pt x="222389" y="0"/>
                </a:lnTo>
                <a:close/>
              </a:path>
            </a:pathLst>
          </a:custGeom>
          <a:solidFill>
            <a:srgbClr val="FEFEFE"/>
          </a:solidFill>
        </p:spPr>
        <p:txBody>
          <a:bodyPr wrap="square" lIns="0" tIns="0" rIns="0" bIns="0" rtlCol="0"/>
          <a:lstStyle/>
          <a:p>
            <a:endParaRPr/>
          </a:p>
        </p:txBody>
      </p:sp>
      <p:sp>
        <p:nvSpPr>
          <p:cNvPr id="25" name="object 25"/>
          <p:cNvSpPr/>
          <p:nvPr/>
        </p:nvSpPr>
        <p:spPr>
          <a:xfrm>
            <a:off x="2587575" y="3588336"/>
            <a:ext cx="145052" cy="180620"/>
          </a:xfrm>
          <a:custGeom>
            <a:avLst/>
            <a:gdLst/>
            <a:ahLst/>
            <a:cxnLst/>
            <a:rect l="l" t="t" r="r" b="b"/>
            <a:pathLst>
              <a:path w="208914" h="247014">
                <a:moveTo>
                  <a:pt x="36842" y="163385"/>
                </a:moveTo>
                <a:lnTo>
                  <a:pt x="0" y="207378"/>
                </a:lnTo>
                <a:lnTo>
                  <a:pt x="23909" y="224646"/>
                </a:lnTo>
                <a:lnTo>
                  <a:pt x="51079" y="237018"/>
                </a:lnTo>
                <a:lnTo>
                  <a:pt x="80677" y="244463"/>
                </a:lnTo>
                <a:lnTo>
                  <a:pt x="111874" y="246951"/>
                </a:lnTo>
                <a:lnTo>
                  <a:pt x="151421" y="241659"/>
                </a:lnTo>
                <a:lnTo>
                  <a:pt x="181886" y="226358"/>
                </a:lnTo>
                <a:lnTo>
                  <a:pt x="201478" y="201913"/>
                </a:lnTo>
                <a:lnTo>
                  <a:pt x="203569" y="192036"/>
                </a:lnTo>
                <a:lnTo>
                  <a:pt x="114261" y="192036"/>
                </a:lnTo>
                <a:lnTo>
                  <a:pt x="93821" y="190197"/>
                </a:lnTo>
                <a:lnTo>
                  <a:pt x="74018" y="184745"/>
                </a:lnTo>
                <a:lnTo>
                  <a:pt x="54983" y="175775"/>
                </a:lnTo>
                <a:lnTo>
                  <a:pt x="36842" y="163385"/>
                </a:lnTo>
                <a:close/>
              </a:path>
              <a:path w="208914" h="247014">
                <a:moveTo>
                  <a:pt x="103695" y="0"/>
                </a:moveTo>
                <a:lnTo>
                  <a:pt x="65076" y="5703"/>
                </a:lnTo>
                <a:lnTo>
                  <a:pt x="35985" y="21575"/>
                </a:lnTo>
                <a:lnTo>
                  <a:pt x="17638" y="45761"/>
                </a:lnTo>
                <a:lnTo>
                  <a:pt x="11252" y="76403"/>
                </a:lnTo>
                <a:lnTo>
                  <a:pt x="11252" y="77088"/>
                </a:lnTo>
                <a:lnTo>
                  <a:pt x="18176" y="107906"/>
                </a:lnTo>
                <a:lnTo>
                  <a:pt x="37220" y="128677"/>
                </a:lnTo>
                <a:lnTo>
                  <a:pt x="65794" y="142413"/>
                </a:lnTo>
                <a:lnTo>
                  <a:pt x="121264" y="157467"/>
                </a:lnTo>
                <a:lnTo>
                  <a:pt x="133580" y="162655"/>
                </a:lnTo>
                <a:lnTo>
                  <a:pt x="139821" y="168290"/>
                </a:lnTo>
                <a:lnTo>
                  <a:pt x="141554" y="174980"/>
                </a:lnTo>
                <a:lnTo>
                  <a:pt x="141526" y="175775"/>
                </a:lnTo>
                <a:lnTo>
                  <a:pt x="139784" y="182537"/>
                </a:lnTo>
                <a:lnTo>
                  <a:pt x="134561" y="187685"/>
                </a:lnTo>
                <a:lnTo>
                  <a:pt x="126011" y="190916"/>
                </a:lnTo>
                <a:lnTo>
                  <a:pt x="114261" y="192036"/>
                </a:lnTo>
                <a:lnTo>
                  <a:pt x="203569" y="192036"/>
                </a:lnTo>
                <a:lnTo>
                  <a:pt x="208406" y="169189"/>
                </a:lnTo>
                <a:lnTo>
                  <a:pt x="208361" y="168290"/>
                </a:lnTo>
                <a:lnTo>
                  <a:pt x="202218" y="139709"/>
                </a:lnTo>
                <a:lnTo>
                  <a:pt x="184486" y="119041"/>
                </a:lnTo>
                <a:lnTo>
                  <a:pt x="156457" y="104515"/>
                </a:lnTo>
                <a:lnTo>
                  <a:pt x="119379" y="94145"/>
                </a:lnTo>
                <a:lnTo>
                  <a:pt x="98975" y="88889"/>
                </a:lnTo>
                <a:lnTo>
                  <a:pt x="86342" y="83826"/>
                </a:lnTo>
                <a:lnTo>
                  <a:pt x="79912" y="78125"/>
                </a:lnTo>
                <a:lnTo>
                  <a:pt x="78117" y="70954"/>
                </a:lnTo>
                <a:lnTo>
                  <a:pt x="78117" y="70269"/>
                </a:lnTo>
                <a:lnTo>
                  <a:pt x="79592" y="64269"/>
                </a:lnTo>
                <a:lnTo>
                  <a:pt x="84040" y="59391"/>
                </a:lnTo>
                <a:lnTo>
                  <a:pt x="91496" y="56113"/>
                </a:lnTo>
                <a:lnTo>
                  <a:pt x="101993" y="54914"/>
                </a:lnTo>
                <a:lnTo>
                  <a:pt x="185503" y="54914"/>
                </a:lnTo>
                <a:lnTo>
                  <a:pt x="201929" y="31724"/>
                </a:lnTo>
                <a:lnTo>
                  <a:pt x="181353" y="17991"/>
                </a:lnTo>
                <a:lnTo>
                  <a:pt x="158313" y="8061"/>
                </a:lnTo>
                <a:lnTo>
                  <a:pt x="132523" y="2031"/>
                </a:lnTo>
                <a:lnTo>
                  <a:pt x="103695" y="0"/>
                </a:lnTo>
                <a:close/>
              </a:path>
              <a:path w="208914" h="247014">
                <a:moveTo>
                  <a:pt x="185503" y="54914"/>
                </a:moveTo>
                <a:lnTo>
                  <a:pt x="101993" y="54914"/>
                </a:lnTo>
                <a:lnTo>
                  <a:pt x="118289" y="56434"/>
                </a:lnTo>
                <a:lnTo>
                  <a:pt x="135161" y="60928"/>
                </a:lnTo>
                <a:lnTo>
                  <a:pt x="152158" y="68298"/>
                </a:lnTo>
                <a:lnTo>
                  <a:pt x="168833" y="78447"/>
                </a:lnTo>
                <a:lnTo>
                  <a:pt x="185503" y="54914"/>
                </a:lnTo>
                <a:close/>
              </a:path>
            </a:pathLst>
          </a:custGeom>
          <a:solidFill>
            <a:srgbClr val="FEFEFE"/>
          </a:solidFill>
        </p:spPr>
        <p:txBody>
          <a:bodyPr wrap="square" lIns="0" tIns="0" rIns="0" bIns="0" rtlCol="0"/>
          <a:lstStyle/>
          <a:p>
            <a:endParaRPr/>
          </a:p>
        </p:txBody>
      </p:sp>
      <p:sp>
        <p:nvSpPr>
          <p:cNvPr id="26" name="object 26"/>
          <p:cNvSpPr/>
          <p:nvPr/>
        </p:nvSpPr>
        <p:spPr>
          <a:xfrm>
            <a:off x="2988518" y="3590082"/>
            <a:ext cx="82005" cy="175977"/>
          </a:xfrm>
          <a:custGeom>
            <a:avLst/>
            <a:gdLst/>
            <a:ahLst/>
            <a:cxnLst/>
            <a:rect l="l" t="t" r="r" b="b"/>
            <a:pathLst>
              <a:path w="118110" h="240664">
                <a:moveTo>
                  <a:pt x="118008" y="61734"/>
                </a:moveTo>
                <a:lnTo>
                  <a:pt x="52870" y="61734"/>
                </a:lnTo>
                <a:lnTo>
                  <a:pt x="52870" y="240474"/>
                </a:lnTo>
                <a:lnTo>
                  <a:pt x="118008" y="240474"/>
                </a:lnTo>
                <a:lnTo>
                  <a:pt x="118008" y="61734"/>
                </a:lnTo>
                <a:close/>
              </a:path>
              <a:path w="118110" h="240664">
                <a:moveTo>
                  <a:pt x="118008" y="0"/>
                </a:moveTo>
                <a:lnTo>
                  <a:pt x="69913" y="0"/>
                </a:lnTo>
                <a:lnTo>
                  <a:pt x="0" y="19786"/>
                </a:lnTo>
                <a:lnTo>
                  <a:pt x="12623" y="70954"/>
                </a:lnTo>
                <a:lnTo>
                  <a:pt x="52870" y="61734"/>
                </a:lnTo>
                <a:lnTo>
                  <a:pt x="118008" y="61734"/>
                </a:lnTo>
                <a:lnTo>
                  <a:pt x="118008" y="0"/>
                </a:lnTo>
                <a:close/>
              </a:path>
            </a:pathLst>
          </a:custGeom>
          <a:solidFill>
            <a:srgbClr val="FEFEFE"/>
          </a:solidFill>
        </p:spPr>
        <p:txBody>
          <a:bodyPr wrap="square" lIns="0" tIns="0" rIns="0" bIns="0" rtlCol="0"/>
          <a:lstStyle/>
          <a:p>
            <a:endParaRPr/>
          </a:p>
        </p:txBody>
      </p:sp>
      <p:sp>
        <p:nvSpPr>
          <p:cNvPr id="27" name="object 27"/>
          <p:cNvSpPr/>
          <p:nvPr/>
        </p:nvSpPr>
        <p:spPr>
          <a:xfrm>
            <a:off x="3096271" y="3587843"/>
            <a:ext cx="153870" cy="182013"/>
          </a:xfrm>
          <a:custGeom>
            <a:avLst/>
            <a:gdLst/>
            <a:ahLst/>
            <a:cxnLst/>
            <a:rect l="l" t="t" r="r" b="b"/>
            <a:pathLst>
              <a:path w="221614" h="248920">
                <a:moveTo>
                  <a:pt x="110845" y="0"/>
                </a:moveTo>
                <a:lnTo>
                  <a:pt x="64893" y="9901"/>
                </a:lnTo>
                <a:lnTo>
                  <a:pt x="29971" y="36750"/>
                </a:lnTo>
                <a:lnTo>
                  <a:pt x="7775" y="76263"/>
                </a:lnTo>
                <a:lnTo>
                  <a:pt x="111" y="123469"/>
                </a:lnTo>
                <a:lnTo>
                  <a:pt x="0" y="124828"/>
                </a:lnTo>
                <a:lnTo>
                  <a:pt x="7620" y="172615"/>
                </a:lnTo>
                <a:lnTo>
                  <a:pt x="29502" y="211896"/>
                </a:lnTo>
                <a:lnTo>
                  <a:pt x="64175" y="238513"/>
                </a:lnTo>
                <a:lnTo>
                  <a:pt x="110172" y="248310"/>
                </a:lnTo>
                <a:lnTo>
                  <a:pt x="156268" y="238406"/>
                </a:lnTo>
                <a:lnTo>
                  <a:pt x="191174" y="211555"/>
                </a:lnTo>
                <a:lnTo>
                  <a:pt x="203442" y="189636"/>
                </a:lnTo>
                <a:lnTo>
                  <a:pt x="110845" y="189636"/>
                </a:lnTo>
                <a:lnTo>
                  <a:pt x="92693" y="184777"/>
                </a:lnTo>
                <a:lnTo>
                  <a:pt x="78700" y="171221"/>
                </a:lnTo>
                <a:lnTo>
                  <a:pt x="69695" y="150502"/>
                </a:lnTo>
                <a:lnTo>
                  <a:pt x="66591" y="124828"/>
                </a:lnTo>
                <a:lnTo>
                  <a:pt x="66509" y="123469"/>
                </a:lnTo>
                <a:lnTo>
                  <a:pt x="69638" y="97226"/>
                </a:lnTo>
                <a:lnTo>
                  <a:pt x="78492" y="76739"/>
                </a:lnTo>
                <a:lnTo>
                  <a:pt x="92270" y="63415"/>
                </a:lnTo>
                <a:lnTo>
                  <a:pt x="110172" y="58661"/>
                </a:lnTo>
                <a:lnTo>
                  <a:pt x="203830" y="58661"/>
                </a:lnTo>
                <a:lnTo>
                  <a:pt x="191387" y="36407"/>
                </a:lnTo>
                <a:lnTo>
                  <a:pt x="156697" y="9794"/>
                </a:lnTo>
                <a:lnTo>
                  <a:pt x="110845" y="0"/>
                </a:lnTo>
                <a:close/>
              </a:path>
              <a:path w="221614" h="248920">
                <a:moveTo>
                  <a:pt x="203830" y="58661"/>
                </a:moveTo>
                <a:lnTo>
                  <a:pt x="110172" y="58661"/>
                </a:lnTo>
                <a:lnTo>
                  <a:pt x="128179" y="63569"/>
                </a:lnTo>
                <a:lnTo>
                  <a:pt x="142189" y="77206"/>
                </a:lnTo>
                <a:lnTo>
                  <a:pt x="151274" y="97944"/>
                </a:lnTo>
                <a:lnTo>
                  <a:pt x="154423" y="123469"/>
                </a:lnTo>
                <a:lnTo>
                  <a:pt x="154508" y="124828"/>
                </a:lnTo>
                <a:lnTo>
                  <a:pt x="151427" y="150926"/>
                </a:lnTo>
                <a:lnTo>
                  <a:pt x="142654" y="171429"/>
                </a:lnTo>
                <a:lnTo>
                  <a:pt x="128892" y="184834"/>
                </a:lnTo>
                <a:lnTo>
                  <a:pt x="110845" y="189636"/>
                </a:lnTo>
                <a:lnTo>
                  <a:pt x="203442" y="189636"/>
                </a:lnTo>
                <a:lnTo>
                  <a:pt x="213290" y="172041"/>
                </a:lnTo>
                <a:lnTo>
                  <a:pt x="220909" y="124828"/>
                </a:lnTo>
                <a:lnTo>
                  <a:pt x="221018" y="123469"/>
                </a:lnTo>
                <a:lnTo>
                  <a:pt x="213349" y="75684"/>
                </a:lnTo>
                <a:lnTo>
                  <a:pt x="203830" y="58661"/>
                </a:lnTo>
                <a:close/>
              </a:path>
            </a:pathLst>
          </a:custGeom>
          <a:solidFill>
            <a:srgbClr val="FEFEFE"/>
          </a:solidFill>
        </p:spPr>
        <p:txBody>
          <a:bodyPr wrap="square" lIns="0" tIns="0" rIns="0" bIns="0" rtlCol="0"/>
          <a:lstStyle/>
          <a:p>
            <a:endParaRPr/>
          </a:p>
        </p:txBody>
      </p:sp>
      <p:sp>
        <p:nvSpPr>
          <p:cNvPr id="28" name="object 28"/>
          <p:cNvSpPr/>
          <p:nvPr/>
        </p:nvSpPr>
        <p:spPr>
          <a:xfrm>
            <a:off x="3269152" y="3587843"/>
            <a:ext cx="153870" cy="182013"/>
          </a:xfrm>
          <a:custGeom>
            <a:avLst/>
            <a:gdLst/>
            <a:ahLst/>
            <a:cxnLst/>
            <a:rect l="l" t="t" r="r" b="b"/>
            <a:pathLst>
              <a:path w="221614" h="248920">
                <a:moveTo>
                  <a:pt x="110845" y="0"/>
                </a:moveTo>
                <a:lnTo>
                  <a:pt x="64893" y="9901"/>
                </a:lnTo>
                <a:lnTo>
                  <a:pt x="29971" y="36750"/>
                </a:lnTo>
                <a:lnTo>
                  <a:pt x="7775" y="76263"/>
                </a:lnTo>
                <a:lnTo>
                  <a:pt x="111" y="123469"/>
                </a:lnTo>
                <a:lnTo>
                  <a:pt x="0" y="124828"/>
                </a:lnTo>
                <a:lnTo>
                  <a:pt x="7620" y="172615"/>
                </a:lnTo>
                <a:lnTo>
                  <a:pt x="29502" y="211896"/>
                </a:lnTo>
                <a:lnTo>
                  <a:pt x="64175" y="238513"/>
                </a:lnTo>
                <a:lnTo>
                  <a:pt x="110172" y="248310"/>
                </a:lnTo>
                <a:lnTo>
                  <a:pt x="156268" y="238406"/>
                </a:lnTo>
                <a:lnTo>
                  <a:pt x="191174" y="211555"/>
                </a:lnTo>
                <a:lnTo>
                  <a:pt x="203442" y="189636"/>
                </a:lnTo>
                <a:lnTo>
                  <a:pt x="110845" y="189636"/>
                </a:lnTo>
                <a:lnTo>
                  <a:pt x="92693" y="184777"/>
                </a:lnTo>
                <a:lnTo>
                  <a:pt x="78700" y="171221"/>
                </a:lnTo>
                <a:lnTo>
                  <a:pt x="69695" y="150502"/>
                </a:lnTo>
                <a:lnTo>
                  <a:pt x="66591" y="124828"/>
                </a:lnTo>
                <a:lnTo>
                  <a:pt x="66509" y="123469"/>
                </a:lnTo>
                <a:lnTo>
                  <a:pt x="69637" y="97226"/>
                </a:lnTo>
                <a:lnTo>
                  <a:pt x="78487" y="76739"/>
                </a:lnTo>
                <a:lnTo>
                  <a:pt x="92264" y="63415"/>
                </a:lnTo>
                <a:lnTo>
                  <a:pt x="110172" y="58661"/>
                </a:lnTo>
                <a:lnTo>
                  <a:pt x="203830" y="58661"/>
                </a:lnTo>
                <a:lnTo>
                  <a:pt x="191387" y="36407"/>
                </a:lnTo>
                <a:lnTo>
                  <a:pt x="156697" y="9794"/>
                </a:lnTo>
                <a:lnTo>
                  <a:pt x="110845" y="0"/>
                </a:lnTo>
                <a:close/>
              </a:path>
              <a:path w="221614" h="248920">
                <a:moveTo>
                  <a:pt x="203830" y="58661"/>
                </a:moveTo>
                <a:lnTo>
                  <a:pt x="110172" y="58661"/>
                </a:lnTo>
                <a:lnTo>
                  <a:pt x="128174" y="63569"/>
                </a:lnTo>
                <a:lnTo>
                  <a:pt x="142184" y="77206"/>
                </a:lnTo>
                <a:lnTo>
                  <a:pt x="151272" y="97944"/>
                </a:lnTo>
                <a:lnTo>
                  <a:pt x="154423" y="123469"/>
                </a:lnTo>
                <a:lnTo>
                  <a:pt x="154508" y="124828"/>
                </a:lnTo>
                <a:lnTo>
                  <a:pt x="151427" y="150926"/>
                </a:lnTo>
                <a:lnTo>
                  <a:pt x="142654" y="171429"/>
                </a:lnTo>
                <a:lnTo>
                  <a:pt x="128892" y="184834"/>
                </a:lnTo>
                <a:lnTo>
                  <a:pt x="110845" y="189636"/>
                </a:lnTo>
                <a:lnTo>
                  <a:pt x="203442" y="189636"/>
                </a:lnTo>
                <a:lnTo>
                  <a:pt x="213290" y="172041"/>
                </a:lnTo>
                <a:lnTo>
                  <a:pt x="220909" y="124828"/>
                </a:lnTo>
                <a:lnTo>
                  <a:pt x="221018" y="123469"/>
                </a:lnTo>
                <a:lnTo>
                  <a:pt x="213349" y="75684"/>
                </a:lnTo>
                <a:lnTo>
                  <a:pt x="203830" y="58661"/>
                </a:lnTo>
                <a:close/>
              </a:path>
            </a:pathLst>
          </a:custGeom>
          <a:solidFill>
            <a:srgbClr val="FEFEFE"/>
          </a:solidFill>
        </p:spPr>
        <p:txBody>
          <a:bodyPr wrap="square" lIns="0" tIns="0" rIns="0" bIns="0" rtlCol="0"/>
          <a:lstStyle/>
          <a:p>
            <a:endParaRPr/>
          </a:p>
        </p:txBody>
      </p:sp>
      <p:sp>
        <p:nvSpPr>
          <p:cNvPr id="29" name="object 29"/>
          <p:cNvSpPr/>
          <p:nvPr/>
        </p:nvSpPr>
        <p:spPr>
          <a:xfrm>
            <a:off x="3509990" y="3583850"/>
            <a:ext cx="141084" cy="185264"/>
          </a:xfrm>
          <a:custGeom>
            <a:avLst/>
            <a:gdLst/>
            <a:ahLst/>
            <a:cxnLst/>
            <a:rect l="l" t="t" r="r" b="b"/>
            <a:pathLst>
              <a:path w="203200" h="253364">
                <a:moveTo>
                  <a:pt x="178727" y="226479"/>
                </a:moveTo>
                <a:lnTo>
                  <a:pt x="64808" y="226479"/>
                </a:lnTo>
                <a:lnTo>
                  <a:pt x="74706" y="236535"/>
                </a:lnTo>
                <a:lnTo>
                  <a:pt x="86941" y="245025"/>
                </a:lnTo>
                <a:lnTo>
                  <a:pt x="102180" y="250894"/>
                </a:lnTo>
                <a:lnTo>
                  <a:pt x="121094" y="253085"/>
                </a:lnTo>
                <a:lnTo>
                  <a:pt x="152252" y="246444"/>
                </a:lnTo>
                <a:lnTo>
                  <a:pt x="178228" y="227331"/>
                </a:lnTo>
                <a:lnTo>
                  <a:pt x="178727" y="226479"/>
                </a:lnTo>
                <a:close/>
              </a:path>
              <a:path w="203200" h="253364">
                <a:moveTo>
                  <a:pt x="64808" y="0"/>
                </a:moveTo>
                <a:lnTo>
                  <a:pt x="0" y="0"/>
                </a:lnTo>
                <a:lnTo>
                  <a:pt x="0" y="248996"/>
                </a:lnTo>
                <a:lnTo>
                  <a:pt x="64808" y="248996"/>
                </a:lnTo>
                <a:lnTo>
                  <a:pt x="64808" y="226479"/>
                </a:lnTo>
                <a:lnTo>
                  <a:pt x="178727" y="226479"/>
                </a:lnTo>
                <a:lnTo>
                  <a:pt x="194908" y="198856"/>
                </a:lnTo>
                <a:lnTo>
                  <a:pt x="100964" y="198856"/>
                </a:lnTo>
                <a:lnTo>
                  <a:pt x="86327" y="195754"/>
                </a:lnTo>
                <a:lnTo>
                  <a:pt x="74406" y="187086"/>
                </a:lnTo>
                <a:lnTo>
                  <a:pt x="66385" y="173814"/>
                </a:lnTo>
                <a:lnTo>
                  <a:pt x="63449" y="156895"/>
                </a:lnTo>
                <a:lnTo>
                  <a:pt x="63507" y="155879"/>
                </a:lnTo>
                <a:lnTo>
                  <a:pt x="66385" y="139497"/>
                </a:lnTo>
                <a:lnTo>
                  <a:pt x="74406" y="126330"/>
                </a:lnTo>
                <a:lnTo>
                  <a:pt x="86327" y="117701"/>
                </a:lnTo>
                <a:lnTo>
                  <a:pt x="100964" y="114604"/>
                </a:lnTo>
                <a:lnTo>
                  <a:pt x="195150" y="114604"/>
                </a:lnTo>
                <a:lnTo>
                  <a:pt x="179982" y="89027"/>
                </a:lnTo>
                <a:lnTo>
                  <a:pt x="64808" y="89027"/>
                </a:lnTo>
                <a:lnTo>
                  <a:pt x="64808" y="0"/>
                </a:lnTo>
                <a:close/>
              </a:path>
              <a:path w="203200" h="253364">
                <a:moveTo>
                  <a:pt x="195150" y="114604"/>
                </a:moveTo>
                <a:lnTo>
                  <a:pt x="100964" y="114604"/>
                </a:lnTo>
                <a:lnTo>
                  <a:pt x="115806" y="117701"/>
                </a:lnTo>
                <a:lnTo>
                  <a:pt x="127828" y="126330"/>
                </a:lnTo>
                <a:lnTo>
                  <a:pt x="135883" y="139497"/>
                </a:lnTo>
                <a:lnTo>
                  <a:pt x="138765" y="155879"/>
                </a:lnTo>
                <a:lnTo>
                  <a:pt x="138823" y="156895"/>
                </a:lnTo>
                <a:lnTo>
                  <a:pt x="135883" y="173958"/>
                </a:lnTo>
                <a:lnTo>
                  <a:pt x="127828" y="187215"/>
                </a:lnTo>
                <a:lnTo>
                  <a:pt x="115806" y="195802"/>
                </a:lnTo>
                <a:lnTo>
                  <a:pt x="100964" y="198856"/>
                </a:lnTo>
                <a:lnTo>
                  <a:pt x="194908" y="198856"/>
                </a:lnTo>
                <a:lnTo>
                  <a:pt x="196018" y="196962"/>
                </a:lnTo>
                <a:lnTo>
                  <a:pt x="202559" y="156895"/>
                </a:lnTo>
                <a:lnTo>
                  <a:pt x="202615" y="155879"/>
                </a:lnTo>
                <a:lnTo>
                  <a:pt x="196012" y="116059"/>
                </a:lnTo>
                <a:lnTo>
                  <a:pt x="195150" y="114604"/>
                </a:lnTo>
                <a:close/>
              </a:path>
              <a:path w="203200" h="253364">
                <a:moveTo>
                  <a:pt x="120751" y="60375"/>
                </a:moveTo>
                <a:lnTo>
                  <a:pt x="102132" y="62693"/>
                </a:lnTo>
                <a:lnTo>
                  <a:pt x="87155" y="68943"/>
                </a:lnTo>
                <a:lnTo>
                  <a:pt x="74990" y="78072"/>
                </a:lnTo>
                <a:lnTo>
                  <a:pt x="64808" y="89027"/>
                </a:lnTo>
                <a:lnTo>
                  <a:pt x="179982" y="89027"/>
                </a:lnTo>
                <a:lnTo>
                  <a:pt x="178185" y="85996"/>
                </a:lnTo>
                <a:lnTo>
                  <a:pt x="152107" y="66999"/>
                </a:lnTo>
                <a:lnTo>
                  <a:pt x="120751" y="60375"/>
                </a:lnTo>
                <a:close/>
              </a:path>
            </a:pathLst>
          </a:custGeom>
          <a:solidFill>
            <a:srgbClr val="FEFEFE"/>
          </a:solidFill>
        </p:spPr>
        <p:txBody>
          <a:bodyPr wrap="square" lIns="0" tIns="0" rIns="0" bIns="0" rtlCol="0"/>
          <a:lstStyle/>
          <a:p>
            <a:endParaRPr/>
          </a:p>
        </p:txBody>
      </p:sp>
      <p:sp>
        <p:nvSpPr>
          <p:cNvPr id="30" name="object 30"/>
          <p:cNvSpPr/>
          <p:nvPr/>
        </p:nvSpPr>
        <p:spPr>
          <a:xfrm>
            <a:off x="3670086" y="3601309"/>
            <a:ext cx="47175" cy="0"/>
          </a:xfrm>
          <a:custGeom>
            <a:avLst/>
            <a:gdLst/>
            <a:ahLst/>
            <a:cxnLst/>
            <a:rect l="l" t="t" r="r" b="b"/>
            <a:pathLst>
              <a:path w="67945">
                <a:moveTo>
                  <a:pt x="0" y="0"/>
                </a:moveTo>
                <a:lnTo>
                  <a:pt x="67538" y="0"/>
                </a:lnTo>
              </a:path>
            </a:pathLst>
          </a:custGeom>
          <a:ln w="47752">
            <a:solidFill>
              <a:srgbClr val="FEFEFE"/>
            </a:solidFill>
          </a:ln>
        </p:spPr>
        <p:txBody>
          <a:bodyPr wrap="square" lIns="0" tIns="0" rIns="0" bIns="0" rtlCol="0"/>
          <a:lstStyle/>
          <a:p>
            <a:endParaRPr/>
          </a:p>
        </p:txBody>
      </p:sp>
      <p:sp>
        <p:nvSpPr>
          <p:cNvPr id="31" name="object 31"/>
          <p:cNvSpPr/>
          <p:nvPr/>
        </p:nvSpPr>
        <p:spPr>
          <a:xfrm>
            <a:off x="3671038" y="3630988"/>
            <a:ext cx="45411" cy="135117"/>
          </a:xfrm>
          <a:custGeom>
            <a:avLst/>
            <a:gdLst/>
            <a:ahLst/>
            <a:cxnLst/>
            <a:rect l="l" t="t" r="r" b="b"/>
            <a:pathLst>
              <a:path w="65404" h="184785">
                <a:moveTo>
                  <a:pt x="64795" y="0"/>
                </a:moveTo>
                <a:lnTo>
                  <a:pt x="0" y="0"/>
                </a:lnTo>
                <a:lnTo>
                  <a:pt x="0" y="184531"/>
                </a:lnTo>
                <a:lnTo>
                  <a:pt x="64795" y="184531"/>
                </a:lnTo>
                <a:lnTo>
                  <a:pt x="64795" y="0"/>
                </a:lnTo>
                <a:close/>
              </a:path>
            </a:pathLst>
          </a:custGeom>
          <a:solidFill>
            <a:srgbClr val="FEFEFE"/>
          </a:solidFill>
        </p:spPr>
        <p:txBody>
          <a:bodyPr wrap="square" lIns="0" tIns="0" rIns="0" bIns="0" rtlCol="0"/>
          <a:lstStyle/>
          <a:p>
            <a:endParaRPr/>
          </a:p>
        </p:txBody>
      </p:sp>
      <p:sp>
        <p:nvSpPr>
          <p:cNvPr id="32" name="object 32"/>
          <p:cNvSpPr/>
          <p:nvPr/>
        </p:nvSpPr>
        <p:spPr>
          <a:xfrm>
            <a:off x="3742083" y="3583850"/>
            <a:ext cx="45411" cy="182477"/>
          </a:xfrm>
          <a:custGeom>
            <a:avLst/>
            <a:gdLst/>
            <a:ahLst/>
            <a:cxnLst/>
            <a:rect l="l" t="t" r="r" b="b"/>
            <a:pathLst>
              <a:path w="65404" h="249554">
                <a:moveTo>
                  <a:pt x="0" y="248996"/>
                </a:moveTo>
                <a:lnTo>
                  <a:pt x="64808" y="248996"/>
                </a:lnTo>
                <a:lnTo>
                  <a:pt x="64808" y="0"/>
                </a:lnTo>
                <a:lnTo>
                  <a:pt x="0" y="0"/>
                </a:lnTo>
                <a:lnTo>
                  <a:pt x="0" y="248996"/>
                </a:lnTo>
                <a:close/>
              </a:path>
            </a:pathLst>
          </a:custGeom>
          <a:solidFill>
            <a:srgbClr val="FEFEFE"/>
          </a:solidFill>
        </p:spPr>
        <p:txBody>
          <a:bodyPr wrap="square" lIns="0" tIns="0" rIns="0" bIns="0" rtlCol="0"/>
          <a:lstStyle/>
          <a:p>
            <a:endParaRPr/>
          </a:p>
        </p:txBody>
      </p:sp>
      <p:sp>
        <p:nvSpPr>
          <p:cNvPr id="33" name="object 33"/>
          <p:cNvSpPr/>
          <p:nvPr/>
        </p:nvSpPr>
        <p:spPr>
          <a:xfrm>
            <a:off x="3813127" y="3583850"/>
            <a:ext cx="45411" cy="182477"/>
          </a:xfrm>
          <a:custGeom>
            <a:avLst/>
            <a:gdLst/>
            <a:ahLst/>
            <a:cxnLst/>
            <a:rect l="l" t="t" r="r" b="b"/>
            <a:pathLst>
              <a:path w="65404" h="249554">
                <a:moveTo>
                  <a:pt x="0" y="248996"/>
                </a:moveTo>
                <a:lnTo>
                  <a:pt x="64808" y="248996"/>
                </a:lnTo>
                <a:lnTo>
                  <a:pt x="64808" y="0"/>
                </a:lnTo>
                <a:lnTo>
                  <a:pt x="0" y="0"/>
                </a:lnTo>
                <a:lnTo>
                  <a:pt x="0" y="248996"/>
                </a:lnTo>
                <a:close/>
              </a:path>
            </a:pathLst>
          </a:custGeom>
          <a:solidFill>
            <a:srgbClr val="FEFEFE"/>
          </a:solidFill>
        </p:spPr>
        <p:txBody>
          <a:bodyPr wrap="square" lIns="0" tIns="0" rIns="0" bIns="0" rtlCol="0"/>
          <a:lstStyle/>
          <a:p>
            <a:endParaRPr/>
          </a:p>
        </p:txBody>
      </p:sp>
      <p:sp>
        <p:nvSpPr>
          <p:cNvPr id="34" name="object 34"/>
          <p:cNvSpPr/>
          <p:nvPr/>
        </p:nvSpPr>
        <p:spPr>
          <a:xfrm>
            <a:off x="3883228" y="3601309"/>
            <a:ext cx="47175" cy="0"/>
          </a:xfrm>
          <a:custGeom>
            <a:avLst/>
            <a:gdLst/>
            <a:ahLst/>
            <a:cxnLst/>
            <a:rect l="l" t="t" r="r" b="b"/>
            <a:pathLst>
              <a:path w="67945">
                <a:moveTo>
                  <a:pt x="0" y="0"/>
                </a:moveTo>
                <a:lnTo>
                  <a:pt x="67525" y="0"/>
                </a:lnTo>
              </a:path>
            </a:pathLst>
          </a:custGeom>
          <a:ln w="47752">
            <a:solidFill>
              <a:srgbClr val="FEFEFE"/>
            </a:solidFill>
          </a:ln>
        </p:spPr>
        <p:txBody>
          <a:bodyPr wrap="square" lIns="0" tIns="0" rIns="0" bIns="0" rtlCol="0"/>
          <a:lstStyle/>
          <a:p>
            <a:endParaRPr/>
          </a:p>
        </p:txBody>
      </p:sp>
      <p:sp>
        <p:nvSpPr>
          <p:cNvPr id="35" name="object 35"/>
          <p:cNvSpPr/>
          <p:nvPr/>
        </p:nvSpPr>
        <p:spPr>
          <a:xfrm>
            <a:off x="3884172" y="3630988"/>
            <a:ext cx="45411" cy="135117"/>
          </a:xfrm>
          <a:custGeom>
            <a:avLst/>
            <a:gdLst/>
            <a:ahLst/>
            <a:cxnLst/>
            <a:rect l="l" t="t" r="r" b="b"/>
            <a:pathLst>
              <a:path w="65404" h="184785">
                <a:moveTo>
                  <a:pt x="64808" y="0"/>
                </a:moveTo>
                <a:lnTo>
                  <a:pt x="0" y="0"/>
                </a:lnTo>
                <a:lnTo>
                  <a:pt x="0" y="184531"/>
                </a:lnTo>
                <a:lnTo>
                  <a:pt x="64808" y="184531"/>
                </a:lnTo>
                <a:lnTo>
                  <a:pt x="64808" y="0"/>
                </a:lnTo>
                <a:close/>
              </a:path>
            </a:pathLst>
          </a:custGeom>
          <a:solidFill>
            <a:srgbClr val="FEFEFE"/>
          </a:solidFill>
        </p:spPr>
        <p:txBody>
          <a:bodyPr wrap="square" lIns="0" tIns="0" rIns="0" bIns="0" rtlCol="0"/>
          <a:lstStyle/>
          <a:p>
            <a:endParaRPr/>
          </a:p>
        </p:txBody>
      </p:sp>
      <p:sp>
        <p:nvSpPr>
          <p:cNvPr id="36" name="object 36"/>
          <p:cNvSpPr/>
          <p:nvPr/>
        </p:nvSpPr>
        <p:spPr>
          <a:xfrm>
            <a:off x="3949061" y="3627998"/>
            <a:ext cx="141966" cy="141617"/>
          </a:xfrm>
          <a:custGeom>
            <a:avLst/>
            <a:gdLst/>
            <a:ahLst/>
            <a:cxnLst/>
            <a:rect l="l" t="t" r="r" b="b"/>
            <a:pathLst>
              <a:path w="204470" h="193675">
                <a:moveTo>
                  <a:pt x="102323" y="0"/>
                </a:moveTo>
                <a:lnTo>
                  <a:pt x="61298" y="7694"/>
                </a:lnTo>
                <a:lnTo>
                  <a:pt x="28906" y="28562"/>
                </a:lnTo>
                <a:lnTo>
                  <a:pt x="7642" y="59278"/>
                </a:lnTo>
                <a:lnTo>
                  <a:pt x="0" y="96520"/>
                </a:lnTo>
                <a:lnTo>
                  <a:pt x="0" y="97205"/>
                </a:lnTo>
                <a:lnTo>
                  <a:pt x="7583" y="134341"/>
                </a:lnTo>
                <a:lnTo>
                  <a:pt x="28694" y="164826"/>
                </a:lnTo>
                <a:lnTo>
                  <a:pt x="60870" y="185463"/>
                </a:lnTo>
                <a:lnTo>
                  <a:pt x="101650" y="193052"/>
                </a:lnTo>
                <a:lnTo>
                  <a:pt x="142675" y="185356"/>
                </a:lnTo>
                <a:lnTo>
                  <a:pt x="175067" y="164484"/>
                </a:lnTo>
                <a:lnTo>
                  <a:pt x="193304" y="138137"/>
                </a:lnTo>
                <a:lnTo>
                  <a:pt x="102323" y="138137"/>
                </a:lnTo>
                <a:lnTo>
                  <a:pt x="86557" y="134801"/>
                </a:lnTo>
                <a:lnTo>
                  <a:pt x="74147" y="125772"/>
                </a:lnTo>
                <a:lnTo>
                  <a:pt x="66021" y="112522"/>
                </a:lnTo>
                <a:lnTo>
                  <a:pt x="63231" y="97205"/>
                </a:lnTo>
                <a:lnTo>
                  <a:pt x="63106" y="95834"/>
                </a:lnTo>
                <a:lnTo>
                  <a:pt x="65817" y="80089"/>
                </a:lnTo>
                <a:lnTo>
                  <a:pt x="73548" y="67057"/>
                </a:lnTo>
                <a:lnTo>
                  <a:pt x="85694" y="58181"/>
                </a:lnTo>
                <a:lnTo>
                  <a:pt x="101650" y="54902"/>
                </a:lnTo>
                <a:lnTo>
                  <a:pt x="193760" y="54902"/>
                </a:lnTo>
                <a:lnTo>
                  <a:pt x="175280" y="28219"/>
                </a:lnTo>
                <a:lnTo>
                  <a:pt x="143104" y="7587"/>
                </a:lnTo>
                <a:lnTo>
                  <a:pt x="102323" y="0"/>
                </a:lnTo>
                <a:close/>
              </a:path>
              <a:path w="204470" h="193675">
                <a:moveTo>
                  <a:pt x="193760" y="54902"/>
                </a:moveTo>
                <a:lnTo>
                  <a:pt x="101650" y="54902"/>
                </a:lnTo>
                <a:lnTo>
                  <a:pt x="117417" y="58240"/>
                </a:lnTo>
                <a:lnTo>
                  <a:pt x="129827" y="67271"/>
                </a:lnTo>
                <a:lnTo>
                  <a:pt x="137953" y="80523"/>
                </a:lnTo>
                <a:lnTo>
                  <a:pt x="140743" y="95834"/>
                </a:lnTo>
                <a:lnTo>
                  <a:pt x="140868" y="97205"/>
                </a:lnTo>
                <a:lnTo>
                  <a:pt x="138155" y="112950"/>
                </a:lnTo>
                <a:lnTo>
                  <a:pt x="130421" y="125982"/>
                </a:lnTo>
                <a:lnTo>
                  <a:pt x="118274" y="134858"/>
                </a:lnTo>
                <a:lnTo>
                  <a:pt x="102323" y="138137"/>
                </a:lnTo>
                <a:lnTo>
                  <a:pt x="193304" y="138137"/>
                </a:lnTo>
                <a:lnTo>
                  <a:pt x="196332" y="133763"/>
                </a:lnTo>
                <a:lnTo>
                  <a:pt x="203974" y="96520"/>
                </a:lnTo>
                <a:lnTo>
                  <a:pt x="203974" y="95834"/>
                </a:lnTo>
                <a:lnTo>
                  <a:pt x="196391" y="58700"/>
                </a:lnTo>
                <a:lnTo>
                  <a:pt x="193760" y="54902"/>
                </a:lnTo>
                <a:close/>
              </a:path>
            </a:pathLst>
          </a:custGeom>
          <a:solidFill>
            <a:srgbClr val="FEFEFE"/>
          </a:solidFill>
        </p:spPr>
        <p:txBody>
          <a:bodyPr wrap="square" lIns="0" tIns="0" rIns="0" bIns="0" rtlCol="0"/>
          <a:lstStyle/>
          <a:p>
            <a:endParaRPr/>
          </a:p>
        </p:txBody>
      </p:sp>
      <p:sp>
        <p:nvSpPr>
          <p:cNvPr id="37" name="object 37"/>
          <p:cNvSpPr/>
          <p:nvPr/>
        </p:nvSpPr>
        <p:spPr>
          <a:xfrm>
            <a:off x="4109623" y="3627998"/>
            <a:ext cx="126976" cy="138367"/>
          </a:xfrm>
          <a:custGeom>
            <a:avLst/>
            <a:gdLst/>
            <a:ahLst/>
            <a:cxnLst/>
            <a:rect l="l" t="t" r="r" b="b"/>
            <a:pathLst>
              <a:path w="182879" h="189229">
                <a:moveTo>
                  <a:pt x="64808" y="4089"/>
                </a:moveTo>
                <a:lnTo>
                  <a:pt x="0" y="4089"/>
                </a:lnTo>
                <a:lnTo>
                  <a:pt x="0" y="188620"/>
                </a:lnTo>
                <a:lnTo>
                  <a:pt x="64808" y="188620"/>
                </a:lnTo>
                <a:lnTo>
                  <a:pt x="64808" y="88671"/>
                </a:lnTo>
                <a:lnTo>
                  <a:pt x="66865" y="75334"/>
                </a:lnTo>
                <a:lnTo>
                  <a:pt x="72567" y="65608"/>
                </a:lnTo>
                <a:lnTo>
                  <a:pt x="81213" y="59653"/>
                </a:lnTo>
                <a:lnTo>
                  <a:pt x="92100" y="57632"/>
                </a:lnTo>
                <a:lnTo>
                  <a:pt x="181277" y="57632"/>
                </a:lnTo>
                <a:lnTo>
                  <a:pt x="178539" y="39567"/>
                </a:lnTo>
                <a:lnTo>
                  <a:pt x="173000" y="30010"/>
                </a:lnTo>
                <a:lnTo>
                  <a:pt x="64808" y="30010"/>
                </a:lnTo>
                <a:lnTo>
                  <a:pt x="64808" y="4089"/>
                </a:lnTo>
                <a:close/>
              </a:path>
              <a:path w="182879" h="189229">
                <a:moveTo>
                  <a:pt x="181277" y="57632"/>
                </a:moveTo>
                <a:lnTo>
                  <a:pt x="92100" y="57632"/>
                </a:lnTo>
                <a:lnTo>
                  <a:pt x="102622" y="59653"/>
                </a:lnTo>
                <a:lnTo>
                  <a:pt x="110813" y="65608"/>
                </a:lnTo>
                <a:lnTo>
                  <a:pt x="116128" y="75334"/>
                </a:lnTo>
                <a:lnTo>
                  <a:pt x="118021" y="88671"/>
                </a:lnTo>
                <a:lnTo>
                  <a:pt x="118021" y="188620"/>
                </a:lnTo>
                <a:lnTo>
                  <a:pt x="182829" y="188620"/>
                </a:lnTo>
                <a:lnTo>
                  <a:pt x="182829" y="67868"/>
                </a:lnTo>
                <a:lnTo>
                  <a:pt x="181277" y="57632"/>
                </a:lnTo>
                <a:close/>
              </a:path>
              <a:path w="182879" h="189229">
                <a:moveTo>
                  <a:pt x="120065" y="0"/>
                </a:moveTo>
                <a:lnTo>
                  <a:pt x="102030" y="2529"/>
                </a:lnTo>
                <a:lnTo>
                  <a:pt x="87064" y="9247"/>
                </a:lnTo>
                <a:lnTo>
                  <a:pt x="74785" y="18843"/>
                </a:lnTo>
                <a:lnTo>
                  <a:pt x="64808" y="30010"/>
                </a:lnTo>
                <a:lnTo>
                  <a:pt x="173000" y="30010"/>
                </a:lnTo>
                <a:lnTo>
                  <a:pt x="166158" y="18203"/>
                </a:lnTo>
                <a:lnTo>
                  <a:pt x="146422" y="4705"/>
                </a:lnTo>
                <a:lnTo>
                  <a:pt x="120065" y="0"/>
                </a:lnTo>
                <a:close/>
              </a:path>
            </a:pathLst>
          </a:custGeom>
          <a:solidFill>
            <a:srgbClr val="FEFEFE"/>
          </a:solidFill>
        </p:spPr>
        <p:txBody>
          <a:bodyPr wrap="square" lIns="0" tIns="0" rIns="0" bIns="0" rtlCol="0"/>
          <a:lstStyle/>
          <a:p>
            <a:endParaRPr/>
          </a:p>
        </p:txBody>
      </p:sp>
      <p:sp>
        <p:nvSpPr>
          <p:cNvPr id="38" name="object 38"/>
          <p:cNvSpPr/>
          <p:nvPr/>
        </p:nvSpPr>
        <p:spPr>
          <a:xfrm>
            <a:off x="2754540" y="3591327"/>
            <a:ext cx="157837" cy="175048"/>
          </a:xfrm>
          <a:custGeom>
            <a:avLst/>
            <a:gdLst/>
            <a:ahLst/>
            <a:cxnLst/>
            <a:rect l="l" t="t" r="r" b="b"/>
            <a:pathLst>
              <a:path w="227329" h="239395">
                <a:moveTo>
                  <a:pt x="92087" y="0"/>
                </a:moveTo>
                <a:lnTo>
                  <a:pt x="0" y="0"/>
                </a:lnTo>
                <a:lnTo>
                  <a:pt x="0" y="238772"/>
                </a:lnTo>
                <a:lnTo>
                  <a:pt x="90728" y="238772"/>
                </a:lnTo>
                <a:lnTo>
                  <a:pt x="148255" y="229701"/>
                </a:lnTo>
                <a:lnTo>
                  <a:pt x="191007" y="204576"/>
                </a:lnTo>
                <a:lnTo>
                  <a:pt x="208146" y="180098"/>
                </a:lnTo>
                <a:lnTo>
                  <a:pt x="66166" y="180098"/>
                </a:lnTo>
                <a:lnTo>
                  <a:pt x="66166" y="58674"/>
                </a:lnTo>
                <a:lnTo>
                  <a:pt x="209414" y="58674"/>
                </a:lnTo>
                <a:lnTo>
                  <a:pt x="191435" y="33173"/>
                </a:lnTo>
                <a:lnTo>
                  <a:pt x="149117" y="8752"/>
                </a:lnTo>
                <a:lnTo>
                  <a:pt x="92087" y="0"/>
                </a:lnTo>
                <a:close/>
              </a:path>
              <a:path w="227329" h="239395">
                <a:moveTo>
                  <a:pt x="209414" y="58674"/>
                </a:moveTo>
                <a:lnTo>
                  <a:pt x="93116" y="58674"/>
                </a:lnTo>
                <a:lnTo>
                  <a:pt x="120091" y="62735"/>
                </a:lnTo>
                <a:lnTo>
                  <a:pt x="140863" y="74536"/>
                </a:lnTo>
                <a:lnTo>
                  <a:pt x="154218" y="93499"/>
                </a:lnTo>
                <a:lnTo>
                  <a:pt x="158877" y="118706"/>
                </a:lnTo>
                <a:lnTo>
                  <a:pt x="158940" y="119722"/>
                </a:lnTo>
                <a:lnTo>
                  <a:pt x="154218" y="145417"/>
                </a:lnTo>
                <a:lnTo>
                  <a:pt x="140863" y="164364"/>
                </a:lnTo>
                <a:lnTo>
                  <a:pt x="120091" y="176085"/>
                </a:lnTo>
                <a:lnTo>
                  <a:pt x="93116" y="180098"/>
                </a:lnTo>
                <a:lnTo>
                  <a:pt x="208146" y="180098"/>
                </a:lnTo>
                <a:lnTo>
                  <a:pt x="217644" y="166533"/>
                </a:lnTo>
                <a:lnTo>
                  <a:pt x="226756" y="119049"/>
                </a:lnTo>
                <a:lnTo>
                  <a:pt x="226821" y="118021"/>
                </a:lnTo>
                <a:lnTo>
                  <a:pt x="217762" y="70514"/>
                </a:lnTo>
                <a:lnTo>
                  <a:pt x="209414" y="58674"/>
                </a:lnTo>
                <a:close/>
              </a:path>
            </a:pathLst>
          </a:custGeom>
          <a:solidFill>
            <a:srgbClr val="FEFEFE"/>
          </a:solidFill>
        </p:spPr>
        <p:txBody>
          <a:bodyPr wrap="square" lIns="0" tIns="0" rIns="0" bIns="0" rtlCol="0"/>
          <a:lstStyle/>
          <a:p>
            <a:endParaRPr/>
          </a:p>
        </p:txBody>
      </p:sp>
      <p:sp>
        <p:nvSpPr>
          <p:cNvPr id="39" name="object 39"/>
          <p:cNvSpPr/>
          <p:nvPr/>
        </p:nvSpPr>
        <p:spPr>
          <a:xfrm>
            <a:off x="261637" y="5663027"/>
            <a:ext cx="1965245" cy="940341"/>
          </a:xfrm>
          <a:prstGeom prst="rect">
            <a:avLst/>
          </a:prstGeom>
          <a:blipFill>
            <a:blip r:embed="rId9" cstate="print"/>
            <a:stretch>
              <a:fillRect/>
            </a:stretch>
          </a:blipFill>
        </p:spPr>
        <p:txBody>
          <a:bodyPr wrap="square" lIns="0" tIns="0" rIns="0" bIns="0" rtlCol="0"/>
          <a:lstStyle/>
          <a:p>
            <a:endParaRPr/>
          </a:p>
        </p:txBody>
      </p:sp>
      <p:sp>
        <p:nvSpPr>
          <p:cNvPr id="40" name="object 40"/>
          <p:cNvSpPr/>
          <p:nvPr/>
        </p:nvSpPr>
        <p:spPr>
          <a:xfrm>
            <a:off x="261641" y="5663027"/>
            <a:ext cx="1965475" cy="940711"/>
          </a:xfrm>
          <a:custGeom>
            <a:avLst/>
            <a:gdLst/>
            <a:ahLst/>
            <a:cxnLst/>
            <a:rect l="l" t="t" r="r" b="b"/>
            <a:pathLst>
              <a:path w="2830830" h="1286509">
                <a:moveTo>
                  <a:pt x="0" y="0"/>
                </a:moveTo>
                <a:lnTo>
                  <a:pt x="2830484" y="0"/>
                </a:lnTo>
                <a:lnTo>
                  <a:pt x="2830484" y="1286004"/>
                </a:lnTo>
                <a:lnTo>
                  <a:pt x="0" y="1286004"/>
                </a:lnTo>
                <a:lnTo>
                  <a:pt x="0" y="0"/>
                </a:lnTo>
                <a:close/>
              </a:path>
            </a:pathLst>
          </a:custGeom>
          <a:solidFill>
            <a:srgbClr val="ED2F59">
              <a:alpha val="76998"/>
            </a:srgbClr>
          </a:solidFill>
        </p:spPr>
        <p:txBody>
          <a:bodyPr wrap="square" lIns="0" tIns="0" rIns="0" bIns="0" rtlCol="0"/>
          <a:lstStyle/>
          <a:p>
            <a:endParaRPr/>
          </a:p>
        </p:txBody>
      </p:sp>
      <p:sp>
        <p:nvSpPr>
          <p:cNvPr id="41" name="object 41"/>
          <p:cNvSpPr/>
          <p:nvPr/>
        </p:nvSpPr>
        <p:spPr>
          <a:xfrm>
            <a:off x="336623" y="5746483"/>
            <a:ext cx="131384" cy="177834"/>
          </a:xfrm>
          <a:custGeom>
            <a:avLst/>
            <a:gdLst/>
            <a:ahLst/>
            <a:cxnLst/>
            <a:rect l="l" t="t" r="r" b="b"/>
            <a:pathLst>
              <a:path w="189229" h="243204">
                <a:moveTo>
                  <a:pt x="182749" y="57645"/>
                </a:moveTo>
                <a:lnTo>
                  <a:pt x="93455" y="57645"/>
                </a:lnTo>
                <a:lnTo>
                  <a:pt x="104376" y="59318"/>
                </a:lnTo>
                <a:lnTo>
                  <a:pt x="112771" y="64125"/>
                </a:lnTo>
                <a:lnTo>
                  <a:pt x="118160" y="71747"/>
                </a:lnTo>
                <a:lnTo>
                  <a:pt x="120063" y="81864"/>
                </a:lnTo>
                <a:lnTo>
                  <a:pt x="118384" y="92176"/>
                </a:lnTo>
                <a:lnTo>
                  <a:pt x="113027" y="102200"/>
                </a:lnTo>
                <a:lnTo>
                  <a:pt x="103513" y="112800"/>
                </a:lnTo>
                <a:lnTo>
                  <a:pt x="89362" y="124841"/>
                </a:lnTo>
                <a:lnTo>
                  <a:pt x="0" y="193052"/>
                </a:lnTo>
                <a:lnTo>
                  <a:pt x="0" y="242862"/>
                </a:lnTo>
                <a:lnTo>
                  <a:pt x="188960" y="242862"/>
                </a:lnTo>
                <a:lnTo>
                  <a:pt x="188960" y="188963"/>
                </a:lnTo>
                <a:lnTo>
                  <a:pt x="90388" y="188963"/>
                </a:lnTo>
                <a:lnTo>
                  <a:pt x="131316" y="160312"/>
                </a:lnTo>
                <a:lnTo>
                  <a:pt x="154916" y="141836"/>
                </a:lnTo>
                <a:lnTo>
                  <a:pt x="172248" y="123263"/>
                </a:lnTo>
                <a:lnTo>
                  <a:pt x="182928" y="102322"/>
                </a:lnTo>
                <a:lnTo>
                  <a:pt x="186573" y="76746"/>
                </a:lnTo>
                <a:lnTo>
                  <a:pt x="186573" y="76060"/>
                </a:lnTo>
                <a:lnTo>
                  <a:pt x="182749" y="57645"/>
                </a:lnTo>
                <a:close/>
              </a:path>
              <a:path w="189229" h="243204">
                <a:moveTo>
                  <a:pt x="98574" y="0"/>
                </a:moveTo>
                <a:lnTo>
                  <a:pt x="67412" y="3342"/>
                </a:lnTo>
                <a:lnTo>
                  <a:pt x="42166" y="13177"/>
                </a:lnTo>
                <a:lnTo>
                  <a:pt x="20821" y="29216"/>
                </a:lnTo>
                <a:lnTo>
                  <a:pt x="1363" y="51168"/>
                </a:lnTo>
                <a:lnTo>
                  <a:pt x="46043" y="88341"/>
                </a:lnTo>
                <a:lnTo>
                  <a:pt x="59113" y="74479"/>
                </a:lnTo>
                <a:lnTo>
                  <a:pt x="70774" y="64935"/>
                </a:lnTo>
                <a:lnTo>
                  <a:pt x="81923" y="59419"/>
                </a:lnTo>
                <a:lnTo>
                  <a:pt x="93455" y="57645"/>
                </a:lnTo>
                <a:lnTo>
                  <a:pt x="182749" y="57645"/>
                </a:lnTo>
                <a:lnTo>
                  <a:pt x="180162" y="45182"/>
                </a:lnTo>
                <a:lnTo>
                  <a:pt x="162143" y="21147"/>
                </a:lnTo>
                <a:lnTo>
                  <a:pt x="134340" y="5553"/>
                </a:lnTo>
                <a:lnTo>
                  <a:pt x="98574" y="0"/>
                </a:lnTo>
                <a:close/>
              </a:path>
            </a:pathLst>
          </a:custGeom>
          <a:solidFill>
            <a:srgbClr val="FEFEFE"/>
          </a:solidFill>
        </p:spPr>
        <p:txBody>
          <a:bodyPr wrap="square" lIns="0" tIns="0" rIns="0" bIns="0" rtlCol="0"/>
          <a:lstStyle/>
          <a:p>
            <a:endParaRPr/>
          </a:p>
        </p:txBody>
      </p:sp>
      <p:sp>
        <p:nvSpPr>
          <p:cNvPr id="42" name="object 42"/>
          <p:cNvSpPr/>
          <p:nvPr/>
        </p:nvSpPr>
        <p:spPr>
          <a:xfrm>
            <a:off x="488660" y="5786137"/>
            <a:ext cx="126976" cy="138367"/>
          </a:xfrm>
          <a:custGeom>
            <a:avLst/>
            <a:gdLst/>
            <a:ahLst/>
            <a:cxnLst/>
            <a:rect l="l" t="t" r="r" b="b"/>
            <a:pathLst>
              <a:path w="182880" h="189229">
                <a:moveTo>
                  <a:pt x="64806" y="4102"/>
                </a:moveTo>
                <a:lnTo>
                  <a:pt x="0" y="4102"/>
                </a:lnTo>
                <a:lnTo>
                  <a:pt x="0" y="188633"/>
                </a:lnTo>
                <a:lnTo>
                  <a:pt x="64806" y="188633"/>
                </a:lnTo>
                <a:lnTo>
                  <a:pt x="64806" y="88684"/>
                </a:lnTo>
                <a:lnTo>
                  <a:pt x="66863" y="75347"/>
                </a:lnTo>
                <a:lnTo>
                  <a:pt x="72566" y="65620"/>
                </a:lnTo>
                <a:lnTo>
                  <a:pt x="81211" y="59666"/>
                </a:lnTo>
                <a:lnTo>
                  <a:pt x="92095" y="57645"/>
                </a:lnTo>
                <a:lnTo>
                  <a:pt x="181271" y="57645"/>
                </a:lnTo>
                <a:lnTo>
                  <a:pt x="178532" y="39578"/>
                </a:lnTo>
                <a:lnTo>
                  <a:pt x="172996" y="30022"/>
                </a:lnTo>
                <a:lnTo>
                  <a:pt x="64806" y="30022"/>
                </a:lnTo>
                <a:lnTo>
                  <a:pt x="64806" y="4102"/>
                </a:lnTo>
                <a:close/>
              </a:path>
              <a:path w="182880" h="189229">
                <a:moveTo>
                  <a:pt x="181271" y="57645"/>
                </a:moveTo>
                <a:lnTo>
                  <a:pt x="92095" y="57645"/>
                </a:lnTo>
                <a:lnTo>
                  <a:pt x="102620" y="59666"/>
                </a:lnTo>
                <a:lnTo>
                  <a:pt x="110811" y="65620"/>
                </a:lnTo>
                <a:lnTo>
                  <a:pt x="116126" y="75347"/>
                </a:lnTo>
                <a:lnTo>
                  <a:pt x="118018" y="88684"/>
                </a:lnTo>
                <a:lnTo>
                  <a:pt x="118018" y="188633"/>
                </a:lnTo>
                <a:lnTo>
                  <a:pt x="182822" y="188633"/>
                </a:lnTo>
                <a:lnTo>
                  <a:pt x="182822" y="67881"/>
                </a:lnTo>
                <a:lnTo>
                  <a:pt x="181271" y="57645"/>
                </a:lnTo>
                <a:close/>
              </a:path>
              <a:path w="182880" h="189229">
                <a:moveTo>
                  <a:pt x="120063" y="0"/>
                </a:moveTo>
                <a:lnTo>
                  <a:pt x="102028" y="2531"/>
                </a:lnTo>
                <a:lnTo>
                  <a:pt x="87063" y="9253"/>
                </a:lnTo>
                <a:lnTo>
                  <a:pt x="74783" y="18854"/>
                </a:lnTo>
                <a:lnTo>
                  <a:pt x="64806" y="30022"/>
                </a:lnTo>
                <a:lnTo>
                  <a:pt x="172996" y="30022"/>
                </a:lnTo>
                <a:lnTo>
                  <a:pt x="166152" y="18210"/>
                </a:lnTo>
                <a:lnTo>
                  <a:pt x="146417" y="4707"/>
                </a:lnTo>
                <a:lnTo>
                  <a:pt x="120063" y="0"/>
                </a:lnTo>
                <a:close/>
              </a:path>
            </a:pathLst>
          </a:custGeom>
          <a:solidFill>
            <a:srgbClr val="FEFEFE"/>
          </a:solidFill>
        </p:spPr>
        <p:txBody>
          <a:bodyPr wrap="square" lIns="0" tIns="0" rIns="0" bIns="0" rtlCol="0"/>
          <a:lstStyle/>
          <a:p>
            <a:endParaRPr/>
          </a:p>
        </p:txBody>
      </p:sp>
      <p:sp>
        <p:nvSpPr>
          <p:cNvPr id="43" name="object 43"/>
          <p:cNvSpPr/>
          <p:nvPr/>
        </p:nvSpPr>
        <p:spPr>
          <a:xfrm>
            <a:off x="634069" y="5741999"/>
            <a:ext cx="141084" cy="185264"/>
          </a:xfrm>
          <a:custGeom>
            <a:avLst/>
            <a:gdLst/>
            <a:ahLst/>
            <a:cxnLst/>
            <a:rect l="l" t="t" r="r" b="b"/>
            <a:pathLst>
              <a:path w="203200" h="253365">
                <a:moveTo>
                  <a:pt x="81180" y="60363"/>
                </a:moveTo>
                <a:lnTo>
                  <a:pt x="24217" y="86117"/>
                </a:lnTo>
                <a:lnTo>
                  <a:pt x="111" y="156209"/>
                </a:lnTo>
                <a:lnTo>
                  <a:pt x="0" y="157581"/>
                </a:lnTo>
                <a:lnTo>
                  <a:pt x="6598" y="197396"/>
                </a:lnTo>
                <a:lnTo>
                  <a:pt x="24388" y="227459"/>
                </a:lnTo>
                <a:lnTo>
                  <a:pt x="50365" y="246459"/>
                </a:lnTo>
                <a:lnTo>
                  <a:pt x="81522" y="253084"/>
                </a:lnTo>
                <a:lnTo>
                  <a:pt x="100196" y="250766"/>
                </a:lnTo>
                <a:lnTo>
                  <a:pt x="115288" y="244517"/>
                </a:lnTo>
                <a:lnTo>
                  <a:pt x="127568" y="235388"/>
                </a:lnTo>
                <a:lnTo>
                  <a:pt x="137801" y="224434"/>
                </a:lnTo>
                <a:lnTo>
                  <a:pt x="202608" y="224434"/>
                </a:lnTo>
                <a:lnTo>
                  <a:pt x="202608" y="198856"/>
                </a:lnTo>
                <a:lnTo>
                  <a:pt x="101304" y="198856"/>
                </a:lnTo>
                <a:lnTo>
                  <a:pt x="86610" y="195754"/>
                </a:lnTo>
                <a:lnTo>
                  <a:pt x="74570" y="187086"/>
                </a:lnTo>
                <a:lnTo>
                  <a:pt x="66432" y="173814"/>
                </a:lnTo>
                <a:lnTo>
                  <a:pt x="63564" y="157581"/>
                </a:lnTo>
                <a:lnTo>
                  <a:pt x="63442" y="156209"/>
                </a:lnTo>
                <a:lnTo>
                  <a:pt x="66432" y="139352"/>
                </a:lnTo>
                <a:lnTo>
                  <a:pt x="74570" y="126201"/>
                </a:lnTo>
                <a:lnTo>
                  <a:pt x="86610" y="117653"/>
                </a:lnTo>
                <a:lnTo>
                  <a:pt x="101304" y="114604"/>
                </a:lnTo>
                <a:lnTo>
                  <a:pt x="202608" y="114604"/>
                </a:lnTo>
                <a:lnTo>
                  <a:pt x="202608" y="86969"/>
                </a:lnTo>
                <a:lnTo>
                  <a:pt x="137801" y="86969"/>
                </a:lnTo>
                <a:lnTo>
                  <a:pt x="127706" y="76913"/>
                </a:lnTo>
                <a:lnTo>
                  <a:pt x="115374" y="68422"/>
                </a:lnTo>
                <a:lnTo>
                  <a:pt x="100100" y="62554"/>
                </a:lnTo>
                <a:lnTo>
                  <a:pt x="81180" y="60363"/>
                </a:lnTo>
                <a:close/>
              </a:path>
              <a:path w="203200" h="253365">
                <a:moveTo>
                  <a:pt x="202608" y="224434"/>
                </a:moveTo>
                <a:lnTo>
                  <a:pt x="137801" y="224434"/>
                </a:lnTo>
                <a:lnTo>
                  <a:pt x="137801" y="248996"/>
                </a:lnTo>
                <a:lnTo>
                  <a:pt x="202608" y="248996"/>
                </a:lnTo>
                <a:lnTo>
                  <a:pt x="202608" y="224434"/>
                </a:lnTo>
                <a:close/>
              </a:path>
              <a:path w="203200" h="253365">
                <a:moveTo>
                  <a:pt x="202608" y="114604"/>
                </a:moveTo>
                <a:lnTo>
                  <a:pt x="101304" y="114604"/>
                </a:lnTo>
                <a:lnTo>
                  <a:pt x="115945" y="117701"/>
                </a:lnTo>
                <a:lnTo>
                  <a:pt x="127867" y="126330"/>
                </a:lnTo>
                <a:lnTo>
                  <a:pt x="135887" y="139497"/>
                </a:lnTo>
                <a:lnTo>
                  <a:pt x="138823" y="156209"/>
                </a:lnTo>
                <a:lnTo>
                  <a:pt x="138704" y="157581"/>
                </a:lnTo>
                <a:lnTo>
                  <a:pt x="135887" y="173814"/>
                </a:lnTo>
                <a:lnTo>
                  <a:pt x="127867" y="187086"/>
                </a:lnTo>
                <a:lnTo>
                  <a:pt x="115945" y="195754"/>
                </a:lnTo>
                <a:lnTo>
                  <a:pt x="101304" y="198856"/>
                </a:lnTo>
                <a:lnTo>
                  <a:pt x="202608" y="198856"/>
                </a:lnTo>
                <a:lnTo>
                  <a:pt x="202608" y="114604"/>
                </a:lnTo>
                <a:close/>
              </a:path>
              <a:path w="203200" h="253365">
                <a:moveTo>
                  <a:pt x="202608" y="0"/>
                </a:moveTo>
                <a:lnTo>
                  <a:pt x="137801" y="0"/>
                </a:lnTo>
                <a:lnTo>
                  <a:pt x="137801" y="86969"/>
                </a:lnTo>
                <a:lnTo>
                  <a:pt x="202608" y="86969"/>
                </a:lnTo>
                <a:lnTo>
                  <a:pt x="202608" y="0"/>
                </a:lnTo>
                <a:close/>
              </a:path>
            </a:pathLst>
          </a:custGeom>
          <a:solidFill>
            <a:srgbClr val="FEFEFE"/>
          </a:solidFill>
        </p:spPr>
        <p:txBody>
          <a:bodyPr wrap="square" lIns="0" tIns="0" rIns="0" bIns="0" rtlCol="0"/>
          <a:lstStyle/>
          <a:p>
            <a:endParaRPr/>
          </a:p>
        </p:txBody>
      </p:sp>
      <p:sp>
        <p:nvSpPr>
          <p:cNvPr id="44" name="object 44"/>
          <p:cNvSpPr/>
          <p:nvPr/>
        </p:nvSpPr>
        <p:spPr>
          <a:xfrm>
            <a:off x="865446" y="5741999"/>
            <a:ext cx="45411" cy="182477"/>
          </a:xfrm>
          <a:custGeom>
            <a:avLst/>
            <a:gdLst/>
            <a:ahLst/>
            <a:cxnLst/>
            <a:rect l="l" t="t" r="r" b="b"/>
            <a:pathLst>
              <a:path w="65405" h="249554">
                <a:moveTo>
                  <a:pt x="0" y="248996"/>
                </a:moveTo>
                <a:lnTo>
                  <a:pt x="64805" y="248996"/>
                </a:lnTo>
                <a:lnTo>
                  <a:pt x="64805" y="0"/>
                </a:lnTo>
                <a:lnTo>
                  <a:pt x="0" y="0"/>
                </a:lnTo>
                <a:lnTo>
                  <a:pt x="0" y="248996"/>
                </a:lnTo>
                <a:close/>
              </a:path>
            </a:pathLst>
          </a:custGeom>
          <a:solidFill>
            <a:srgbClr val="FEFEFE"/>
          </a:solidFill>
        </p:spPr>
        <p:txBody>
          <a:bodyPr wrap="square" lIns="0" tIns="0" rIns="0" bIns="0" rtlCol="0"/>
          <a:lstStyle/>
          <a:p>
            <a:endParaRPr/>
          </a:p>
        </p:txBody>
      </p:sp>
      <p:sp>
        <p:nvSpPr>
          <p:cNvPr id="45" name="object 45"/>
          <p:cNvSpPr/>
          <p:nvPr/>
        </p:nvSpPr>
        <p:spPr>
          <a:xfrm>
            <a:off x="929152" y="5787139"/>
            <a:ext cx="125653" cy="140225"/>
          </a:xfrm>
          <a:custGeom>
            <a:avLst/>
            <a:gdLst/>
            <a:ahLst/>
            <a:cxnLst/>
            <a:rect l="l" t="t" r="r" b="b"/>
            <a:pathLst>
              <a:path w="180975" h="191770">
                <a:moveTo>
                  <a:pt x="72313" y="75717"/>
                </a:moveTo>
                <a:lnTo>
                  <a:pt x="19912" y="90385"/>
                </a:lnTo>
                <a:lnTo>
                  <a:pt x="0" y="133705"/>
                </a:lnTo>
                <a:lnTo>
                  <a:pt x="0" y="134391"/>
                </a:lnTo>
                <a:lnTo>
                  <a:pt x="4759" y="158828"/>
                </a:lnTo>
                <a:lnTo>
                  <a:pt x="17865" y="176681"/>
                </a:lnTo>
                <a:lnTo>
                  <a:pt x="37558" y="187629"/>
                </a:lnTo>
                <a:lnTo>
                  <a:pt x="62077" y="191349"/>
                </a:lnTo>
                <a:lnTo>
                  <a:pt x="78994" y="189692"/>
                </a:lnTo>
                <a:lnTo>
                  <a:pt x="93545" y="184998"/>
                </a:lnTo>
                <a:lnTo>
                  <a:pt x="105918" y="177682"/>
                </a:lnTo>
                <a:lnTo>
                  <a:pt x="116306" y="168160"/>
                </a:lnTo>
                <a:lnTo>
                  <a:pt x="180428" y="168160"/>
                </a:lnTo>
                <a:lnTo>
                  <a:pt x="180428" y="150761"/>
                </a:lnTo>
                <a:lnTo>
                  <a:pt x="85267" y="150761"/>
                </a:lnTo>
                <a:lnTo>
                  <a:pt x="76088" y="149391"/>
                </a:lnTo>
                <a:lnTo>
                  <a:pt x="68857" y="145430"/>
                </a:lnTo>
                <a:lnTo>
                  <a:pt x="64120" y="139103"/>
                </a:lnTo>
                <a:lnTo>
                  <a:pt x="62420" y="130632"/>
                </a:lnTo>
                <a:lnTo>
                  <a:pt x="62420" y="129959"/>
                </a:lnTo>
                <a:lnTo>
                  <a:pt x="64418" y="120627"/>
                </a:lnTo>
                <a:lnTo>
                  <a:pt x="70219" y="113409"/>
                </a:lnTo>
                <a:lnTo>
                  <a:pt x="79538" y="108751"/>
                </a:lnTo>
                <a:lnTo>
                  <a:pt x="92087" y="107099"/>
                </a:lnTo>
                <a:lnTo>
                  <a:pt x="180428" y="107099"/>
                </a:lnTo>
                <a:lnTo>
                  <a:pt x="180428" y="82880"/>
                </a:lnTo>
                <a:lnTo>
                  <a:pt x="116649" y="82880"/>
                </a:lnTo>
                <a:lnTo>
                  <a:pt x="107657" y="80180"/>
                </a:lnTo>
                <a:lnTo>
                  <a:pt x="96910" y="77893"/>
                </a:lnTo>
                <a:lnTo>
                  <a:pt x="84949" y="76309"/>
                </a:lnTo>
                <a:lnTo>
                  <a:pt x="72313" y="75717"/>
                </a:lnTo>
                <a:close/>
              </a:path>
              <a:path w="180975" h="191770">
                <a:moveTo>
                  <a:pt x="180428" y="168160"/>
                </a:moveTo>
                <a:lnTo>
                  <a:pt x="116306" y="168160"/>
                </a:lnTo>
                <a:lnTo>
                  <a:pt x="116306" y="187261"/>
                </a:lnTo>
                <a:lnTo>
                  <a:pt x="180428" y="187261"/>
                </a:lnTo>
                <a:lnTo>
                  <a:pt x="180428" y="168160"/>
                </a:lnTo>
                <a:close/>
              </a:path>
              <a:path w="180975" h="191770">
                <a:moveTo>
                  <a:pt x="180428" y="107099"/>
                </a:moveTo>
                <a:lnTo>
                  <a:pt x="92087" y="107099"/>
                </a:lnTo>
                <a:lnTo>
                  <a:pt x="99150" y="107461"/>
                </a:lnTo>
                <a:lnTo>
                  <a:pt x="105864" y="108462"/>
                </a:lnTo>
                <a:lnTo>
                  <a:pt x="112000" y="109976"/>
                </a:lnTo>
                <a:lnTo>
                  <a:pt x="117335" y="111874"/>
                </a:lnTo>
                <a:lnTo>
                  <a:pt x="117293" y="120627"/>
                </a:lnTo>
                <a:lnTo>
                  <a:pt x="114962" y="132920"/>
                </a:lnTo>
                <a:lnTo>
                  <a:pt x="108335" y="142490"/>
                </a:lnTo>
                <a:lnTo>
                  <a:pt x="98191" y="148608"/>
                </a:lnTo>
                <a:lnTo>
                  <a:pt x="85267" y="150761"/>
                </a:lnTo>
                <a:lnTo>
                  <a:pt x="180428" y="150761"/>
                </a:lnTo>
                <a:lnTo>
                  <a:pt x="180428" y="107099"/>
                </a:lnTo>
                <a:close/>
              </a:path>
              <a:path w="180975" h="191770">
                <a:moveTo>
                  <a:pt x="176356" y="49796"/>
                </a:moveTo>
                <a:lnTo>
                  <a:pt x="79819" y="49796"/>
                </a:lnTo>
                <a:lnTo>
                  <a:pt x="96075" y="51801"/>
                </a:lnTo>
                <a:lnTo>
                  <a:pt x="107568" y="57645"/>
                </a:lnTo>
                <a:lnTo>
                  <a:pt x="114395" y="67070"/>
                </a:lnTo>
                <a:lnTo>
                  <a:pt x="116576" y="79405"/>
                </a:lnTo>
                <a:lnTo>
                  <a:pt x="116649" y="82880"/>
                </a:lnTo>
                <a:lnTo>
                  <a:pt x="180428" y="82880"/>
                </a:lnTo>
                <a:lnTo>
                  <a:pt x="180319" y="79405"/>
                </a:lnTo>
                <a:lnTo>
                  <a:pt x="179305" y="62995"/>
                </a:lnTo>
                <a:lnTo>
                  <a:pt x="176356" y="49796"/>
                </a:lnTo>
                <a:close/>
              </a:path>
              <a:path w="180975" h="191770">
                <a:moveTo>
                  <a:pt x="90385" y="0"/>
                </a:moveTo>
                <a:lnTo>
                  <a:pt x="68257" y="1040"/>
                </a:lnTo>
                <a:lnTo>
                  <a:pt x="48944" y="3967"/>
                </a:lnTo>
                <a:lnTo>
                  <a:pt x="31676" y="8492"/>
                </a:lnTo>
                <a:lnTo>
                  <a:pt x="15684" y="14325"/>
                </a:lnTo>
                <a:lnTo>
                  <a:pt x="28994" y="60032"/>
                </a:lnTo>
                <a:lnTo>
                  <a:pt x="41107" y="55695"/>
                </a:lnTo>
                <a:lnTo>
                  <a:pt x="53254" y="52481"/>
                </a:lnTo>
                <a:lnTo>
                  <a:pt x="65977" y="50483"/>
                </a:lnTo>
                <a:lnTo>
                  <a:pt x="79819" y="49796"/>
                </a:lnTo>
                <a:lnTo>
                  <a:pt x="176356" y="49796"/>
                </a:lnTo>
                <a:lnTo>
                  <a:pt x="175785" y="47240"/>
                </a:lnTo>
                <a:lnTo>
                  <a:pt x="148139" y="12805"/>
                </a:lnTo>
                <a:lnTo>
                  <a:pt x="113259" y="1455"/>
                </a:lnTo>
                <a:lnTo>
                  <a:pt x="90385" y="0"/>
                </a:lnTo>
                <a:close/>
              </a:path>
            </a:pathLst>
          </a:custGeom>
          <a:solidFill>
            <a:srgbClr val="FEFEFE"/>
          </a:solidFill>
        </p:spPr>
        <p:txBody>
          <a:bodyPr wrap="square" lIns="0" tIns="0" rIns="0" bIns="0" rtlCol="0"/>
          <a:lstStyle/>
          <a:p>
            <a:endParaRPr/>
          </a:p>
        </p:txBody>
      </p:sp>
      <p:sp>
        <p:nvSpPr>
          <p:cNvPr id="46" name="object 46"/>
          <p:cNvSpPr/>
          <p:nvPr/>
        </p:nvSpPr>
        <p:spPr>
          <a:xfrm>
            <a:off x="1077396" y="5786888"/>
            <a:ext cx="85531" cy="137439"/>
          </a:xfrm>
          <a:custGeom>
            <a:avLst/>
            <a:gdLst/>
            <a:ahLst/>
            <a:cxnLst/>
            <a:rect l="l" t="t" r="r" b="b"/>
            <a:pathLst>
              <a:path w="123189" h="187959">
                <a:moveTo>
                  <a:pt x="64808" y="3073"/>
                </a:moveTo>
                <a:lnTo>
                  <a:pt x="0" y="3073"/>
                </a:lnTo>
                <a:lnTo>
                  <a:pt x="0" y="187604"/>
                </a:lnTo>
                <a:lnTo>
                  <a:pt x="64808" y="187604"/>
                </a:lnTo>
                <a:lnTo>
                  <a:pt x="64808" y="130302"/>
                </a:lnTo>
                <a:lnTo>
                  <a:pt x="68320" y="102610"/>
                </a:lnTo>
                <a:lnTo>
                  <a:pt x="78579" y="83270"/>
                </a:lnTo>
                <a:lnTo>
                  <a:pt x="95170" y="71926"/>
                </a:lnTo>
                <a:lnTo>
                  <a:pt x="117678" y="68224"/>
                </a:lnTo>
                <a:lnTo>
                  <a:pt x="123139" y="68224"/>
                </a:lnTo>
                <a:lnTo>
                  <a:pt x="123139" y="40246"/>
                </a:lnTo>
                <a:lnTo>
                  <a:pt x="64808" y="40246"/>
                </a:lnTo>
                <a:lnTo>
                  <a:pt x="64808" y="3073"/>
                </a:lnTo>
                <a:close/>
              </a:path>
              <a:path w="123189" h="187959">
                <a:moveTo>
                  <a:pt x="123139" y="0"/>
                </a:moveTo>
                <a:lnTo>
                  <a:pt x="102562" y="2161"/>
                </a:lnTo>
                <a:lnTo>
                  <a:pt x="86429" y="10145"/>
                </a:lnTo>
                <a:lnTo>
                  <a:pt x="74068" y="23118"/>
                </a:lnTo>
                <a:lnTo>
                  <a:pt x="64808" y="40246"/>
                </a:lnTo>
                <a:lnTo>
                  <a:pt x="123139" y="40246"/>
                </a:lnTo>
                <a:lnTo>
                  <a:pt x="123139" y="0"/>
                </a:lnTo>
                <a:close/>
              </a:path>
            </a:pathLst>
          </a:custGeom>
          <a:solidFill>
            <a:srgbClr val="FEFEFE"/>
          </a:solidFill>
        </p:spPr>
        <p:txBody>
          <a:bodyPr wrap="square" lIns="0" tIns="0" rIns="0" bIns="0" rtlCol="0"/>
          <a:lstStyle/>
          <a:p>
            <a:endParaRPr/>
          </a:p>
        </p:txBody>
      </p:sp>
      <p:sp>
        <p:nvSpPr>
          <p:cNvPr id="47" name="object 47"/>
          <p:cNvSpPr/>
          <p:nvPr/>
        </p:nvSpPr>
        <p:spPr>
          <a:xfrm>
            <a:off x="1171657" y="5786137"/>
            <a:ext cx="141084" cy="178763"/>
          </a:xfrm>
          <a:custGeom>
            <a:avLst/>
            <a:gdLst/>
            <a:ahLst/>
            <a:cxnLst/>
            <a:rect l="l" t="t" r="r" b="b"/>
            <a:pathLst>
              <a:path w="203200" h="244475">
                <a:moveTo>
                  <a:pt x="25920" y="179755"/>
                </a:moveTo>
                <a:lnTo>
                  <a:pt x="5105" y="222737"/>
                </a:lnTo>
                <a:lnTo>
                  <a:pt x="25743" y="231798"/>
                </a:lnTo>
                <a:lnTo>
                  <a:pt x="47879" y="238427"/>
                </a:lnTo>
                <a:lnTo>
                  <a:pt x="71738" y="242499"/>
                </a:lnTo>
                <a:lnTo>
                  <a:pt x="97548" y="243884"/>
                </a:lnTo>
                <a:lnTo>
                  <a:pt x="124143" y="242184"/>
                </a:lnTo>
                <a:lnTo>
                  <a:pt x="164412" y="229063"/>
                </a:lnTo>
                <a:lnTo>
                  <a:pt x="192553" y="197156"/>
                </a:lnTo>
                <a:lnTo>
                  <a:pt x="90385" y="197156"/>
                </a:lnTo>
                <a:lnTo>
                  <a:pt x="72587" y="195972"/>
                </a:lnTo>
                <a:lnTo>
                  <a:pt x="56229" y="192549"/>
                </a:lnTo>
                <a:lnTo>
                  <a:pt x="40833" y="187080"/>
                </a:lnTo>
                <a:lnTo>
                  <a:pt x="25920" y="179755"/>
                </a:lnTo>
                <a:close/>
              </a:path>
              <a:path w="203200" h="244475">
                <a:moveTo>
                  <a:pt x="202582" y="144627"/>
                </a:moveTo>
                <a:lnTo>
                  <a:pt x="138811" y="144627"/>
                </a:lnTo>
                <a:lnTo>
                  <a:pt x="138811" y="151790"/>
                </a:lnTo>
                <a:lnTo>
                  <a:pt x="135800" y="171255"/>
                </a:lnTo>
                <a:lnTo>
                  <a:pt x="126747" y="185474"/>
                </a:lnTo>
                <a:lnTo>
                  <a:pt x="111620" y="194193"/>
                </a:lnTo>
                <a:lnTo>
                  <a:pt x="90385" y="197156"/>
                </a:lnTo>
                <a:lnTo>
                  <a:pt x="192553" y="197156"/>
                </a:lnTo>
                <a:lnTo>
                  <a:pt x="196803" y="187646"/>
                </a:lnTo>
                <a:lnTo>
                  <a:pt x="201174" y="167740"/>
                </a:lnTo>
                <a:lnTo>
                  <a:pt x="202582" y="144627"/>
                </a:lnTo>
                <a:close/>
              </a:path>
              <a:path w="203200" h="244475">
                <a:moveTo>
                  <a:pt x="79806" y="0"/>
                </a:moveTo>
                <a:lnTo>
                  <a:pt x="49350" y="5948"/>
                </a:lnTo>
                <a:lnTo>
                  <a:pt x="23915" y="23026"/>
                </a:lnTo>
                <a:lnTo>
                  <a:pt x="6474" y="50079"/>
                </a:lnTo>
                <a:lnTo>
                  <a:pt x="0" y="85953"/>
                </a:lnTo>
                <a:lnTo>
                  <a:pt x="61" y="86982"/>
                </a:lnTo>
                <a:lnTo>
                  <a:pt x="6409" y="122320"/>
                </a:lnTo>
                <a:lnTo>
                  <a:pt x="23914" y="149271"/>
                </a:lnTo>
                <a:lnTo>
                  <a:pt x="49924" y="166308"/>
                </a:lnTo>
                <a:lnTo>
                  <a:pt x="81851" y="172250"/>
                </a:lnTo>
                <a:lnTo>
                  <a:pt x="100299" y="170045"/>
                </a:lnTo>
                <a:lnTo>
                  <a:pt x="115579" y="164068"/>
                </a:lnTo>
                <a:lnTo>
                  <a:pt x="128235" y="155276"/>
                </a:lnTo>
                <a:lnTo>
                  <a:pt x="138811" y="144627"/>
                </a:lnTo>
                <a:lnTo>
                  <a:pt x="202582" y="144627"/>
                </a:lnTo>
                <a:lnTo>
                  <a:pt x="202603" y="122453"/>
                </a:lnTo>
                <a:lnTo>
                  <a:pt x="101295" y="122453"/>
                </a:lnTo>
                <a:lnTo>
                  <a:pt x="86025" y="119788"/>
                </a:lnTo>
                <a:lnTo>
                  <a:pt x="74050" y="112390"/>
                </a:lnTo>
                <a:lnTo>
                  <a:pt x="66233" y="101156"/>
                </a:lnTo>
                <a:lnTo>
                  <a:pt x="63436" y="86982"/>
                </a:lnTo>
                <a:lnTo>
                  <a:pt x="63503" y="85953"/>
                </a:lnTo>
                <a:lnTo>
                  <a:pt x="66233" y="72069"/>
                </a:lnTo>
                <a:lnTo>
                  <a:pt x="74050" y="60717"/>
                </a:lnTo>
                <a:lnTo>
                  <a:pt x="86025" y="53201"/>
                </a:lnTo>
                <a:lnTo>
                  <a:pt x="101295" y="50482"/>
                </a:lnTo>
                <a:lnTo>
                  <a:pt x="202603" y="50482"/>
                </a:lnTo>
                <a:lnTo>
                  <a:pt x="202603" y="25933"/>
                </a:lnTo>
                <a:lnTo>
                  <a:pt x="137794" y="25933"/>
                </a:lnTo>
                <a:lnTo>
                  <a:pt x="126721" y="15693"/>
                </a:lnTo>
                <a:lnTo>
                  <a:pt x="113920" y="7466"/>
                </a:lnTo>
                <a:lnTo>
                  <a:pt x="98559" y="1989"/>
                </a:lnTo>
                <a:lnTo>
                  <a:pt x="79806" y="0"/>
                </a:lnTo>
                <a:close/>
              </a:path>
              <a:path w="203200" h="244475">
                <a:moveTo>
                  <a:pt x="202603" y="50482"/>
                </a:moveTo>
                <a:lnTo>
                  <a:pt x="101295" y="50482"/>
                </a:lnTo>
                <a:lnTo>
                  <a:pt x="116367" y="53147"/>
                </a:lnTo>
                <a:lnTo>
                  <a:pt x="128239" y="60545"/>
                </a:lnTo>
                <a:lnTo>
                  <a:pt x="136019" y="71779"/>
                </a:lnTo>
                <a:lnTo>
                  <a:pt x="138811" y="85953"/>
                </a:lnTo>
                <a:lnTo>
                  <a:pt x="138743" y="86982"/>
                </a:lnTo>
                <a:lnTo>
                  <a:pt x="136019" y="100872"/>
                </a:lnTo>
                <a:lnTo>
                  <a:pt x="128239" y="112223"/>
                </a:lnTo>
                <a:lnTo>
                  <a:pt x="116367" y="119736"/>
                </a:lnTo>
                <a:lnTo>
                  <a:pt x="101295" y="122453"/>
                </a:lnTo>
                <a:lnTo>
                  <a:pt x="202603" y="122453"/>
                </a:lnTo>
                <a:lnTo>
                  <a:pt x="202603" y="50482"/>
                </a:lnTo>
                <a:close/>
              </a:path>
              <a:path w="203200" h="244475">
                <a:moveTo>
                  <a:pt x="202603" y="4102"/>
                </a:moveTo>
                <a:lnTo>
                  <a:pt x="137794" y="4102"/>
                </a:lnTo>
                <a:lnTo>
                  <a:pt x="137794" y="25933"/>
                </a:lnTo>
                <a:lnTo>
                  <a:pt x="202603" y="25933"/>
                </a:lnTo>
                <a:lnTo>
                  <a:pt x="202603" y="4102"/>
                </a:lnTo>
                <a:close/>
              </a:path>
            </a:pathLst>
          </a:custGeom>
          <a:solidFill>
            <a:srgbClr val="FEFEFE"/>
          </a:solidFill>
        </p:spPr>
        <p:txBody>
          <a:bodyPr wrap="square" lIns="0" tIns="0" rIns="0" bIns="0" rtlCol="0"/>
          <a:lstStyle/>
          <a:p>
            <a:endParaRPr/>
          </a:p>
        </p:txBody>
      </p:sp>
      <p:sp>
        <p:nvSpPr>
          <p:cNvPr id="48" name="object 48"/>
          <p:cNvSpPr/>
          <p:nvPr/>
        </p:nvSpPr>
        <p:spPr>
          <a:xfrm>
            <a:off x="1331276" y="5786138"/>
            <a:ext cx="129621" cy="141617"/>
          </a:xfrm>
          <a:custGeom>
            <a:avLst/>
            <a:gdLst/>
            <a:ahLst/>
            <a:cxnLst/>
            <a:rect l="l" t="t" r="r" b="b"/>
            <a:pathLst>
              <a:path w="186689" h="193675">
                <a:moveTo>
                  <a:pt x="93116" y="0"/>
                </a:moveTo>
                <a:lnTo>
                  <a:pt x="55539" y="7505"/>
                </a:lnTo>
                <a:lnTo>
                  <a:pt x="26088" y="28059"/>
                </a:lnTo>
                <a:lnTo>
                  <a:pt x="6873" y="58716"/>
                </a:lnTo>
                <a:lnTo>
                  <a:pt x="0" y="96532"/>
                </a:lnTo>
                <a:lnTo>
                  <a:pt x="0" y="97218"/>
                </a:lnTo>
                <a:lnTo>
                  <a:pt x="7299" y="136368"/>
                </a:lnTo>
                <a:lnTo>
                  <a:pt x="27708" y="166629"/>
                </a:lnTo>
                <a:lnTo>
                  <a:pt x="58989" y="186145"/>
                </a:lnTo>
                <a:lnTo>
                  <a:pt x="98907" y="193062"/>
                </a:lnTo>
                <a:lnTo>
                  <a:pt x="124481" y="190366"/>
                </a:lnTo>
                <a:lnTo>
                  <a:pt x="146151" y="182745"/>
                </a:lnTo>
                <a:lnTo>
                  <a:pt x="164240" y="170905"/>
                </a:lnTo>
                <a:lnTo>
                  <a:pt x="179069" y="155549"/>
                </a:lnTo>
                <a:lnTo>
                  <a:pt x="165886" y="144627"/>
                </a:lnTo>
                <a:lnTo>
                  <a:pt x="102323" y="144627"/>
                </a:lnTo>
                <a:lnTo>
                  <a:pt x="88314" y="142713"/>
                </a:lnTo>
                <a:lnTo>
                  <a:pt x="76736" y="136994"/>
                </a:lnTo>
                <a:lnTo>
                  <a:pt x="67973" y="127504"/>
                </a:lnTo>
                <a:lnTo>
                  <a:pt x="62407" y="114274"/>
                </a:lnTo>
                <a:lnTo>
                  <a:pt x="185889" y="114274"/>
                </a:lnTo>
                <a:lnTo>
                  <a:pt x="186232" y="109829"/>
                </a:lnTo>
                <a:lnTo>
                  <a:pt x="186232" y="100965"/>
                </a:lnTo>
                <a:lnTo>
                  <a:pt x="183378" y="81191"/>
                </a:lnTo>
                <a:lnTo>
                  <a:pt x="61391" y="81191"/>
                </a:lnTo>
                <a:lnTo>
                  <a:pt x="65444" y="67474"/>
                </a:lnTo>
                <a:lnTo>
                  <a:pt x="72309" y="56922"/>
                </a:lnTo>
                <a:lnTo>
                  <a:pt x="81728" y="50146"/>
                </a:lnTo>
                <a:lnTo>
                  <a:pt x="93446" y="47752"/>
                </a:lnTo>
                <a:lnTo>
                  <a:pt x="172929" y="47752"/>
                </a:lnTo>
                <a:lnTo>
                  <a:pt x="163591" y="30146"/>
                </a:lnTo>
                <a:lnTo>
                  <a:pt x="134572" y="8149"/>
                </a:lnTo>
                <a:lnTo>
                  <a:pt x="93116" y="0"/>
                </a:lnTo>
                <a:close/>
              </a:path>
              <a:path w="186689" h="193675">
                <a:moveTo>
                  <a:pt x="143243" y="125869"/>
                </a:moveTo>
                <a:lnTo>
                  <a:pt x="133397" y="134265"/>
                </a:lnTo>
                <a:lnTo>
                  <a:pt x="123550" y="140106"/>
                </a:lnTo>
                <a:lnTo>
                  <a:pt x="113319" y="143518"/>
                </a:lnTo>
                <a:lnTo>
                  <a:pt x="102323" y="144627"/>
                </a:lnTo>
                <a:lnTo>
                  <a:pt x="165886" y="144627"/>
                </a:lnTo>
                <a:lnTo>
                  <a:pt x="143243" y="125869"/>
                </a:lnTo>
                <a:close/>
              </a:path>
              <a:path w="186689" h="193675">
                <a:moveTo>
                  <a:pt x="172929" y="47752"/>
                </a:moveTo>
                <a:lnTo>
                  <a:pt x="93446" y="47752"/>
                </a:lnTo>
                <a:lnTo>
                  <a:pt x="105606" y="50097"/>
                </a:lnTo>
                <a:lnTo>
                  <a:pt x="115238" y="56794"/>
                </a:lnTo>
                <a:lnTo>
                  <a:pt x="121991" y="67329"/>
                </a:lnTo>
                <a:lnTo>
                  <a:pt x="125514" y="81191"/>
                </a:lnTo>
                <a:lnTo>
                  <a:pt x="183378" y="81191"/>
                </a:lnTo>
                <a:lnTo>
                  <a:pt x="180652" y="62311"/>
                </a:lnTo>
                <a:lnTo>
                  <a:pt x="172929" y="47752"/>
                </a:lnTo>
                <a:close/>
              </a:path>
            </a:pathLst>
          </a:custGeom>
          <a:solidFill>
            <a:srgbClr val="FEFEFE"/>
          </a:solidFill>
        </p:spPr>
        <p:txBody>
          <a:bodyPr wrap="square" lIns="0" tIns="0" rIns="0" bIns="0" rtlCol="0"/>
          <a:lstStyle/>
          <a:p>
            <a:endParaRPr/>
          </a:p>
        </p:txBody>
      </p:sp>
      <p:sp>
        <p:nvSpPr>
          <p:cNvPr id="49" name="object 49"/>
          <p:cNvSpPr/>
          <p:nvPr/>
        </p:nvSpPr>
        <p:spPr>
          <a:xfrm>
            <a:off x="1470050" y="5786387"/>
            <a:ext cx="113308" cy="140689"/>
          </a:xfrm>
          <a:custGeom>
            <a:avLst/>
            <a:gdLst/>
            <a:ahLst/>
            <a:cxnLst/>
            <a:rect l="l" t="t" r="r" b="b"/>
            <a:pathLst>
              <a:path w="163194" h="192404">
                <a:moveTo>
                  <a:pt x="24218" y="125869"/>
                </a:moveTo>
                <a:lnTo>
                  <a:pt x="0" y="165087"/>
                </a:lnTo>
                <a:lnTo>
                  <a:pt x="20070" y="177125"/>
                </a:lnTo>
                <a:lnTo>
                  <a:pt x="41614" y="185643"/>
                </a:lnTo>
                <a:lnTo>
                  <a:pt x="64183" y="190705"/>
                </a:lnTo>
                <a:lnTo>
                  <a:pt x="87325" y="192378"/>
                </a:lnTo>
                <a:lnTo>
                  <a:pt x="118095" y="188440"/>
                </a:lnTo>
                <a:lnTo>
                  <a:pt x="141895" y="176732"/>
                </a:lnTo>
                <a:lnTo>
                  <a:pt x="157253" y="157414"/>
                </a:lnTo>
                <a:lnTo>
                  <a:pt x="159369" y="147015"/>
                </a:lnTo>
                <a:lnTo>
                  <a:pt x="87655" y="147015"/>
                </a:lnTo>
                <a:lnTo>
                  <a:pt x="72658" y="145677"/>
                </a:lnTo>
                <a:lnTo>
                  <a:pt x="56703" y="141685"/>
                </a:lnTo>
                <a:lnTo>
                  <a:pt x="40365" y="135072"/>
                </a:lnTo>
                <a:lnTo>
                  <a:pt x="24218" y="125869"/>
                </a:lnTo>
                <a:close/>
              </a:path>
              <a:path w="163194" h="192404">
                <a:moveTo>
                  <a:pt x="82880" y="0"/>
                </a:moveTo>
                <a:lnTo>
                  <a:pt x="53329" y="4024"/>
                </a:lnTo>
                <a:lnTo>
                  <a:pt x="29884" y="15819"/>
                </a:lnTo>
                <a:lnTo>
                  <a:pt x="14434" y="34970"/>
                </a:lnTo>
                <a:lnTo>
                  <a:pt x="8864" y="61061"/>
                </a:lnTo>
                <a:lnTo>
                  <a:pt x="8864" y="61747"/>
                </a:lnTo>
                <a:lnTo>
                  <a:pt x="27924" y="101607"/>
                </a:lnTo>
                <a:lnTo>
                  <a:pt x="74358" y="120751"/>
                </a:lnTo>
                <a:lnTo>
                  <a:pt x="87196" y="124493"/>
                </a:lnTo>
                <a:lnTo>
                  <a:pt x="96483" y="127950"/>
                </a:lnTo>
                <a:lnTo>
                  <a:pt x="102124" y="131729"/>
                </a:lnTo>
                <a:lnTo>
                  <a:pt x="104025" y="136436"/>
                </a:lnTo>
                <a:lnTo>
                  <a:pt x="104025" y="143598"/>
                </a:lnTo>
                <a:lnTo>
                  <a:pt x="98920" y="147015"/>
                </a:lnTo>
                <a:lnTo>
                  <a:pt x="159369" y="147015"/>
                </a:lnTo>
                <a:lnTo>
                  <a:pt x="162699" y="130644"/>
                </a:lnTo>
                <a:lnTo>
                  <a:pt x="162699" y="129959"/>
                </a:lnTo>
                <a:lnTo>
                  <a:pt x="143640" y="91032"/>
                </a:lnTo>
                <a:lnTo>
                  <a:pt x="97205" y="71297"/>
                </a:lnTo>
                <a:lnTo>
                  <a:pt x="84319" y="67298"/>
                </a:lnTo>
                <a:lnTo>
                  <a:pt x="74914" y="63620"/>
                </a:lnTo>
                <a:lnTo>
                  <a:pt x="69152" y="59685"/>
                </a:lnTo>
                <a:lnTo>
                  <a:pt x="67195" y="54914"/>
                </a:lnTo>
                <a:lnTo>
                  <a:pt x="67195" y="49123"/>
                </a:lnTo>
                <a:lnTo>
                  <a:pt x="72313" y="45364"/>
                </a:lnTo>
                <a:lnTo>
                  <a:pt x="146018" y="45364"/>
                </a:lnTo>
                <a:lnTo>
                  <a:pt x="158953" y="21488"/>
                </a:lnTo>
                <a:lnTo>
                  <a:pt x="141930" y="12376"/>
                </a:lnTo>
                <a:lnTo>
                  <a:pt x="123088" y="5629"/>
                </a:lnTo>
                <a:lnTo>
                  <a:pt x="103160" y="1439"/>
                </a:lnTo>
                <a:lnTo>
                  <a:pt x="82880" y="0"/>
                </a:lnTo>
                <a:close/>
              </a:path>
              <a:path w="163194" h="192404">
                <a:moveTo>
                  <a:pt x="146018" y="45364"/>
                </a:moveTo>
                <a:lnTo>
                  <a:pt x="82207" y="45364"/>
                </a:lnTo>
                <a:lnTo>
                  <a:pt x="94236" y="46543"/>
                </a:lnTo>
                <a:lnTo>
                  <a:pt x="107830" y="49930"/>
                </a:lnTo>
                <a:lnTo>
                  <a:pt x="122256" y="55297"/>
                </a:lnTo>
                <a:lnTo>
                  <a:pt x="136779" y="62420"/>
                </a:lnTo>
                <a:lnTo>
                  <a:pt x="146018" y="45364"/>
                </a:lnTo>
                <a:close/>
              </a:path>
            </a:pathLst>
          </a:custGeom>
          <a:solidFill>
            <a:srgbClr val="FEFEFE"/>
          </a:solidFill>
        </p:spPr>
        <p:txBody>
          <a:bodyPr wrap="square" lIns="0" tIns="0" rIns="0" bIns="0" rtlCol="0"/>
          <a:lstStyle/>
          <a:p>
            <a:endParaRPr/>
          </a:p>
        </p:txBody>
      </p:sp>
      <p:sp>
        <p:nvSpPr>
          <p:cNvPr id="50" name="object 50"/>
          <p:cNvSpPr/>
          <p:nvPr/>
        </p:nvSpPr>
        <p:spPr>
          <a:xfrm>
            <a:off x="1591779" y="5754963"/>
            <a:ext cx="90382" cy="172263"/>
          </a:xfrm>
          <a:custGeom>
            <a:avLst/>
            <a:gdLst/>
            <a:ahLst/>
            <a:cxnLst/>
            <a:rect l="l" t="t" r="r" b="b"/>
            <a:pathLst>
              <a:path w="130175" h="235584">
                <a:moveTo>
                  <a:pt x="86626" y="98920"/>
                </a:moveTo>
                <a:lnTo>
                  <a:pt x="21831" y="98920"/>
                </a:lnTo>
                <a:lnTo>
                  <a:pt x="21831" y="173964"/>
                </a:lnTo>
                <a:lnTo>
                  <a:pt x="26062" y="202062"/>
                </a:lnTo>
                <a:lnTo>
                  <a:pt x="38287" y="220986"/>
                </a:lnTo>
                <a:lnTo>
                  <a:pt x="57803" y="231661"/>
                </a:lnTo>
                <a:lnTo>
                  <a:pt x="83908" y="235013"/>
                </a:lnTo>
                <a:lnTo>
                  <a:pt x="96937" y="234273"/>
                </a:lnTo>
                <a:lnTo>
                  <a:pt x="108848" y="232157"/>
                </a:lnTo>
                <a:lnTo>
                  <a:pt x="119545" y="228825"/>
                </a:lnTo>
                <a:lnTo>
                  <a:pt x="128930" y="224434"/>
                </a:lnTo>
                <a:lnTo>
                  <a:pt x="128930" y="179755"/>
                </a:lnTo>
                <a:lnTo>
                  <a:pt x="104368" y="179755"/>
                </a:lnTo>
                <a:lnTo>
                  <a:pt x="96560" y="178700"/>
                </a:lnTo>
                <a:lnTo>
                  <a:pt x="91020" y="175406"/>
                </a:lnTo>
                <a:lnTo>
                  <a:pt x="87720" y="169683"/>
                </a:lnTo>
                <a:lnTo>
                  <a:pt x="86626" y="161340"/>
                </a:lnTo>
                <a:lnTo>
                  <a:pt x="86626" y="98920"/>
                </a:lnTo>
                <a:close/>
              </a:path>
              <a:path w="130175" h="235584">
                <a:moveTo>
                  <a:pt x="128930" y="173621"/>
                </a:moveTo>
                <a:lnTo>
                  <a:pt x="121081" y="177368"/>
                </a:lnTo>
                <a:lnTo>
                  <a:pt x="112890" y="179755"/>
                </a:lnTo>
                <a:lnTo>
                  <a:pt x="128930" y="179755"/>
                </a:lnTo>
                <a:lnTo>
                  <a:pt x="128930" y="173621"/>
                </a:lnTo>
                <a:close/>
              </a:path>
              <a:path w="130175" h="235584">
                <a:moveTo>
                  <a:pt x="129603" y="46736"/>
                </a:moveTo>
                <a:lnTo>
                  <a:pt x="0" y="46736"/>
                </a:lnTo>
                <a:lnTo>
                  <a:pt x="0" y="98920"/>
                </a:lnTo>
                <a:lnTo>
                  <a:pt x="129603" y="98920"/>
                </a:lnTo>
                <a:lnTo>
                  <a:pt x="129603" y="46736"/>
                </a:lnTo>
                <a:close/>
              </a:path>
              <a:path w="130175" h="235584">
                <a:moveTo>
                  <a:pt x="86626" y="0"/>
                </a:moveTo>
                <a:lnTo>
                  <a:pt x="21831" y="0"/>
                </a:lnTo>
                <a:lnTo>
                  <a:pt x="21831" y="46736"/>
                </a:lnTo>
                <a:lnTo>
                  <a:pt x="86626" y="46736"/>
                </a:lnTo>
                <a:lnTo>
                  <a:pt x="86626" y="0"/>
                </a:lnTo>
                <a:close/>
              </a:path>
            </a:pathLst>
          </a:custGeom>
          <a:solidFill>
            <a:srgbClr val="FEFEFE"/>
          </a:solidFill>
        </p:spPr>
        <p:txBody>
          <a:bodyPr wrap="square" lIns="0" tIns="0" rIns="0" bIns="0" rtlCol="0"/>
          <a:lstStyle/>
          <a:p>
            <a:endParaRPr/>
          </a:p>
        </p:txBody>
      </p:sp>
      <p:sp>
        <p:nvSpPr>
          <p:cNvPr id="51" name="object 51"/>
          <p:cNvSpPr/>
          <p:nvPr/>
        </p:nvSpPr>
        <p:spPr>
          <a:xfrm>
            <a:off x="336493" y="6280783"/>
            <a:ext cx="1558881" cy="243614"/>
          </a:xfrm>
          <a:prstGeom prst="rect">
            <a:avLst/>
          </a:prstGeom>
          <a:blipFill>
            <a:blip r:embed="rId10" cstate="print"/>
            <a:stretch>
              <a:fillRect/>
            </a:stretch>
          </a:blipFill>
        </p:spPr>
        <p:txBody>
          <a:bodyPr wrap="square" lIns="0" tIns="0" rIns="0" bIns="0" rtlCol="0"/>
          <a:lstStyle/>
          <a:p>
            <a:endParaRPr/>
          </a:p>
        </p:txBody>
      </p:sp>
      <p:sp>
        <p:nvSpPr>
          <p:cNvPr id="52" name="object 52"/>
          <p:cNvSpPr/>
          <p:nvPr/>
        </p:nvSpPr>
        <p:spPr>
          <a:xfrm>
            <a:off x="1944630" y="6284879"/>
            <a:ext cx="87736" cy="95650"/>
          </a:xfrm>
          <a:custGeom>
            <a:avLst/>
            <a:gdLst/>
            <a:ahLst/>
            <a:cxnLst/>
            <a:rect l="l" t="t" r="r" b="b"/>
            <a:pathLst>
              <a:path w="126364" h="130809">
                <a:moveTo>
                  <a:pt x="36220" y="0"/>
                </a:moveTo>
                <a:lnTo>
                  <a:pt x="0" y="0"/>
                </a:lnTo>
                <a:lnTo>
                  <a:pt x="0" y="130676"/>
                </a:lnTo>
                <a:lnTo>
                  <a:pt x="36220" y="130676"/>
                </a:lnTo>
                <a:lnTo>
                  <a:pt x="36220" y="96887"/>
                </a:lnTo>
                <a:lnTo>
                  <a:pt x="49466" y="82137"/>
                </a:lnTo>
                <a:lnTo>
                  <a:pt x="92492" y="82137"/>
                </a:lnTo>
                <a:lnTo>
                  <a:pt x="74675" y="56188"/>
                </a:lnTo>
                <a:lnTo>
                  <a:pt x="77467" y="53017"/>
                </a:lnTo>
                <a:lnTo>
                  <a:pt x="36220" y="53017"/>
                </a:lnTo>
                <a:lnTo>
                  <a:pt x="36220" y="0"/>
                </a:lnTo>
                <a:close/>
              </a:path>
              <a:path w="126364" h="130809">
                <a:moveTo>
                  <a:pt x="92492" y="82137"/>
                </a:moveTo>
                <a:lnTo>
                  <a:pt x="49466" y="82137"/>
                </a:lnTo>
                <a:lnTo>
                  <a:pt x="82334" y="130676"/>
                </a:lnTo>
                <a:lnTo>
                  <a:pt x="125818" y="130676"/>
                </a:lnTo>
                <a:lnTo>
                  <a:pt x="92492" y="82137"/>
                </a:lnTo>
                <a:close/>
              </a:path>
              <a:path w="126364" h="130809">
                <a:moveTo>
                  <a:pt x="124142" y="0"/>
                </a:moveTo>
                <a:lnTo>
                  <a:pt x="81203" y="0"/>
                </a:lnTo>
                <a:lnTo>
                  <a:pt x="36220" y="53017"/>
                </a:lnTo>
                <a:lnTo>
                  <a:pt x="77467" y="53017"/>
                </a:lnTo>
                <a:lnTo>
                  <a:pt x="124142" y="0"/>
                </a:lnTo>
                <a:close/>
              </a:path>
            </a:pathLst>
          </a:custGeom>
          <a:solidFill>
            <a:srgbClr val="FEFEFE"/>
          </a:solidFill>
        </p:spPr>
        <p:txBody>
          <a:bodyPr wrap="square" lIns="0" tIns="0" rIns="0" bIns="0" rtlCol="0"/>
          <a:lstStyle/>
          <a:p>
            <a:endParaRPr/>
          </a:p>
        </p:txBody>
      </p:sp>
      <p:sp>
        <p:nvSpPr>
          <p:cNvPr id="53" name="object 53"/>
          <p:cNvSpPr/>
          <p:nvPr/>
        </p:nvSpPr>
        <p:spPr>
          <a:xfrm>
            <a:off x="2037825" y="6304946"/>
            <a:ext cx="113308" cy="75684"/>
          </a:xfrm>
          <a:custGeom>
            <a:avLst/>
            <a:gdLst/>
            <a:ahLst/>
            <a:cxnLst/>
            <a:rect l="l" t="t" r="r" b="b"/>
            <a:pathLst>
              <a:path w="163194" h="103504">
                <a:moveTo>
                  <a:pt x="35471" y="2239"/>
                </a:moveTo>
                <a:lnTo>
                  <a:pt x="0" y="2239"/>
                </a:lnTo>
                <a:lnTo>
                  <a:pt x="0" y="103233"/>
                </a:lnTo>
                <a:lnTo>
                  <a:pt x="35471" y="103233"/>
                </a:lnTo>
                <a:lnTo>
                  <a:pt x="35471" y="37335"/>
                </a:lnTo>
                <a:lnTo>
                  <a:pt x="41440" y="31546"/>
                </a:lnTo>
                <a:lnTo>
                  <a:pt x="162146" y="31546"/>
                </a:lnTo>
                <a:lnTo>
                  <a:pt x="160589" y="21261"/>
                </a:lnTo>
                <a:lnTo>
                  <a:pt x="157738" y="16426"/>
                </a:lnTo>
                <a:lnTo>
                  <a:pt x="94653" y="16426"/>
                </a:lnTo>
                <a:lnTo>
                  <a:pt x="94387" y="16051"/>
                </a:lnTo>
                <a:lnTo>
                  <a:pt x="35471" y="16051"/>
                </a:lnTo>
                <a:lnTo>
                  <a:pt x="35471" y="2239"/>
                </a:lnTo>
                <a:close/>
              </a:path>
              <a:path w="163194" h="103504">
                <a:moveTo>
                  <a:pt x="105283" y="31546"/>
                </a:moveTo>
                <a:lnTo>
                  <a:pt x="58242" y="31546"/>
                </a:lnTo>
                <a:lnTo>
                  <a:pt x="63652" y="37335"/>
                </a:lnTo>
                <a:lnTo>
                  <a:pt x="63652" y="103233"/>
                </a:lnTo>
                <a:lnTo>
                  <a:pt x="99123" y="103233"/>
                </a:lnTo>
                <a:lnTo>
                  <a:pt x="99123" y="37335"/>
                </a:lnTo>
                <a:lnTo>
                  <a:pt x="105283" y="31546"/>
                </a:lnTo>
                <a:close/>
              </a:path>
              <a:path w="163194" h="103504">
                <a:moveTo>
                  <a:pt x="162146" y="31546"/>
                </a:moveTo>
                <a:lnTo>
                  <a:pt x="122085" y="31546"/>
                </a:lnTo>
                <a:lnTo>
                  <a:pt x="127495" y="37335"/>
                </a:lnTo>
                <a:lnTo>
                  <a:pt x="127495" y="103233"/>
                </a:lnTo>
                <a:lnTo>
                  <a:pt x="162966" y="103233"/>
                </a:lnTo>
                <a:lnTo>
                  <a:pt x="162966" y="36960"/>
                </a:lnTo>
                <a:lnTo>
                  <a:pt x="162146" y="31546"/>
                </a:lnTo>
                <a:close/>
              </a:path>
              <a:path w="163194" h="103504">
                <a:moveTo>
                  <a:pt x="128435" y="0"/>
                </a:moveTo>
                <a:lnTo>
                  <a:pt x="118168" y="1149"/>
                </a:lnTo>
                <a:lnTo>
                  <a:pt x="109300" y="4433"/>
                </a:lnTo>
                <a:lnTo>
                  <a:pt x="101554" y="9607"/>
                </a:lnTo>
                <a:lnTo>
                  <a:pt x="94653" y="16426"/>
                </a:lnTo>
                <a:lnTo>
                  <a:pt x="157738" y="16426"/>
                </a:lnTo>
                <a:lnTo>
                  <a:pt x="153749" y="9659"/>
                </a:lnTo>
                <a:lnTo>
                  <a:pt x="142885" y="2467"/>
                </a:lnTo>
                <a:lnTo>
                  <a:pt x="128435" y="0"/>
                </a:lnTo>
                <a:close/>
              </a:path>
              <a:path w="163194" h="103504">
                <a:moveTo>
                  <a:pt x="65519" y="0"/>
                </a:moveTo>
                <a:lnTo>
                  <a:pt x="55757" y="1327"/>
                </a:lnTo>
                <a:lnTo>
                  <a:pt x="47623" y="4876"/>
                </a:lnTo>
                <a:lnTo>
                  <a:pt x="40925" y="10000"/>
                </a:lnTo>
                <a:lnTo>
                  <a:pt x="35471" y="16051"/>
                </a:lnTo>
                <a:lnTo>
                  <a:pt x="94387" y="16051"/>
                </a:lnTo>
                <a:lnTo>
                  <a:pt x="89704" y="9449"/>
                </a:lnTo>
                <a:lnTo>
                  <a:pt x="83096" y="4292"/>
                </a:lnTo>
                <a:lnTo>
                  <a:pt x="74982" y="1096"/>
                </a:lnTo>
                <a:lnTo>
                  <a:pt x="65519" y="0"/>
                </a:lnTo>
                <a:close/>
              </a:path>
            </a:pathLst>
          </a:custGeom>
          <a:solidFill>
            <a:srgbClr val="FEFEFE"/>
          </a:solidFill>
        </p:spPr>
        <p:txBody>
          <a:bodyPr wrap="square" lIns="0" tIns="0" rIns="0" bIns="0" rtlCol="0"/>
          <a:lstStyle/>
          <a:p>
            <a:endParaRPr/>
          </a:p>
        </p:txBody>
      </p:sp>
      <p:sp>
        <p:nvSpPr>
          <p:cNvPr id="54" name="object 54"/>
          <p:cNvSpPr/>
          <p:nvPr/>
        </p:nvSpPr>
        <p:spPr>
          <a:xfrm>
            <a:off x="2343676" y="5663027"/>
            <a:ext cx="1965475" cy="940711"/>
          </a:xfrm>
          <a:custGeom>
            <a:avLst/>
            <a:gdLst/>
            <a:ahLst/>
            <a:cxnLst/>
            <a:rect l="l" t="t" r="r" b="b"/>
            <a:pathLst>
              <a:path w="2830829" h="1286509">
                <a:moveTo>
                  <a:pt x="0" y="0"/>
                </a:moveTo>
                <a:lnTo>
                  <a:pt x="2830487" y="0"/>
                </a:lnTo>
                <a:lnTo>
                  <a:pt x="2830487" y="1286000"/>
                </a:lnTo>
                <a:lnTo>
                  <a:pt x="0" y="1286000"/>
                </a:lnTo>
                <a:lnTo>
                  <a:pt x="0" y="0"/>
                </a:lnTo>
                <a:close/>
              </a:path>
            </a:pathLst>
          </a:custGeom>
          <a:solidFill>
            <a:srgbClr val="14B255"/>
          </a:solidFill>
        </p:spPr>
        <p:txBody>
          <a:bodyPr wrap="square" lIns="0" tIns="0" rIns="0" bIns="0" rtlCol="0"/>
          <a:lstStyle/>
          <a:p>
            <a:endParaRPr/>
          </a:p>
        </p:txBody>
      </p:sp>
      <p:sp>
        <p:nvSpPr>
          <p:cNvPr id="55" name="object 55"/>
          <p:cNvSpPr/>
          <p:nvPr/>
        </p:nvSpPr>
        <p:spPr>
          <a:xfrm>
            <a:off x="2418486" y="5741999"/>
            <a:ext cx="213389" cy="282771"/>
          </a:xfrm>
          <a:custGeom>
            <a:avLst/>
            <a:gdLst/>
            <a:ahLst/>
            <a:cxnLst/>
            <a:rect l="l" t="t" r="r" b="b"/>
            <a:pathLst>
              <a:path w="307339" h="386715">
                <a:moveTo>
                  <a:pt x="53594" y="271160"/>
                </a:moveTo>
                <a:lnTo>
                  <a:pt x="5308" y="342267"/>
                </a:lnTo>
                <a:lnTo>
                  <a:pt x="32106" y="360342"/>
                </a:lnTo>
                <a:lnTo>
                  <a:pt x="62088" y="374239"/>
                </a:lnTo>
                <a:lnTo>
                  <a:pt x="96050" y="383162"/>
                </a:lnTo>
                <a:lnTo>
                  <a:pt x="134785" y="386313"/>
                </a:lnTo>
                <a:lnTo>
                  <a:pt x="179398" y="381373"/>
                </a:lnTo>
                <a:lnTo>
                  <a:pt x="217606" y="367067"/>
                </a:lnTo>
                <a:lnTo>
                  <a:pt x="249241" y="344165"/>
                </a:lnTo>
                <a:lnTo>
                  <a:pt x="274137" y="313437"/>
                </a:lnTo>
                <a:lnTo>
                  <a:pt x="280116" y="300878"/>
                </a:lnTo>
                <a:lnTo>
                  <a:pt x="133197" y="300878"/>
                </a:lnTo>
                <a:lnTo>
                  <a:pt x="111804" y="299070"/>
                </a:lnTo>
                <a:lnTo>
                  <a:pt x="91805" y="293580"/>
                </a:lnTo>
                <a:lnTo>
                  <a:pt x="72600" y="284310"/>
                </a:lnTo>
                <a:lnTo>
                  <a:pt x="53594" y="271160"/>
                </a:lnTo>
                <a:close/>
              </a:path>
              <a:path w="307339" h="386715">
                <a:moveTo>
                  <a:pt x="303648" y="223405"/>
                </a:moveTo>
                <a:lnTo>
                  <a:pt x="203238" y="223405"/>
                </a:lnTo>
                <a:lnTo>
                  <a:pt x="196250" y="255657"/>
                </a:lnTo>
                <a:lnTo>
                  <a:pt x="182348" y="280049"/>
                </a:lnTo>
                <a:lnTo>
                  <a:pt x="161381" y="295488"/>
                </a:lnTo>
                <a:lnTo>
                  <a:pt x="133197" y="300878"/>
                </a:lnTo>
                <a:lnTo>
                  <a:pt x="280116" y="300878"/>
                </a:lnTo>
                <a:lnTo>
                  <a:pt x="292126" y="275654"/>
                </a:lnTo>
                <a:lnTo>
                  <a:pt x="303042" y="231586"/>
                </a:lnTo>
                <a:lnTo>
                  <a:pt x="303648" y="223405"/>
                </a:lnTo>
                <a:close/>
              </a:path>
              <a:path w="307339" h="386715">
                <a:moveTo>
                  <a:pt x="148056" y="0"/>
                </a:moveTo>
                <a:lnTo>
                  <a:pt x="100052" y="6176"/>
                </a:lnTo>
                <a:lnTo>
                  <a:pt x="59258" y="23941"/>
                </a:lnTo>
                <a:lnTo>
                  <a:pt x="27661" y="52150"/>
                </a:lnTo>
                <a:lnTo>
                  <a:pt x="7246" y="89658"/>
                </a:lnTo>
                <a:lnTo>
                  <a:pt x="0" y="135318"/>
                </a:lnTo>
                <a:lnTo>
                  <a:pt x="0" y="136372"/>
                </a:lnTo>
                <a:lnTo>
                  <a:pt x="9336" y="185365"/>
                </a:lnTo>
                <a:lnTo>
                  <a:pt x="35290" y="222271"/>
                </a:lnTo>
                <a:lnTo>
                  <a:pt x="74773" y="245547"/>
                </a:lnTo>
                <a:lnTo>
                  <a:pt x="124701" y="253649"/>
                </a:lnTo>
                <a:lnTo>
                  <a:pt x="148168" y="251459"/>
                </a:lnTo>
                <a:lnTo>
                  <a:pt x="169146" y="245290"/>
                </a:lnTo>
                <a:lnTo>
                  <a:pt x="187535" y="235739"/>
                </a:lnTo>
                <a:lnTo>
                  <a:pt x="203238" y="223405"/>
                </a:lnTo>
                <a:lnTo>
                  <a:pt x="303648" y="223405"/>
                </a:lnTo>
                <a:lnTo>
                  <a:pt x="306717" y="182003"/>
                </a:lnTo>
                <a:lnTo>
                  <a:pt x="306645" y="179882"/>
                </a:lnTo>
                <a:lnTo>
                  <a:pt x="152831" y="179882"/>
                </a:lnTo>
                <a:lnTo>
                  <a:pt x="130884" y="176210"/>
                </a:lnTo>
                <a:lnTo>
                  <a:pt x="114161" y="166022"/>
                </a:lnTo>
                <a:lnTo>
                  <a:pt x="103509" y="150559"/>
                </a:lnTo>
                <a:lnTo>
                  <a:pt x="99873" y="131597"/>
                </a:lnTo>
                <a:lnTo>
                  <a:pt x="99771" y="130009"/>
                </a:lnTo>
                <a:lnTo>
                  <a:pt x="103344" y="110122"/>
                </a:lnTo>
                <a:lnTo>
                  <a:pt x="113633" y="94318"/>
                </a:lnTo>
                <a:lnTo>
                  <a:pt x="129989" y="83888"/>
                </a:lnTo>
                <a:lnTo>
                  <a:pt x="151765" y="80124"/>
                </a:lnTo>
                <a:lnTo>
                  <a:pt x="286896" y="80124"/>
                </a:lnTo>
                <a:lnTo>
                  <a:pt x="280528" y="66551"/>
                </a:lnTo>
                <a:lnTo>
                  <a:pt x="262140" y="43510"/>
                </a:lnTo>
                <a:lnTo>
                  <a:pt x="240064" y="24844"/>
                </a:lnTo>
                <a:lnTo>
                  <a:pt x="214852" y="11206"/>
                </a:lnTo>
                <a:lnTo>
                  <a:pt x="184763" y="2842"/>
                </a:lnTo>
                <a:lnTo>
                  <a:pt x="148056" y="0"/>
                </a:lnTo>
                <a:close/>
              </a:path>
              <a:path w="307339" h="386715">
                <a:moveTo>
                  <a:pt x="286896" y="80124"/>
                </a:moveTo>
                <a:lnTo>
                  <a:pt x="151765" y="80124"/>
                </a:lnTo>
                <a:lnTo>
                  <a:pt x="173714" y="83971"/>
                </a:lnTo>
                <a:lnTo>
                  <a:pt x="190441" y="94584"/>
                </a:lnTo>
                <a:lnTo>
                  <a:pt x="201097" y="110572"/>
                </a:lnTo>
                <a:lnTo>
                  <a:pt x="204738" y="130009"/>
                </a:lnTo>
                <a:lnTo>
                  <a:pt x="204838" y="131597"/>
                </a:lnTo>
                <a:lnTo>
                  <a:pt x="201264" y="150559"/>
                </a:lnTo>
                <a:lnTo>
                  <a:pt x="190974" y="165888"/>
                </a:lnTo>
                <a:lnTo>
                  <a:pt x="174614" y="176144"/>
                </a:lnTo>
                <a:lnTo>
                  <a:pt x="152831" y="179882"/>
                </a:lnTo>
                <a:lnTo>
                  <a:pt x="306645" y="179882"/>
                </a:lnTo>
                <a:lnTo>
                  <a:pt x="303560" y="134326"/>
                </a:lnTo>
                <a:lnTo>
                  <a:pt x="294582" y="96508"/>
                </a:lnTo>
                <a:lnTo>
                  <a:pt x="286896" y="80124"/>
                </a:lnTo>
                <a:close/>
              </a:path>
            </a:pathLst>
          </a:custGeom>
          <a:solidFill>
            <a:srgbClr val="FEFEFE"/>
          </a:solidFill>
        </p:spPr>
        <p:txBody>
          <a:bodyPr wrap="square" lIns="0" tIns="0" rIns="0" bIns="0" rtlCol="0"/>
          <a:lstStyle/>
          <a:p>
            <a:endParaRPr/>
          </a:p>
        </p:txBody>
      </p:sp>
      <p:sp>
        <p:nvSpPr>
          <p:cNvPr id="56" name="object 56"/>
          <p:cNvSpPr/>
          <p:nvPr/>
        </p:nvSpPr>
        <p:spPr>
          <a:xfrm>
            <a:off x="2660551" y="5741999"/>
            <a:ext cx="213389" cy="282771"/>
          </a:xfrm>
          <a:custGeom>
            <a:avLst/>
            <a:gdLst/>
            <a:ahLst/>
            <a:cxnLst/>
            <a:rect l="l" t="t" r="r" b="b"/>
            <a:pathLst>
              <a:path w="307339" h="386715">
                <a:moveTo>
                  <a:pt x="53594" y="271160"/>
                </a:moveTo>
                <a:lnTo>
                  <a:pt x="5308" y="342267"/>
                </a:lnTo>
                <a:lnTo>
                  <a:pt x="32106" y="360342"/>
                </a:lnTo>
                <a:lnTo>
                  <a:pt x="62088" y="374239"/>
                </a:lnTo>
                <a:lnTo>
                  <a:pt x="96050" y="383162"/>
                </a:lnTo>
                <a:lnTo>
                  <a:pt x="134785" y="386313"/>
                </a:lnTo>
                <a:lnTo>
                  <a:pt x="179398" y="381373"/>
                </a:lnTo>
                <a:lnTo>
                  <a:pt x="217606" y="367067"/>
                </a:lnTo>
                <a:lnTo>
                  <a:pt x="249241" y="344165"/>
                </a:lnTo>
                <a:lnTo>
                  <a:pt x="274137" y="313437"/>
                </a:lnTo>
                <a:lnTo>
                  <a:pt x="280116" y="300878"/>
                </a:lnTo>
                <a:lnTo>
                  <a:pt x="133197" y="300878"/>
                </a:lnTo>
                <a:lnTo>
                  <a:pt x="111804" y="299070"/>
                </a:lnTo>
                <a:lnTo>
                  <a:pt x="91805" y="293580"/>
                </a:lnTo>
                <a:lnTo>
                  <a:pt x="72600" y="284310"/>
                </a:lnTo>
                <a:lnTo>
                  <a:pt x="53594" y="271160"/>
                </a:lnTo>
                <a:close/>
              </a:path>
              <a:path w="307339" h="386715">
                <a:moveTo>
                  <a:pt x="303648" y="223405"/>
                </a:moveTo>
                <a:lnTo>
                  <a:pt x="203238" y="223405"/>
                </a:lnTo>
                <a:lnTo>
                  <a:pt x="196250" y="255657"/>
                </a:lnTo>
                <a:lnTo>
                  <a:pt x="182348" y="280049"/>
                </a:lnTo>
                <a:lnTo>
                  <a:pt x="161381" y="295488"/>
                </a:lnTo>
                <a:lnTo>
                  <a:pt x="133197" y="300878"/>
                </a:lnTo>
                <a:lnTo>
                  <a:pt x="280116" y="300878"/>
                </a:lnTo>
                <a:lnTo>
                  <a:pt x="292126" y="275654"/>
                </a:lnTo>
                <a:lnTo>
                  <a:pt x="303042" y="231586"/>
                </a:lnTo>
                <a:lnTo>
                  <a:pt x="303648" y="223405"/>
                </a:lnTo>
                <a:close/>
              </a:path>
              <a:path w="307339" h="386715">
                <a:moveTo>
                  <a:pt x="148056" y="0"/>
                </a:moveTo>
                <a:lnTo>
                  <a:pt x="100052" y="6176"/>
                </a:lnTo>
                <a:lnTo>
                  <a:pt x="59258" y="23941"/>
                </a:lnTo>
                <a:lnTo>
                  <a:pt x="27661" y="52150"/>
                </a:lnTo>
                <a:lnTo>
                  <a:pt x="7246" y="89658"/>
                </a:lnTo>
                <a:lnTo>
                  <a:pt x="0" y="135318"/>
                </a:lnTo>
                <a:lnTo>
                  <a:pt x="0" y="136372"/>
                </a:lnTo>
                <a:lnTo>
                  <a:pt x="9336" y="185365"/>
                </a:lnTo>
                <a:lnTo>
                  <a:pt x="35290" y="222271"/>
                </a:lnTo>
                <a:lnTo>
                  <a:pt x="74773" y="245547"/>
                </a:lnTo>
                <a:lnTo>
                  <a:pt x="124701" y="253649"/>
                </a:lnTo>
                <a:lnTo>
                  <a:pt x="148168" y="251459"/>
                </a:lnTo>
                <a:lnTo>
                  <a:pt x="169146" y="245290"/>
                </a:lnTo>
                <a:lnTo>
                  <a:pt x="187535" y="235739"/>
                </a:lnTo>
                <a:lnTo>
                  <a:pt x="203238" y="223405"/>
                </a:lnTo>
                <a:lnTo>
                  <a:pt x="303648" y="223405"/>
                </a:lnTo>
                <a:lnTo>
                  <a:pt x="306717" y="182003"/>
                </a:lnTo>
                <a:lnTo>
                  <a:pt x="306645" y="179882"/>
                </a:lnTo>
                <a:lnTo>
                  <a:pt x="152831" y="179882"/>
                </a:lnTo>
                <a:lnTo>
                  <a:pt x="130882" y="176210"/>
                </a:lnTo>
                <a:lnTo>
                  <a:pt x="114155" y="166022"/>
                </a:lnTo>
                <a:lnTo>
                  <a:pt x="103498" y="150559"/>
                </a:lnTo>
                <a:lnTo>
                  <a:pt x="99860" y="131597"/>
                </a:lnTo>
                <a:lnTo>
                  <a:pt x="99758" y="130009"/>
                </a:lnTo>
                <a:lnTo>
                  <a:pt x="103332" y="110122"/>
                </a:lnTo>
                <a:lnTo>
                  <a:pt x="113622" y="94318"/>
                </a:lnTo>
                <a:lnTo>
                  <a:pt x="129981" y="83888"/>
                </a:lnTo>
                <a:lnTo>
                  <a:pt x="151765" y="80124"/>
                </a:lnTo>
                <a:lnTo>
                  <a:pt x="286891" y="80124"/>
                </a:lnTo>
                <a:lnTo>
                  <a:pt x="280523" y="66551"/>
                </a:lnTo>
                <a:lnTo>
                  <a:pt x="262140" y="43510"/>
                </a:lnTo>
                <a:lnTo>
                  <a:pt x="240064" y="24844"/>
                </a:lnTo>
                <a:lnTo>
                  <a:pt x="214852" y="11206"/>
                </a:lnTo>
                <a:lnTo>
                  <a:pt x="184763" y="2842"/>
                </a:lnTo>
                <a:lnTo>
                  <a:pt x="148056" y="0"/>
                </a:lnTo>
                <a:close/>
              </a:path>
              <a:path w="307339" h="386715">
                <a:moveTo>
                  <a:pt x="286891" y="80124"/>
                </a:moveTo>
                <a:lnTo>
                  <a:pt x="151765" y="80124"/>
                </a:lnTo>
                <a:lnTo>
                  <a:pt x="173714" y="83971"/>
                </a:lnTo>
                <a:lnTo>
                  <a:pt x="190441" y="94584"/>
                </a:lnTo>
                <a:lnTo>
                  <a:pt x="201097" y="110572"/>
                </a:lnTo>
                <a:lnTo>
                  <a:pt x="204738" y="130009"/>
                </a:lnTo>
                <a:lnTo>
                  <a:pt x="204838" y="131597"/>
                </a:lnTo>
                <a:lnTo>
                  <a:pt x="201264" y="150559"/>
                </a:lnTo>
                <a:lnTo>
                  <a:pt x="190974" y="165888"/>
                </a:lnTo>
                <a:lnTo>
                  <a:pt x="174614" y="176144"/>
                </a:lnTo>
                <a:lnTo>
                  <a:pt x="152831" y="179882"/>
                </a:lnTo>
                <a:lnTo>
                  <a:pt x="306645" y="179882"/>
                </a:lnTo>
                <a:lnTo>
                  <a:pt x="303558" y="134326"/>
                </a:lnTo>
                <a:lnTo>
                  <a:pt x="294578" y="96508"/>
                </a:lnTo>
                <a:lnTo>
                  <a:pt x="286891" y="80124"/>
                </a:lnTo>
                <a:close/>
              </a:path>
            </a:pathLst>
          </a:custGeom>
          <a:solidFill>
            <a:srgbClr val="FEFEFE"/>
          </a:solidFill>
        </p:spPr>
        <p:txBody>
          <a:bodyPr wrap="square" lIns="0" tIns="0" rIns="0" bIns="0" rtlCol="0"/>
          <a:lstStyle/>
          <a:p>
            <a:endParaRPr/>
          </a:p>
        </p:txBody>
      </p:sp>
      <p:sp>
        <p:nvSpPr>
          <p:cNvPr id="57" name="object 57"/>
          <p:cNvSpPr/>
          <p:nvPr/>
        </p:nvSpPr>
        <p:spPr>
          <a:xfrm>
            <a:off x="2901513" y="5743550"/>
            <a:ext cx="305535" cy="279520"/>
          </a:xfrm>
          <a:custGeom>
            <a:avLst/>
            <a:gdLst/>
            <a:ahLst/>
            <a:cxnLst/>
            <a:rect l="l" t="t" r="r" b="b"/>
            <a:pathLst>
              <a:path w="440054" h="382270">
                <a:moveTo>
                  <a:pt x="344385" y="182016"/>
                </a:moveTo>
                <a:lnTo>
                  <a:pt x="304753" y="189917"/>
                </a:lnTo>
                <a:lnTo>
                  <a:pt x="255135" y="243128"/>
                </a:lnTo>
                <a:lnTo>
                  <a:pt x="248429" y="281242"/>
                </a:lnTo>
                <a:lnTo>
                  <a:pt x="248335" y="282834"/>
                </a:lnTo>
                <a:lnTo>
                  <a:pt x="255202" y="321175"/>
                </a:lnTo>
                <a:lnTo>
                  <a:pt x="274607" y="352749"/>
                </a:lnTo>
                <a:lnTo>
                  <a:pt x="304758" y="374174"/>
                </a:lnTo>
                <a:lnTo>
                  <a:pt x="343865" y="382068"/>
                </a:lnTo>
                <a:lnTo>
                  <a:pt x="383045" y="374091"/>
                </a:lnTo>
                <a:lnTo>
                  <a:pt x="413372" y="352483"/>
                </a:lnTo>
                <a:lnTo>
                  <a:pt x="431123" y="323697"/>
                </a:lnTo>
                <a:lnTo>
                  <a:pt x="344385" y="323697"/>
                </a:lnTo>
                <a:lnTo>
                  <a:pt x="332105" y="320513"/>
                </a:lnTo>
                <a:lnTo>
                  <a:pt x="322165" y="311757"/>
                </a:lnTo>
                <a:lnTo>
                  <a:pt x="315509" y="298623"/>
                </a:lnTo>
                <a:lnTo>
                  <a:pt x="313159" y="282834"/>
                </a:lnTo>
                <a:lnTo>
                  <a:pt x="313080" y="281242"/>
                </a:lnTo>
                <a:lnTo>
                  <a:pt x="315202" y="264785"/>
                </a:lnTo>
                <a:lnTo>
                  <a:pt x="321305" y="251859"/>
                </a:lnTo>
                <a:lnTo>
                  <a:pt x="330991" y="243411"/>
                </a:lnTo>
                <a:lnTo>
                  <a:pt x="343865" y="240385"/>
                </a:lnTo>
                <a:lnTo>
                  <a:pt x="431709" y="240385"/>
                </a:lnTo>
                <a:lnTo>
                  <a:pt x="413837" y="211136"/>
                </a:lnTo>
                <a:lnTo>
                  <a:pt x="383715" y="189835"/>
                </a:lnTo>
                <a:lnTo>
                  <a:pt x="344385" y="182016"/>
                </a:lnTo>
                <a:close/>
              </a:path>
              <a:path w="440054" h="382270">
                <a:moveTo>
                  <a:pt x="399046" y="5308"/>
                </a:moveTo>
                <a:lnTo>
                  <a:pt x="327406" y="5308"/>
                </a:lnTo>
                <a:lnTo>
                  <a:pt x="197396" y="176707"/>
                </a:lnTo>
                <a:lnTo>
                  <a:pt x="40855" y="376762"/>
                </a:lnTo>
                <a:lnTo>
                  <a:pt x="112496" y="376762"/>
                </a:lnTo>
                <a:lnTo>
                  <a:pt x="239318" y="209600"/>
                </a:lnTo>
                <a:lnTo>
                  <a:pt x="399046" y="5308"/>
                </a:lnTo>
                <a:close/>
              </a:path>
              <a:path w="440054" h="382270">
                <a:moveTo>
                  <a:pt x="431709" y="240385"/>
                </a:moveTo>
                <a:lnTo>
                  <a:pt x="343865" y="240385"/>
                </a:lnTo>
                <a:lnTo>
                  <a:pt x="356364" y="243494"/>
                </a:lnTo>
                <a:lnTo>
                  <a:pt x="366280" y="252126"/>
                </a:lnTo>
                <a:lnTo>
                  <a:pt x="372815" y="265235"/>
                </a:lnTo>
                <a:lnTo>
                  <a:pt x="375094" y="281242"/>
                </a:lnTo>
                <a:lnTo>
                  <a:pt x="375170" y="282834"/>
                </a:lnTo>
                <a:lnTo>
                  <a:pt x="372898" y="299069"/>
                </a:lnTo>
                <a:lnTo>
                  <a:pt x="366545" y="312022"/>
                </a:lnTo>
                <a:lnTo>
                  <a:pt x="356809" y="320596"/>
                </a:lnTo>
                <a:lnTo>
                  <a:pt x="344385" y="323697"/>
                </a:lnTo>
                <a:lnTo>
                  <a:pt x="431123" y="323697"/>
                </a:lnTo>
                <a:lnTo>
                  <a:pt x="432954" y="320727"/>
                </a:lnTo>
                <a:lnTo>
                  <a:pt x="439806" y="282834"/>
                </a:lnTo>
                <a:lnTo>
                  <a:pt x="439902" y="281242"/>
                </a:lnTo>
                <a:lnTo>
                  <a:pt x="433113" y="242683"/>
                </a:lnTo>
                <a:lnTo>
                  <a:pt x="431709" y="240385"/>
                </a:lnTo>
                <a:close/>
              </a:path>
              <a:path w="440054" h="382270">
                <a:moveTo>
                  <a:pt x="96037" y="0"/>
                </a:moveTo>
                <a:lnTo>
                  <a:pt x="56407" y="7900"/>
                </a:lnTo>
                <a:lnTo>
                  <a:pt x="6797" y="61111"/>
                </a:lnTo>
                <a:lnTo>
                  <a:pt x="93" y="99225"/>
                </a:lnTo>
                <a:lnTo>
                  <a:pt x="0" y="100825"/>
                </a:lnTo>
                <a:lnTo>
                  <a:pt x="6864" y="139389"/>
                </a:lnTo>
                <a:lnTo>
                  <a:pt x="26265" y="170935"/>
                </a:lnTo>
                <a:lnTo>
                  <a:pt x="56412" y="192233"/>
                </a:lnTo>
                <a:lnTo>
                  <a:pt x="95516" y="200050"/>
                </a:lnTo>
                <a:lnTo>
                  <a:pt x="134698" y="192149"/>
                </a:lnTo>
                <a:lnTo>
                  <a:pt x="165030" y="170668"/>
                </a:lnTo>
                <a:lnTo>
                  <a:pt x="182924" y="141681"/>
                </a:lnTo>
                <a:lnTo>
                  <a:pt x="96037" y="141681"/>
                </a:lnTo>
                <a:lnTo>
                  <a:pt x="83762" y="138571"/>
                </a:lnTo>
                <a:lnTo>
                  <a:pt x="73821" y="129940"/>
                </a:lnTo>
                <a:lnTo>
                  <a:pt x="67162" y="116831"/>
                </a:lnTo>
                <a:lnTo>
                  <a:pt x="64810" y="100825"/>
                </a:lnTo>
                <a:lnTo>
                  <a:pt x="64731" y="99225"/>
                </a:lnTo>
                <a:lnTo>
                  <a:pt x="66929" y="82993"/>
                </a:lnTo>
                <a:lnTo>
                  <a:pt x="73156" y="70043"/>
                </a:lnTo>
                <a:lnTo>
                  <a:pt x="82868" y="61470"/>
                </a:lnTo>
                <a:lnTo>
                  <a:pt x="95516" y="58369"/>
                </a:lnTo>
                <a:lnTo>
                  <a:pt x="183238" y="58369"/>
                </a:lnTo>
                <a:lnTo>
                  <a:pt x="165495" y="29314"/>
                </a:lnTo>
                <a:lnTo>
                  <a:pt x="135368" y="7892"/>
                </a:lnTo>
                <a:lnTo>
                  <a:pt x="96037" y="0"/>
                </a:lnTo>
                <a:close/>
              </a:path>
              <a:path w="440054" h="382270">
                <a:moveTo>
                  <a:pt x="183238" y="58369"/>
                </a:moveTo>
                <a:lnTo>
                  <a:pt x="95516" y="58369"/>
                </a:lnTo>
                <a:lnTo>
                  <a:pt x="108016" y="61553"/>
                </a:lnTo>
                <a:lnTo>
                  <a:pt x="117932" y="70310"/>
                </a:lnTo>
                <a:lnTo>
                  <a:pt x="124466" y="83443"/>
                </a:lnTo>
                <a:lnTo>
                  <a:pt x="126745" y="99225"/>
                </a:lnTo>
                <a:lnTo>
                  <a:pt x="126822" y="100825"/>
                </a:lnTo>
                <a:lnTo>
                  <a:pt x="124549" y="117056"/>
                </a:lnTo>
                <a:lnTo>
                  <a:pt x="118197" y="130006"/>
                </a:lnTo>
                <a:lnTo>
                  <a:pt x="108460" y="138580"/>
                </a:lnTo>
                <a:lnTo>
                  <a:pt x="96037" y="141681"/>
                </a:lnTo>
                <a:lnTo>
                  <a:pt x="182924" y="141681"/>
                </a:lnTo>
                <a:lnTo>
                  <a:pt x="184617" y="138939"/>
                </a:lnTo>
                <a:lnTo>
                  <a:pt x="191470" y="100825"/>
                </a:lnTo>
                <a:lnTo>
                  <a:pt x="191566" y="99225"/>
                </a:lnTo>
                <a:lnTo>
                  <a:pt x="184775" y="60886"/>
                </a:lnTo>
                <a:lnTo>
                  <a:pt x="183238" y="58369"/>
                </a:lnTo>
                <a:close/>
              </a:path>
            </a:pathLst>
          </a:custGeom>
          <a:solidFill>
            <a:srgbClr val="FEFEFE"/>
          </a:solidFill>
        </p:spPr>
        <p:txBody>
          <a:bodyPr wrap="square" lIns="0" tIns="0" rIns="0" bIns="0" rtlCol="0"/>
          <a:lstStyle/>
          <a:p>
            <a:endParaRPr/>
          </a:p>
        </p:txBody>
      </p:sp>
      <p:sp>
        <p:nvSpPr>
          <p:cNvPr id="58" name="object 58"/>
          <p:cNvSpPr/>
          <p:nvPr/>
        </p:nvSpPr>
        <p:spPr>
          <a:xfrm>
            <a:off x="2434984" y="6361070"/>
            <a:ext cx="0" cy="133724"/>
          </a:xfrm>
          <a:custGeom>
            <a:avLst/>
            <a:gdLst/>
            <a:ahLst/>
            <a:cxnLst/>
            <a:rect l="l" t="t" r="r" b="b"/>
            <a:pathLst>
              <a:path h="182879">
                <a:moveTo>
                  <a:pt x="0" y="0"/>
                </a:moveTo>
                <a:lnTo>
                  <a:pt x="0" y="182591"/>
                </a:lnTo>
              </a:path>
            </a:pathLst>
          </a:custGeom>
          <a:ln w="47523">
            <a:solidFill>
              <a:srgbClr val="FEFEFE"/>
            </a:solidFill>
          </a:ln>
        </p:spPr>
        <p:txBody>
          <a:bodyPr wrap="square" lIns="0" tIns="0" rIns="0" bIns="0" rtlCol="0"/>
          <a:lstStyle/>
          <a:p>
            <a:endParaRPr/>
          </a:p>
        </p:txBody>
      </p:sp>
      <p:sp>
        <p:nvSpPr>
          <p:cNvPr id="59" name="object 59"/>
          <p:cNvSpPr/>
          <p:nvPr/>
        </p:nvSpPr>
        <p:spPr>
          <a:xfrm>
            <a:off x="2487088" y="6361070"/>
            <a:ext cx="0" cy="133724"/>
          </a:xfrm>
          <a:custGeom>
            <a:avLst/>
            <a:gdLst/>
            <a:ahLst/>
            <a:cxnLst/>
            <a:rect l="l" t="t" r="r" b="b"/>
            <a:pathLst>
              <a:path h="182879">
                <a:moveTo>
                  <a:pt x="0" y="0"/>
                </a:moveTo>
                <a:lnTo>
                  <a:pt x="0" y="182591"/>
                </a:lnTo>
              </a:path>
            </a:pathLst>
          </a:custGeom>
          <a:ln w="49529">
            <a:solidFill>
              <a:srgbClr val="FEFEFE"/>
            </a:solidFill>
          </a:ln>
        </p:spPr>
        <p:txBody>
          <a:bodyPr wrap="square" lIns="0" tIns="0" rIns="0" bIns="0" rtlCol="0"/>
          <a:lstStyle/>
          <a:p>
            <a:endParaRPr/>
          </a:p>
        </p:txBody>
      </p:sp>
      <p:sp>
        <p:nvSpPr>
          <p:cNvPr id="60" name="object 60"/>
          <p:cNvSpPr/>
          <p:nvPr/>
        </p:nvSpPr>
        <p:spPr>
          <a:xfrm>
            <a:off x="2516610" y="6370581"/>
            <a:ext cx="66133" cy="126295"/>
          </a:xfrm>
          <a:custGeom>
            <a:avLst/>
            <a:gdLst/>
            <a:ahLst/>
            <a:cxnLst/>
            <a:rect l="l" t="t" r="r" b="b"/>
            <a:pathLst>
              <a:path w="95250" h="172720">
                <a:moveTo>
                  <a:pt x="63525" y="72536"/>
                </a:moveTo>
                <a:lnTo>
                  <a:pt x="16001" y="72536"/>
                </a:lnTo>
                <a:lnTo>
                  <a:pt x="16039" y="127814"/>
                </a:lnTo>
                <a:lnTo>
                  <a:pt x="19106" y="148171"/>
                </a:lnTo>
                <a:lnTo>
                  <a:pt x="28074" y="162048"/>
                </a:lnTo>
                <a:lnTo>
                  <a:pt x="42389" y="169876"/>
                </a:lnTo>
                <a:lnTo>
                  <a:pt x="61531" y="172335"/>
                </a:lnTo>
                <a:lnTo>
                  <a:pt x="71087" y="171792"/>
                </a:lnTo>
                <a:lnTo>
                  <a:pt x="79822" y="170241"/>
                </a:lnTo>
                <a:lnTo>
                  <a:pt x="87666" y="167798"/>
                </a:lnTo>
                <a:lnTo>
                  <a:pt x="94551" y="164580"/>
                </a:lnTo>
                <a:lnTo>
                  <a:pt x="94551" y="131817"/>
                </a:lnTo>
                <a:lnTo>
                  <a:pt x="67779" y="131817"/>
                </a:lnTo>
                <a:lnTo>
                  <a:pt x="63525" y="127814"/>
                </a:lnTo>
                <a:lnTo>
                  <a:pt x="63525" y="72536"/>
                </a:lnTo>
                <a:close/>
              </a:path>
              <a:path w="95250" h="172720">
                <a:moveTo>
                  <a:pt x="94551" y="127313"/>
                </a:moveTo>
                <a:lnTo>
                  <a:pt x="88798" y="130064"/>
                </a:lnTo>
                <a:lnTo>
                  <a:pt x="82791" y="131817"/>
                </a:lnTo>
                <a:lnTo>
                  <a:pt x="94551" y="131817"/>
                </a:lnTo>
                <a:lnTo>
                  <a:pt x="94551" y="127313"/>
                </a:lnTo>
                <a:close/>
              </a:path>
              <a:path w="95250" h="172720">
                <a:moveTo>
                  <a:pt x="95046" y="34268"/>
                </a:moveTo>
                <a:lnTo>
                  <a:pt x="0" y="34268"/>
                </a:lnTo>
                <a:lnTo>
                  <a:pt x="0" y="72536"/>
                </a:lnTo>
                <a:lnTo>
                  <a:pt x="95046" y="72536"/>
                </a:lnTo>
                <a:lnTo>
                  <a:pt x="95046" y="34268"/>
                </a:lnTo>
                <a:close/>
              </a:path>
              <a:path w="95250" h="172720">
                <a:moveTo>
                  <a:pt x="63525" y="0"/>
                </a:moveTo>
                <a:lnTo>
                  <a:pt x="16001" y="0"/>
                </a:lnTo>
                <a:lnTo>
                  <a:pt x="16001" y="34268"/>
                </a:lnTo>
                <a:lnTo>
                  <a:pt x="63525" y="34268"/>
                </a:lnTo>
                <a:lnTo>
                  <a:pt x="63525" y="0"/>
                </a:lnTo>
                <a:close/>
              </a:path>
            </a:pathLst>
          </a:custGeom>
          <a:solidFill>
            <a:srgbClr val="FEFEFE"/>
          </a:solidFill>
        </p:spPr>
        <p:txBody>
          <a:bodyPr wrap="square" lIns="0" tIns="0" rIns="0" bIns="0" rtlCol="0"/>
          <a:lstStyle/>
          <a:p>
            <a:endParaRPr/>
          </a:p>
        </p:txBody>
      </p:sp>
      <p:sp>
        <p:nvSpPr>
          <p:cNvPr id="61" name="object 61"/>
          <p:cNvSpPr/>
          <p:nvPr/>
        </p:nvSpPr>
        <p:spPr>
          <a:xfrm>
            <a:off x="2590415" y="6393443"/>
            <a:ext cx="95232" cy="103543"/>
          </a:xfrm>
          <a:custGeom>
            <a:avLst/>
            <a:gdLst/>
            <a:ahLst/>
            <a:cxnLst/>
            <a:rect l="l" t="t" r="r" b="b"/>
            <a:pathLst>
              <a:path w="137160" h="141604">
                <a:moveTo>
                  <a:pt x="68287" y="0"/>
                </a:moveTo>
                <a:lnTo>
                  <a:pt x="40735" y="5502"/>
                </a:lnTo>
                <a:lnTo>
                  <a:pt x="19137" y="20573"/>
                </a:lnTo>
                <a:lnTo>
                  <a:pt x="5042" y="43053"/>
                </a:lnTo>
                <a:lnTo>
                  <a:pt x="0" y="70787"/>
                </a:lnTo>
                <a:lnTo>
                  <a:pt x="0" y="71287"/>
                </a:lnTo>
                <a:lnTo>
                  <a:pt x="5355" y="99996"/>
                </a:lnTo>
                <a:lnTo>
                  <a:pt x="20326" y="122186"/>
                </a:lnTo>
                <a:lnTo>
                  <a:pt x="43269" y="136497"/>
                </a:lnTo>
                <a:lnTo>
                  <a:pt x="72542" y="141570"/>
                </a:lnTo>
                <a:lnTo>
                  <a:pt x="91293" y="139593"/>
                </a:lnTo>
                <a:lnTo>
                  <a:pt x="107183" y="134004"/>
                </a:lnTo>
                <a:lnTo>
                  <a:pt x="120446" y="125321"/>
                </a:lnTo>
                <a:lnTo>
                  <a:pt x="131317" y="114059"/>
                </a:lnTo>
                <a:lnTo>
                  <a:pt x="121654" y="106052"/>
                </a:lnTo>
                <a:lnTo>
                  <a:pt x="75044" y="106052"/>
                </a:lnTo>
                <a:lnTo>
                  <a:pt x="64773" y="104649"/>
                </a:lnTo>
                <a:lnTo>
                  <a:pt x="56284" y="100457"/>
                </a:lnTo>
                <a:lnTo>
                  <a:pt x="49860" y="93497"/>
                </a:lnTo>
                <a:lnTo>
                  <a:pt x="45783" y="83794"/>
                </a:lnTo>
                <a:lnTo>
                  <a:pt x="136321" y="83794"/>
                </a:lnTo>
                <a:lnTo>
                  <a:pt x="136575" y="80539"/>
                </a:lnTo>
                <a:lnTo>
                  <a:pt x="136575" y="74038"/>
                </a:lnTo>
                <a:lnTo>
                  <a:pt x="134481" y="59529"/>
                </a:lnTo>
                <a:lnTo>
                  <a:pt x="45021" y="59529"/>
                </a:lnTo>
                <a:lnTo>
                  <a:pt x="47992" y="49474"/>
                </a:lnTo>
                <a:lnTo>
                  <a:pt x="53028" y="41740"/>
                </a:lnTo>
                <a:lnTo>
                  <a:pt x="59941" y="36772"/>
                </a:lnTo>
                <a:lnTo>
                  <a:pt x="68541" y="35017"/>
                </a:lnTo>
                <a:lnTo>
                  <a:pt x="126821" y="35017"/>
                </a:lnTo>
                <a:lnTo>
                  <a:pt x="119972" y="22105"/>
                </a:lnTo>
                <a:lnTo>
                  <a:pt x="98690" y="5975"/>
                </a:lnTo>
                <a:lnTo>
                  <a:pt x="68287" y="0"/>
                </a:lnTo>
                <a:close/>
              </a:path>
              <a:path w="137160" h="141604">
                <a:moveTo>
                  <a:pt x="105054" y="92297"/>
                </a:moveTo>
                <a:lnTo>
                  <a:pt x="97832" y="98456"/>
                </a:lnTo>
                <a:lnTo>
                  <a:pt x="90611" y="102739"/>
                </a:lnTo>
                <a:lnTo>
                  <a:pt x="83108" y="105239"/>
                </a:lnTo>
                <a:lnTo>
                  <a:pt x="75044" y="106052"/>
                </a:lnTo>
                <a:lnTo>
                  <a:pt x="121654" y="106052"/>
                </a:lnTo>
                <a:lnTo>
                  <a:pt x="105054" y="92297"/>
                </a:lnTo>
                <a:close/>
              </a:path>
              <a:path w="137160" h="141604">
                <a:moveTo>
                  <a:pt x="126821" y="35017"/>
                </a:moveTo>
                <a:lnTo>
                  <a:pt x="68541" y="35017"/>
                </a:lnTo>
                <a:lnTo>
                  <a:pt x="77454" y="36737"/>
                </a:lnTo>
                <a:lnTo>
                  <a:pt x="84515" y="41645"/>
                </a:lnTo>
                <a:lnTo>
                  <a:pt x="89465" y="49368"/>
                </a:lnTo>
                <a:lnTo>
                  <a:pt x="92049" y="59529"/>
                </a:lnTo>
                <a:lnTo>
                  <a:pt x="134481" y="59529"/>
                </a:lnTo>
                <a:lnTo>
                  <a:pt x="132483" y="45691"/>
                </a:lnTo>
                <a:lnTo>
                  <a:pt x="126821" y="35017"/>
                </a:lnTo>
                <a:close/>
              </a:path>
            </a:pathLst>
          </a:custGeom>
          <a:solidFill>
            <a:srgbClr val="FEFEFE"/>
          </a:solidFill>
        </p:spPr>
        <p:txBody>
          <a:bodyPr wrap="square" lIns="0" tIns="0" rIns="0" bIns="0" rtlCol="0"/>
          <a:lstStyle/>
          <a:p>
            <a:endParaRPr/>
          </a:p>
        </p:txBody>
      </p:sp>
      <p:sp>
        <p:nvSpPr>
          <p:cNvPr id="62" name="object 62"/>
          <p:cNvSpPr/>
          <p:nvPr/>
        </p:nvSpPr>
        <p:spPr>
          <a:xfrm>
            <a:off x="2699305" y="6393994"/>
            <a:ext cx="63047" cy="100757"/>
          </a:xfrm>
          <a:custGeom>
            <a:avLst/>
            <a:gdLst/>
            <a:ahLst/>
            <a:cxnLst/>
            <a:rect l="l" t="t" r="r" b="b"/>
            <a:pathLst>
              <a:path w="90804" h="137795">
                <a:moveTo>
                  <a:pt x="47523" y="2250"/>
                </a:moveTo>
                <a:lnTo>
                  <a:pt x="0" y="2250"/>
                </a:lnTo>
                <a:lnTo>
                  <a:pt x="0" y="137566"/>
                </a:lnTo>
                <a:lnTo>
                  <a:pt x="47523" y="137566"/>
                </a:lnTo>
                <a:lnTo>
                  <a:pt x="47523" y="95547"/>
                </a:lnTo>
                <a:lnTo>
                  <a:pt x="50099" y="75243"/>
                </a:lnTo>
                <a:lnTo>
                  <a:pt x="57623" y="61059"/>
                </a:lnTo>
                <a:lnTo>
                  <a:pt x="69790" y="52738"/>
                </a:lnTo>
                <a:lnTo>
                  <a:pt x="86296" y="50021"/>
                </a:lnTo>
                <a:lnTo>
                  <a:pt x="90297" y="50021"/>
                </a:lnTo>
                <a:lnTo>
                  <a:pt x="90297" y="29512"/>
                </a:lnTo>
                <a:lnTo>
                  <a:pt x="47523" y="29512"/>
                </a:lnTo>
                <a:lnTo>
                  <a:pt x="47523" y="2250"/>
                </a:lnTo>
                <a:close/>
              </a:path>
              <a:path w="90804" h="137795">
                <a:moveTo>
                  <a:pt x="90297" y="0"/>
                </a:moveTo>
                <a:lnTo>
                  <a:pt x="75203" y="1586"/>
                </a:lnTo>
                <a:lnTo>
                  <a:pt x="63371" y="7440"/>
                </a:lnTo>
                <a:lnTo>
                  <a:pt x="54308" y="16952"/>
                </a:lnTo>
                <a:lnTo>
                  <a:pt x="47523" y="29512"/>
                </a:lnTo>
                <a:lnTo>
                  <a:pt x="90297" y="29512"/>
                </a:lnTo>
                <a:lnTo>
                  <a:pt x="90297" y="0"/>
                </a:lnTo>
                <a:close/>
              </a:path>
            </a:pathLst>
          </a:custGeom>
          <a:solidFill>
            <a:srgbClr val="FEFEFE"/>
          </a:solidFill>
        </p:spPr>
        <p:txBody>
          <a:bodyPr wrap="square" lIns="0" tIns="0" rIns="0" bIns="0" rtlCol="0"/>
          <a:lstStyle/>
          <a:p>
            <a:endParaRPr/>
          </a:p>
        </p:txBody>
      </p:sp>
      <p:sp>
        <p:nvSpPr>
          <p:cNvPr id="63" name="object 63"/>
          <p:cNvSpPr/>
          <p:nvPr/>
        </p:nvSpPr>
        <p:spPr>
          <a:xfrm>
            <a:off x="2764601" y="6394176"/>
            <a:ext cx="92145" cy="102615"/>
          </a:xfrm>
          <a:custGeom>
            <a:avLst/>
            <a:gdLst/>
            <a:ahLst/>
            <a:cxnLst/>
            <a:rect l="l" t="t" r="r" b="b"/>
            <a:pathLst>
              <a:path w="132714" h="140334">
                <a:moveTo>
                  <a:pt x="53035" y="55525"/>
                </a:moveTo>
                <a:lnTo>
                  <a:pt x="14601" y="66281"/>
                </a:lnTo>
                <a:lnTo>
                  <a:pt x="0" y="98549"/>
                </a:lnTo>
                <a:lnTo>
                  <a:pt x="3490" y="116471"/>
                </a:lnTo>
                <a:lnTo>
                  <a:pt x="13101" y="129563"/>
                </a:lnTo>
                <a:lnTo>
                  <a:pt x="27544" y="137591"/>
                </a:lnTo>
                <a:lnTo>
                  <a:pt x="45529" y="140319"/>
                </a:lnTo>
                <a:lnTo>
                  <a:pt x="57930" y="139104"/>
                </a:lnTo>
                <a:lnTo>
                  <a:pt x="68597" y="135661"/>
                </a:lnTo>
                <a:lnTo>
                  <a:pt x="77671" y="130295"/>
                </a:lnTo>
                <a:lnTo>
                  <a:pt x="85293" y="123310"/>
                </a:lnTo>
                <a:lnTo>
                  <a:pt x="132321" y="123310"/>
                </a:lnTo>
                <a:lnTo>
                  <a:pt x="132321" y="110554"/>
                </a:lnTo>
                <a:lnTo>
                  <a:pt x="52781" y="110554"/>
                </a:lnTo>
                <a:lnTo>
                  <a:pt x="45770" y="105050"/>
                </a:lnTo>
                <a:lnTo>
                  <a:pt x="45770" y="95298"/>
                </a:lnTo>
                <a:lnTo>
                  <a:pt x="47236" y="88457"/>
                </a:lnTo>
                <a:lnTo>
                  <a:pt x="51492" y="83164"/>
                </a:lnTo>
                <a:lnTo>
                  <a:pt x="58329" y="79748"/>
                </a:lnTo>
                <a:lnTo>
                  <a:pt x="67538" y="78536"/>
                </a:lnTo>
                <a:lnTo>
                  <a:pt x="132321" y="78536"/>
                </a:lnTo>
                <a:lnTo>
                  <a:pt x="132321" y="60778"/>
                </a:lnTo>
                <a:lnTo>
                  <a:pt x="85547" y="60778"/>
                </a:lnTo>
                <a:lnTo>
                  <a:pt x="78950" y="58797"/>
                </a:lnTo>
                <a:lnTo>
                  <a:pt x="71067" y="57120"/>
                </a:lnTo>
                <a:lnTo>
                  <a:pt x="62296" y="55959"/>
                </a:lnTo>
                <a:lnTo>
                  <a:pt x="53035" y="55525"/>
                </a:lnTo>
                <a:close/>
              </a:path>
              <a:path w="132714" h="140334">
                <a:moveTo>
                  <a:pt x="132321" y="123310"/>
                </a:moveTo>
                <a:lnTo>
                  <a:pt x="85293" y="123310"/>
                </a:lnTo>
                <a:lnTo>
                  <a:pt x="85293" y="137317"/>
                </a:lnTo>
                <a:lnTo>
                  <a:pt x="132321" y="137317"/>
                </a:lnTo>
                <a:lnTo>
                  <a:pt x="132321" y="123310"/>
                </a:lnTo>
                <a:close/>
              </a:path>
              <a:path w="132714" h="140334">
                <a:moveTo>
                  <a:pt x="132321" y="78536"/>
                </a:moveTo>
                <a:lnTo>
                  <a:pt x="74536" y="78536"/>
                </a:lnTo>
                <a:lnTo>
                  <a:pt x="81292" y="80037"/>
                </a:lnTo>
                <a:lnTo>
                  <a:pt x="86042" y="82039"/>
                </a:lnTo>
                <a:lnTo>
                  <a:pt x="62534" y="110554"/>
                </a:lnTo>
                <a:lnTo>
                  <a:pt x="132321" y="110554"/>
                </a:lnTo>
                <a:lnTo>
                  <a:pt x="132321" y="78536"/>
                </a:lnTo>
                <a:close/>
              </a:path>
              <a:path w="132714" h="140334">
                <a:moveTo>
                  <a:pt x="129330" y="36517"/>
                </a:moveTo>
                <a:lnTo>
                  <a:pt x="58534" y="36517"/>
                </a:lnTo>
                <a:lnTo>
                  <a:pt x="70459" y="37986"/>
                </a:lnTo>
                <a:lnTo>
                  <a:pt x="78889" y="42270"/>
                </a:lnTo>
                <a:lnTo>
                  <a:pt x="83894" y="49179"/>
                </a:lnTo>
                <a:lnTo>
                  <a:pt x="85494" y="58230"/>
                </a:lnTo>
                <a:lnTo>
                  <a:pt x="85547" y="60778"/>
                </a:lnTo>
                <a:lnTo>
                  <a:pt x="132321" y="60778"/>
                </a:lnTo>
                <a:lnTo>
                  <a:pt x="132240" y="58230"/>
                </a:lnTo>
                <a:lnTo>
                  <a:pt x="131496" y="46194"/>
                </a:lnTo>
                <a:lnTo>
                  <a:pt x="129330" y="36517"/>
                </a:lnTo>
                <a:close/>
              </a:path>
              <a:path w="132714" h="140334">
                <a:moveTo>
                  <a:pt x="66281" y="0"/>
                </a:moveTo>
                <a:lnTo>
                  <a:pt x="50059" y="761"/>
                </a:lnTo>
                <a:lnTo>
                  <a:pt x="35898" y="2907"/>
                </a:lnTo>
                <a:lnTo>
                  <a:pt x="23234" y="6224"/>
                </a:lnTo>
                <a:lnTo>
                  <a:pt x="11506" y="10504"/>
                </a:lnTo>
                <a:lnTo>
                  <a:pt x="21259" y="44020"/>
                </a:lnTo>
                <a:lnTo>
                  <a:pt x="30146" y="40843"/>
                </a:lnTo>
                <a:lnTo>
                  <a:pt x="39054" y="38487"/>
                </a:lnTo>
                <a:lnTo>
                  <a:pt x="48382" y="37021"/>
                </a:lnTo>
                <a:lnTo>
                  <a:pt x="58534" y="36517"/>
                </a:lnTo>
                <a:lnTo>
                  <a:pt x="129330" y="36517"/>
                </a:lnTo>
                <a:lnTo>
                  <a:pt x="128911" y="34642"/>
                </a:lnTo>
                <a:lnTo>
                  <a:pt x="97115" y="4220"/>
                </a:lnTo>
                <a:lnTo>
                  <a:pt x="83059" y="1066"/>
                </a:lnTo>
                <a:lnTo>
                  <a:pt x="66281" y="0"/>
                </a:lnTo>
                <a:close/>
              </a:path>
            </a:pathLst>
          </a:custGeom>
          <a:solidFill>
            <a:srgbClr val="FEFEFE"/>
          </a:solidFill>
        </p:spPr>
        <p:txBody>
          <a:bodyPr wrap="square" lIns="0" tIns="0" rIns="0" bIns="0" rtlCol="0"/>
          <a:lstStyle/>
          <a:p>
            <a:endParaRPr/>
          </a:p>
        </p:txBody>
      </p:sp>
      <p:sp>
        <p:nvSpPr>
          <p:cNvPr id="64" name="object 64"/>
          <p:cNvSpPr/>
          <p:nvPr/>
        </p:nvSpPr>
        <p:spPr>
          <a:xfrm>
            <a:off x="2869497" y="6393628"/>
            <a:ext cx="91264" cy="103543"/>
          </a:xfrm>
          <a:custGeom>
            <a:avLst/>
            <a:gdLst/>
            <a:ahLst/>
            <a:cxnLst/>
            <a:rect l="l" t="t" r="r" b="b"/>
            <a:pathLst>
              <a:path w="131445" h="141604">
                <a:moveTo>
                  <a:pt x="72542" y="0"/>
                </a:moveTo>
                <a:lnTo>
                  <a:pt x="20231" y="20915"/>
                </a:lnTo>
                <a:lnTo>
                  <a:pt x="97" y="70034"/>
                </a:lnTo>
                <a:lnTo>
                  <a:pt x="0" y="71034"/>
                </a:lnTo>
                <a:lnTo>
                  <a:pt x="5326" y="98160"/>
                </a:lnTo>
                <a:lnTo>
                  <a:pt x="20100" y="120526"/>
                </a:lnTo>
                <a:lnTo>
                  <a:pt x="42519" y="135717"/>
                </a:lnTo>
                <a:lnTo>
                  <a:pt x="70777" y="141317"/>
                </a:lnTo>
                <a:lnTo>
                  <a:pt x="90996" y="139074"/>
                </a:lnTo>
                <a:lnTo>
                  <a:pt x="107392" y="132751"/>
                </a:lnTo>
                <a:lnTo>
                  <a:pt x="120552" y="122957"/>
                </a:lnTo>
                <a:lnTo>
                  <a:pt x="131063" y="110303"/>
                </a:lnTo>
                <a:lnTo>
                  <a:pt x="118636" y="101300"/>
                </a:lnTo>
                <a:lnTo>
                  <a:pt x="73278" y="101300"/>
                </a:lnTo>
                <a:lnTo>
                  <a:pt x="62309" y="98955"/>
                </a:lnTo>
                <a:lnTo>
                  <a:pt x="53778" y="92482"/>
                </a:lnTo>
                <a:lnTo>
                  <a:pt x="48247" y="82727"/>
                </a:lnTo>
                <a:lnTo>
                  <a:pt x="46359" y="71034"/>
                </a:lnTo>
                <a:lnTo>
                  <a:pt x="46278" y="70034"/>
                </a:lnTo>
                <a:lnTo>
                  <a:pt x="48275" y="58378"/>
                </a:lnTo>
                <a:lnTo>
                  <a:pt x="53811" y="48834"/>
                </a:lnTo>
                <a:lnTo>
                  <a:pt x="62207" y="42386"/>
                </a:lnTo>
                <a:lnTo>
                  <a:pt x="72783" y="40017"/>
                </a:lnTo>
                <a:lnTo>
                  <a:pt x="117208" y="40017"/>
                </a:lnTo>
                <a:lnTo>
                  <a:pt x="130314" y="30265"/>
                </a:lnTo>
                <a:lnTo>
                  <a:pt x="120337" y="17832"/>
                </a:lnTo>
                <a:lnTo>
                  <a:pt x="107524" y="8285"/>
                </a:lnTo>
                <a:lnTo>
                  <a:pt x="91663" y="2161"/>
                </a:lnTo>
                <a:lnTo>
                  <a:pt x="72542" y="0"/>
                </a:lnTo>
                <a:close/>
              </a:path>
              <a:path w="131445" h="141604">
                <a:moveTo>
                  <a:pt x="99301" y="87292"/>
                </a:moveTo>
                <a:lnTo>
                  <a:pt x="93652" y="93174"/>
                </a:lnTo>
                <a:lnTo>
                  <a:pt x="87699" y="97579"/>
                </a:lnTo>
                <a:lnTo>
                  <a:pt x="81041" y="100342"/>
                </a:lnTo>
                <a:lnTo>
                  <a:pt x="73278" y="101300"/>
                </a:lnTo>
                <a:lnTo>
                  <a:pt x="118636" y="101300"/>
                </a:lnTo>
                <a:lnTo>
                  <a:pt x="99301" y="87292"/>
                </a:lnTo>
                <a:close/>
              </a:path>
              <a:path w="131445" h="141604">
                <a:moveTo>
                  <a:pt x="117208" y="40017"/>
                </a:moveTo>
                <a:lnTo>
                  <a:pt x="72783" y="40017"/>
                </a:lnTo>
                <a:lnTo>
                  <a:pt x="80670" y="40979"/>
                </a:lnTo>
                <a:lnTo>
                  <a:pt x="87290" y="43769"/>
                </a:lnTo>
                <a:lnTo>
                  <a:pt x="92971" y="48249"/>
                </a:lnTo>
                <a:lnTo>
                  <a:pt x="98043" y="54277"/>
                </a:lnTo>
                <a:lnTo>
                  <a:pt x="117208" y="40017"/>
                </a:lnTo>
                <a:close/>
              </a:path>
            </a:pathLst>
          </a:custGeom>
          <a:solidFill>
            <a:srgbClr val="FEFEFE"/>
          </a:solidFill>
        </p:spPr>
        <p:txBody>
          <a:bodyPr wrap="square" lIns="0" tIns="0" rIns="0" bIns="0" rtlCol="0"/>
          <a:lstStyle/>
          <a:p>
            <a:endParaRPr/>
          </a:p>
        </p:txBody>
      </p:sp>
      <p:sp>
        <p:nvSpPr>
          <p:cNvPr id="65" name="object 65"/>
          <p:cNvSpPr/>
          <p:nvPr/>
        </p:nvSpPr>
        <p:spPr>
          <a:xfrm>
            <a:off x="2963449" y="6395639"/>
            <a:ext cx="104931" cy="129081"/>
          </a:xfrm>
          <a:custGeom>
            <a:avLst/>
            <a:gdLst/>
            <a:ahLst/>
            <a:cxnLst/>
            <a:rect l="l" t="t" r="r" b="b"/>
            <a:pathLst>
              <a:path w="151129" h="176529">
                <a:moveTo>
                  <a:pt x="21259" y="131065"/>
                </a:moveTo>
                <a:lnTo>
                  <a:pt x="6502" y="164331"/>
                </a:lnTo>
                <a:lnTo>
                  <a:pt x="16222" y="169122"/>
                </a:lnTo>
                <a:lnTo>
                  <a:pt x="26668" y="172835"/>
                </a:lnTo>
                <a:lnTo>
                  <a:pt x="37911" y="175234"/>
                </a:lnTo>
                <a:lnTo>
                  <a:pt x="50025" y="176086"/>
                </a:lnTo>
                <a:lnTo>
                  <a:pt x="67818" y="173640"/>
                </a:lnTo>
                <a:lnTo>
                  <a:pt x="81507" y="165894"/>
                </a:lnTo>
                <a:lnTo>
                  <a:pt x="92335" y="152239"/>
                </a:lnTo>
                <a:lnTo>
                  <a:pt x="98693" y="138318"/>
                </a:lnTo>
                <a:lnTo>
                  <a:pt x="36766" y="138318"/>
                </a:lnTo>
                <a:lnTo>
                  <a:pt x="28765" y="135564"/>
                </a:lnTo>
                <a:lnTo>
                  <a:pt x="21259" y="131065"/>
                </a:lnTo>
                <a:close/>
              </a:path>
              <a:path w="151129" h="176529">
                <a:moveTo>
                  <a:pt x="49771" y="0"/>
                </a:moveTo>
                <a:lnTo>
                  <a:pt x="0" y="0"/>
                </a:lnTo>
                <a:lnTo>
                  <a:pt x="53022" y="132814"/>
                </a:lnTo>
                <a:lnTo>
                  <a:pt x="50025" y="137066"/>
                </a:lnTo>
                <a:lnTo>
                  <a:pt x="46774" y="138318"/>
                </a:lnTo>
                <a:lnTo>
                  <a:pt x="98693" y="138318"/>
                </a:lnTo>
                <a:lnTo>
                  <a:pt x="101549" y="132066"/>
                </a:lnTo>
                <a:lnTo>
                  <a:pt x="120498" y="81539"/>
                </a:lnTo>
                <a:lnTo>
                  <a:pt x="76784" y="81539"/>
                </a:lnTo>
                <a:lnTo>
                  <a:pt x="49771" y="0"/>
                </a:lnTo>
                <a:close/>
              </a:path>
              <a:path w="151129" h="176529">
                <a:moveTo>
                  <a:pt x="151079" y="0"/>
                </a:moveTo>
                <a:lnTo>
                  <a:pt x="102298" y="0"/>
                </a:lnTo>
                <a:lnTo>
                  <a:pt x="76784" y="81539"/>
                </a:lnTo>
                <a:lnTo>
                  <a:pt x="120498" y="81539"/>
                </a:lnTo>
                <a:lnTo>
                  <a:pt x="151079" y="0"/>
                </a:lnTo>
                <a:close/>
              </a:path>
            </a:pathLst>
          </a:custGeom>
          <a:solidFill>
            <a:srgbClr val="FEFEFE"/>
          </a:solidFill>
        </p:spPr>
        <p:txBody>
          <a:bodyPr wrap="square" lIns="0" tIns="0" rIns="0" bIns="0" rtlCol="0"/>
          <a:lstStyle/>
          <a:p>
            <a:endParaRPr/>
          </a:p>
        </p:txBody>
      </p:sp>
      <p:sp>
        <p:nvSpPr>
          <p:cNvPr id="66" name="object 66"/>
          <p:cNvSpPr/>
          <p:nvPr/>
        </p:nvSpPr>
        <p:spPr>
          <a:xfrm>
            <a:off x="3127212" y="6393994"/>
            <a:ext cx="63047" cy="100757"/>
          </a:xfrm>
          <a:custGeom>
            <a:avLst/>
            <a:gdLst/>
            <a:ahLst/>
            <a:cxnLst/>
            <a:rect l="l" t="t" r="r" b="b"/>
            <a:pathLst>
              <a:path w="90804" h="137795">
                <a:moveTo>
                  <a:pt x="47523" y="2250"/>
                </a:moveTo>
                <a:lnTo>
                  <a:pt x="0" y="2250"/>
                </a:lnTo>
                <a:lnTo>
                  <a:pt x="0" y="137566"/>
                </a:lnTo>
                <a:lnTo>
                  <a:pt x="47523" y="137566"/>
                </a:lnTo>
                <a:lnTo>
                  <a:pt x="47523" y="95547"/>
                </a:lnTo>
                <a:lnTo>
                  <a:pt x="50099" y="75243"/>
                </a:lnTo>
                <a:lnTo>
                  <a:pt x="57623" y="61059"/>
                </a:lnTo>
                <a:lnTo>
                  <a:pt x="69790" y="52738"/>
                </a:lnTo>
                <a:lnTo>
                  <a:pt x="86296" y="50021"/>
                </a:lnTo>
                <a:lnTo>
                  <a:pt x="90297" y="50021"/>
                </a:lnTo>
                <a:lnTo>
                  <a:pt x="90297" y="29512"/>
                </a:lnTo>
                <a:lnTo>
                  <a:pt x="47523" y="29512"/>
                </a:lnTo>
                <a:lnTo>
                  <a:pt x="47523" y="2250"/>
                </a:lnTo>
                <a:close/>
              </a:path>
              <a:path w="90804" h="137795">
                <a:moveTo>
                  <a:pt x="90297" y="0"/>
                </a:moveTo>
                <a:lnTo>
                  <a:pt x="75205" y="1586"/>
                </a:lnTo>
                <a:lnTo>
                  <a:pt x="63376" y="7440"/>
                </a:lnTo>
                <a:lnTo>
                  <a:pt x="54313" y="16952"/>
                </a:lnTo>
                <a:lnTo>
                  <a:pt x="47523" y="29512"/>
                </a:lnTo>
                <a:lnTo>
                  <a:pt x="90297" y="29512"/>
                </a:lnTo>
                <a:lnTo>
                  <a:pt x="90297" y="0"/>
                </a:lnTo>
                <a:close/>
              </a:path>
            </a:pathLst>
          </a:custGeom>
          <a:solidFill>
            <a:srgbClr val="FEFEFE"/>
          </a:solidFill>
        </p:spPr>
        <p:txBody>
          <a:bodyPr wrap="square" lIns="0" tIns="0" rIns="0" bIns="0" rtlCol="0"/>
          <a:lstStyle/>
          <a:p>
            <a:endParaRPr/>
          </a:p>
        </p:txBody>
      </p:sp>
      <p:sp>
        <p:nvSpPr>
          <p:cNvPr id="67" name="object 67"/>
          <p:cNvSpPr/>
          <p:nvPr/>
        </p:nvSpPr>
        <p:spPr>
          <a:xfrm>
            <a:off x="3192508" y="6394176"/>
            <a:ext cx="92145" cy="102615"/>
          </a:xfrm>
          <a:custGeom>
            <a:avLst/>
            <a:gdLst/>
            <a:ahLst/>
            <a:cxnLst/>
            <a:rect l="l" t="t" r="r" b="b"/>
            <a:pathLst>
              <a:path w="132714" h="140334">
                <a:moveTo>
                  <a:pt x="53035" y="55525"/>
                </a:moveTo>
                <a:lnTo>
                  <a:pt x="14601" y="66281"/>
                </a:lnTo>
                <a:lnTo>
                  <a:pt x="0" y="98549"/>
                </a:lnTo>
                <a:lnTo>
                  <a:pt x="3490" y="116471"/>
                </a:lnTo>
                <a:lnTo>
                  <a:pt x="13101" y="129563"/>
                </a:lnTo>
                <a:lnTo>
                  <a:pt x="27544" y="137591"/>
                </a:lnTo>
                <a:lnTo>
                  <a:pt x="45529" y="140319"/>
                </a:lnTo>
                <a:lnTo>
                  <a:pt x="57932" y="139104"/>
                </a:lnTo>
                <a:lnTo>
                  <a:pt x="68602" y="135661"/>
                </a:lnTo>
                <a:lnTo>
                  <a:pt x="77676" y="130295"/>
                </a:lnTo>
                <a:lnTo>
                  <a:pt x="85293" y="123310"/>
                </a:lnTo>
                <a:lnTo>
                  <a:pt x="132321" y="123310"/>
                </a:lnTo>
                <a:lnTo>
                  <a:pt x="132321" y="110554"/>
                </a:lnTo>
                <a:lnTo>
                  <a:pt x="52781" y="110554"/>
                </a:lnTo>
                <a:lnTo>
                  <a:pt x="45783" y="105050"/>
                </a:lnTo>
                <a:lnTo>
                  <a:pt x="45783" y="95298"/>
                </a:lnTo>
                <a:lnTo>
                  <a:pt x="47248" y="88457"/>
                </a:lnTo>
                <a:lnTo>
                  <a:pt x="51503" y="83164"/>
                </a:lnTo>
                <a:lnTo>
                  <a:pt x="58336" y="79748"/>
                </a:lnTo>
                <a:lnTo>
                  <a:pt x="67538" y="78536"/>
                </a:lnTo>
                <a:lnTo>
                  <a:pt x="132321" y="78536"/>
                </a:lnTo>
                <a:lnTo>
                  <a:pt x="132321" y="60778"/>
                </a:lnTo>
                <a:lnTo>
                  <a:pt x="85547" y="60778"/>
                </a:lnTo>
                <a:lnTo>
                  <a:pt x="78952" y="58797"/>
                </a:lnTo>
                <a:lnTo>
                  <a:pt x="71072" y="57120"/>
                </a:lnTo>
                <a:lnTo>
                  <a:pt x="62301" y="55959"/>
                </a:lnTo>
                <a:lnTo>
                  <a:pt x="53035" y="55525"/>
                </a:lnTo>
                <a:close/>
              </a:path>
              <a:path w="132714" h="140334">
                <a:moveTo>
                  <a:pt x="132321" y="123310"/>
                </a:moveTo>
                <a:lnTo>
                  <a:pt x="85293" y="123310"/>
                </a:lnTo>
                <a:lnTo>
                  <a:pt x="85293" y="137317"/>
                </a:lnTo>
                <a:lnTo>
                  <a:pt x="132321" y="137317"/>
                </a:lnTo>
                <a:lnTo>
                  <a:pt x="132321" y="123310"/>
                </a:lnTo>
                <a:close/>
              </a:path>
              <a:path w="132714" h="140334">
                <a:moveTo>
                  <a:pt x="132321" y="78536"/>
                </a:moveTo>
                <a:lnTo>
                  <a:pt x="74536" y="78536"/>
                </a:lnTo>
                <a:lnTo>
                  <a:pt x="81292" y="80037"/>
                </a:lnTo>
                <a:lnTo>
                  <a:pt x="86042" y="82039"/>
                </a:lnTo>
                <a:lnTo>
                  <a:pt x="62534" y="110554"/>
                </a:lnTo>
                <a:lnTo>
                  <a:pt x="132321" y="110554"/>
                </a:lnTo>
                <a:lnTo>
                  <a:pt x="132321" y="78536"/>
                </a:lnTo>
                <a:close/>
              </a:path>
              <a:path w="132714" h="140334">
                <a:moveTo>
                  <a:pt x="129332" y="36517"/>
                </a:moveTo>
                <a:lnTo>
                  <a:pt x="58534" y="36517"/>
                </a:lnTo>
                <a:lnTo>
                  <a:pt x="70459" y="37986"/>
                </a:lnTo>
                <a:lnTo>
                  <a:pt x="78889" y="42270"/>
                </a:lnTo>
                <a:lnTo>
                  <a:pt x="83894" y="49179"/>
                </a:lnTo>
                <a:lnTo>
                  <a:pt x="85494" y="58230"/>
                </a:lnTo>
                <a:lnTo>
                  <a:pt x="85547" y="60778"/>
                </a:lnTo>
                <a:lnTo>
                  <a:pt x="132321" y="60778"/>
                </a:lnTo>
                <a:lnTo>
                  <a:pt x="132240" y="58230"/>
                </a:lnTo>
                <a:lnTo>
                  <a:pt x="131496" y="46194"/>
                </a:lnTo>
                <a:lnTo>
                  <a:pt x="129332" y="36517"/>
                </a:lnTo>
                <a:close/>
              </a:path>
              <a:path w="132714" h="140334">
                <a:moveTo>
                  <a:pt x="66293" y="0"/>
                </a:moveTo>
                <a:lnTo>
                  <a:pt x="50064" y="761"/>
                </a:lnTo>
                <a:lnTo>
                  <a:pt x="35901" y="2907"/>
                </a:lnTo>
                <a:lnTo>
                  <a:pt x="23240" y="6224"/>
                </a:lnTo>
                <a:lnTo>
                  <a:pt x="11518" y="10504"/>
                </a:lnTo>
                <a:lnTo>
                  <a:pt x="21259" y="44020"/>
                </a:lnTo>
                <a:lnTo>
                  <a:pt x="30146" y="40843"/>
                </a:lnTo>
                <a:lnTo>
                  <a:pt x="39054" y="38487"/>
                </a:lnTo>
                <a:lnTo>
                  <a:pt x="48382" y="37021"/>
                </a:lnTo>
                <a:lnTo>
                  <a:pt x="58534" y="36517"/>
                </a:lnTo>
                <a:lnTo>
                  <a:pt x="129332" y="36517"/>
                </a:lnTo>
                <a:lnTo>
                  <a:pt x="128912" y="34642"/>
                </a:lnTo>
                <a:lnTo>
                  <a:pt x="97118" y="4220"/>
                </a:lnTo>
                <a:lnTo>
                  <a:pt x="83065" y="1066"/>
                </a:lnTo>
                <a:lnTo>
                  <a:pt x="66293" y="0"/>
                </a:lnTo>
                <a:close/>
              </a:path>
            </a:pathLst>
          </a:custGeom>
          <a:solidFill>
            <a:srgbClr val="FEFEFE"/>
          </a:solidFill>
        </p:spPr>
        <p:txBody>
          <a:bodyPr wrap="square" lIns="0" tIns="0" rIns="0" bIns="0" rtlCol="0"/>
          <a:lstStyle/>
          <a:p>
            <a:endParaRPr/>
          </a:p>
        </p:txBody>
      </p:sp>
      <p:sp>
        <p:nvSpPr>
          <p:cNvPr id="68" name="object 68"/>
          <p:cNvSpPr/>
          <p:nvPr/>
        </p:nvSpPr>
        <p:spPr>
          <a:xfrm>
            <a:off x="3294979" y="6370581"/>
            <a:ext cx="66133" cy="126295"/>
          </a:xfrm>
          <a:custGeom>
            <a:avLst/>
            <a:gdLst/>
            <a:ahLst/>
            <a:cxnLst/>
            <a:rect l="l" t="t" r="r" b="b"/>
            <a:pathLst>
              <a:path w="95250" h="172720">
                <a:moveTo>
                  <a:pt x="63525" y="72536"/>
                </a:moveTo>
                <a:lnTo>
                  <a:pt x="16001" y="72536"/>
                </a:lnTo>
                <a:lnTo>
                  <a:pt x="16039" y="127814"/>
                </a:lnTo>
                <a:lnTo>
                  <a:pt x="19104" y="148171"/>
                </a:lnTo>
                <a:lnTo>
                  <a:pt x="28068" y="162048"/>
                </a:lnTo>
                <a:lnTo>
                  <a:pt x="42378" y="169876"/>
                </a:lnTo>
                <a:lnTo>
                  <a:pt x="61518" y="172335"/>
                </a:lnTo>
                <a:lnTo>
                  <a:pt x="71076" y="171792"/>
                </a:lnTo>
                <a:lnTo>
                  <a:pt x="79814" y="170241"/>
                </a:lnTo>
                <a:lnTo>
                  <a:pt x="87659" y="167798"/>
                </a:lnTo>
                <a:lnTo>
                  <a:pt x="94538" y="164580"/>
                </a:lnTo>
                <a:lnTo>
                  <a:pt x="94538" y="131817"/>
                </a:lnTo>
                <a:lnTo>
                  <a:pt x="67779" y="131817"/>
                </a:lnTo>
                <a:lnTo>
                  <a:pt x="63525" y="127814"/>
                </a:lnTo>
                <a:lnTo>
                  <a:pt x="63525" y="72536"/>
                </a:lnTo>
                <a:close/>
              </a:path>
              <a:path w="95250" h="172720">
                <a:moveTo>
                  <a:pt x="94538" y="127313"/>
                </a:moveTo>
                <a:lnTo>
                  <a:pt x="88785" y="130064"/>
                </a:lnTo>
                <a:lnTo>
                  <a:pt x="82791" y="131817"/>
                </a:lnTo>
                <a:lnTo>
                  <a:pt x="94538" y="131817"/>
                </a:lnTo>
                <a:lnTo>
                  <a:pt x="94538" y="127313"/>
                </a:lnTo>
                <a:close/>
              </a:path>
              <a:path w="95250" h="172720">
                <a:moveTo>
                  <a:pt x="95046" y="34268"/>
                </a:moveTo>
                <a:lnTo>
                  <a:pt x="0" y="34268"/>
                </a:lnTo>
                <a:lnTo>
                  <a:pt x="0" y="72536"/>
                </a:lnTo>
                <a:lnTo>
                  <a:pt x="95046" y="72536"/>
                </a:lnTo>
                <a:lnTo>
                  <a:pt x="95046" y="34268"/>
                </a:lnTo>
                <a:close/>
              </a:path>
              <a:path w="95250" h="172720">
                <a:moveTo>
                  <a:pt x="63525" y="0"/>
                </a:moveTo>
                <a:lnTo>
                  <a:pt x="16001" y="0"/>
                </a:lnTo>
                <a:lnTo>
                  <a:pt x="16001" y="34268"/>
                </a:lnTo>
                <a:lnTo>
                  <a:pt x="63525" y="34268"/>
                </a:lnTo>
                <a:lnTo>
                  <a:pt x="63525" y="0"/>
                </a:lnTo>
                <a:close/>
              </a:path>
            </a:pathLst>
          </a:custGeom>
          <a:solidFill>
            <a:srgbClr val="FEFEFE"/>
          </a:solidFill>
        </p:spPr>
        <p:txBody>
          <a:bodyPr wrap="square" lIns="0" tIns="0" rIns="0" bIns="0" rtlCol="0"/>
          <a:lstStyle/>
          <a:p>
            <a:endParaRPr/>
          </a:p>
        </p:txBody>
      </p:sp>
      <p:sp>
        <p:nvSpPr>
          <p:cNvPr id="69" name="object 69"/>
          <p:cNvSpPr/>
          <p:nvPr/>
        </p:nvSpPr>
        <p:spPr>
          <a:xfrm>
            <a:off x="3368783" y="6393443"/>
            <a:ext cx="95232" cy="103543"/>
          </a:xfrm>
          <a:custGeom>
            <a:avLst/>
            <a:gdLst/>
            <a:ahLst/>
            <a:cxnLst/>
            <a:rect l="l" t="t" r="r" b="b"/>
            <a:pathLst>
              <a:path w="137160" h="141604">
                <a:moveTo>
                  <a:pt x="68287" y="0"/>
                </a:moveTo>
                <a:lnTo>
                  <a:pt x="40730" y="5502"/>
                </a:lnTo>
                <a:lnTo>
                  <a:pt x="19132" y="20573"/>
                </a:lnTo>
                <a:lnTo>
                  <a:pt x="5040" y="43053"/>
                </a:lnTo>
                <a:lnTo>
                  <a:pt x="0" y="70787"/>
                </a:lnTo>
                <a:lnTo>
                  <a:pt x="0" y="71287"/>
                </a:lnTo>
                <a:lnTo>
                  <a:pt x="5353" y="99996"/>
                </a:lnTo>
                <a:lnTo>
                  <a:pt x="20319" y="122186"/>
                </a:lnTo>
                <a:lnTo>
                  <a:pt x="43258" y="136497"/>
                </a:lnTo>
                <a:lnTo>
                  <a:pt x="72529" y="141570"/>
                </a:lnTo>
                <a:lnTo>
                  <a:pt x="91280" y="139593"/>
                </a:lnTo>
                <a:lnTo>
                  <a:pt x="107170" y="134004"/>
                </a:lnTo>
                <a:lnTo>
                  <a:pt x="120433" y="125321"/>
                </a:lnTo>
                <a:lnTo>
                  <a:pt x="131305" y="114059"/>
                </a:lnTo>
                <a:lnTo>
                  <a:pt x="121646" y="106052"/>
                </a:lnTo>
                <a:lnTo>
                  <a:pt x="75031" y="106052"/>
                </a:lnTo>
                <a:lnTo>
                  <a:pt x="64760" y="104649"/>
                </a:lnTo>
                <a:lnTo>
                  <a:pt x="56272" y="100457"/>
                </a:lnTo>
                <a:lnTo>
                  <a:pt x="49848" y="93497"/>
                </a:lnTo>
                <a:lnTo>
                  <a:pt x="45770" y="83794"/>
                </a:lnTo>
                <a:lnTo>
                  <a:pt x="136321" y="83794"/>
                </a:lnTo>
                <a:lnTo>
                  <a:pt x="136563" y="80539"/>
                </a:lnTo>
                <a:lnTo>
                  <a:pt x="136563" y="74038"/>
                </a:lnTo>
                <a:lnTo>
                  <a:pt x="134468" y="59529"/>
                </a:lnTo>
                <a:lnTo>
                  <a:pt x="45021" y="59529"/>
                </a:lnTo>
                <a:lnTo>
                  <a:pt x="47990" y="49474"/>
                </a:lnTo>
                <a:lnTo>
                  <a:pt x="53022" y="41740"/>
                </a:lnTo>
                <a:lnTo>
                  <a:pt x="59930" y="36772"/>
                </a:lnTo>
                <a:lnTo>
                  <a:pt x="68529" y="35017"/>
                </a:lnTo>
                <a:lnTo>
                  <a:pt x="126809" y="35017"/>
                </a:lnTo>
                <a:lnTo>
                  <a:pt x="119961" y="22105"/>
                </a:lnTo>
                <a:lnTo>
                  <a:pt x="98683" y="5975"/>
                </a:lnTo>
                <a:lnTo>
                  <a:pt x="68287" y="0"/>
                </a:lnTo>
                <a:close/>
              </a:path>
              <a:path w="137160" h="141604">
                <a:moveTo>
                  <a:pt x="105054" y="92297"/>
                </a:moveTo>
                <a:lnTo>
                  <a:pt x="97832" y="98456"/>
                </a:lnTo>
                <a:lnTo>
                  <a:pt x="90609" y="102739"/>
                </a:lnTo>
                <a:lnTo>
                  <a:pt x="83103" y="105239"/>
                </a:lnTo>
                <a:lnTo>
                  <a:pt x="75031" y="106052"/>
                </a:lnTo>
                <a:lnTo>
                  <a:pt x="121646" y="106052"/>
                </a:lnTo>
                <a:lnTo>
                  <a:pt x="105054" y="92297"/>
                </a:lnTo>
                <a:close/>
              </a:path>
              <a:path w="137160" h="141604">
                <a:moveTo>
                  <a:pt x="126809" y="35017"/>
                </a:moveTo>
                <a:lnTo>
                  <a:pt x="68529" y="35017"/>
                </a:lnTo>
                <a:lnTo>
                  <a:pt x="77444" y="36737"/>
                </a:lnTo>
                <a:lnTo>
                  <a:pt x="84507" y="41645"/>
                </a:lnTo>
                <a:lnTo>
                  <a:pt x="89458" y="49368"/>
                </a:lnTo>
                <a:lnTo>
                  <a:pt x="92036" y="59529"/>
                </a:lnTo>
                <a:lnTo>
                  <a:pt x="134468" y="59529"/>
                </a:lnTo>
                <a:lnTo>
                  <a:pt x="132470" y="45691"/>
                </a:lnTo>
                <a:lnTo>
                  <a:pt x="126809" y="35017"/>
                </a:lnTo>
                <a:close/>
              </a:path>
            </a:pathLst>
          </a:custGeom>
          <a:solidFill>
            <a:srgbClr val="FEFEFE"/>
          </a:solidFill>
        </p:spPr>
        <p:txBody>
          <a:bodyPr wrap="square" lIns="0" tIns="0" rIns="0" bIns="0" rtlCol="0"/>
          <a:lstStyle/>
          <a:p>
            <a:endParaRPr/>
          </a:p>
        </p:txBody>
      </p:sp>
      <p:sp>
        <p:nvSpPr>
          <p:cNvPr id="70" name="object 70"/>
          <p:cNvSpPr/>
          <p:nvPr/>
        </p:nvSpPr>
        <p:spPr>
          <a:xfrm>
            <a:off x="3525775" y="6361070"/>
            <a:ext cx="103168" cy="136046"/>
          </a:xfrm>
          <a:custGeom>
            <a:avLst/>
            <a:gdLst/>
            <a:ahLst/>
            <a:cxnLst/>
            <a:rect l="l" t="t" r="r" b="b"/>
            <a:pathLst>
              <a:path w="148589" h="186054">
                <a:moveTo>
                  <a:pt x="131060" y="166082"/>
                </a:moveTo>
                <a:lnTo>
                  <a:pt x="47523" y="166082"/>
                </a:lnTo>
                <a:lnTo>
                  <a:pt x="54779" y="173458"/>
                </a:lnTo>
                <a:lnTo>
                  <a:pt x="63750" y="179684"/>
                </a:lnTo>
                <a:lnTo>
                  <a:pt x="74926" y="183987"/>
                </a:lnTo>
                <a:lnTo>
                  <a:pt x="88798" y="185593"/>
                </a:lnTo>
                <a:lnTo>
                  <a:pt x="111645" y="180724"/>
                </a:lnTo>
                <a:lnTo>
                  <a:pt x="130694" y="166708"/>
                </a:lnTo>
                <a:lnTo>
                  <a:pt x="131060" y="166082"/>
                </a:lnTo>
                <a:close/>
              </a:path>
              <a:path w="148589" h="186054">
                <a:moveTo>
                  <a:pt x="47523" y="0"/>
                </a:moveTo>
                <a:lnTo>
                  <a:pt x="0" y="0"/>
                </a:lnTo>
                <a:lnTo>
                  <a:pt x="0" y="182591"/>
                </a:lnTo>
                <a:lnTo>
                  <a:pt x="47523" y="182591"/>
                </a:lnTo>
                <a:lnTo>
                  <a:pt x="47523" y="166082"/>
                </a:lnTo>
                <a:lnTo>
                  <a:pt x="131060" y="166082"/>
                </a:lnTo>
                <a:lnTo>
                  <a:pt x="142927" y="145825"/>
                </a:lnTo>
                <a:lnTo>
                  <a:pt x="74040" y="145825"/>
                </a:lnTo>
                <a:lnTo>
                  <a:pt x="63300" y="143550"/>
                </a:lnTo>
                <a:lnTo>
                  <a:pt x="54556" y="137195"/>
                </a:lnTo>
                <a:lnTo>
                  <a:pt x="48673" y="127463"/>
                </a:lnTo>
                <a:lnTo>
                  <a:pt x="46520" y="115059"/>
                </a:lnTo>
                <a:lnTo>
                  <a:pt x="46564" y="114307"/>
                </a:lnTo>
                <a:lnTo>
                  <a:pt x="48673" y="102298"/>
                </a:lnTo>
                <a:lnTo>
                  <a:pt x="54556" y="92641"/>
                </a:lnTo>
                <a:lnTo>
                  <a:pt x="63300" y="86313"/>
                </a:lnTo>
                <a:lnTo>
                  <a:pt x="74040" y="84042"/>
                </a:lnTo>
                <a:lnTo>
                  <a:pt x="143102" y="84042"/>
                </a:lnTo>
                <a:lnTo>
                  <a:pt x="131978" y="65281"/>
                </a:lnTo>
                <a:lnTo>
                  <a:pt x="47523" y="65281"/>
                </a:lnTo>
                <a:lnTo>
                  <a:pt x="47523" y="0"/>
                </a:lnTo>
                <a:close/>
              </a:path>
              <a:path w="148589" h="186054">
                <a:moveTo>
                  <a:pt x="143102" y="84042"/>
                </a:moveTo>
                <a:lnTo>
                  <a:pt x="74040" y="84042"/>
                </a:lnTo>
                <a:lnTo>
                  <a:pt x="84920" y="86313"/>
                </a:lnTo>
                <a:lnTo>
                  <a:pt x="93737" y="92641"/>
                </a:lnTo>
                <a:lnTo>
                  <a:pt x="99645" y="102298"/>
                </a:lnTo>
                <a:lnTo>
                  <a:pt x="101758" y="114307"/>
                </a:lnTo>
                <a:lnTo>
                  <a:pt x="101803" y="115059"/>
                </a:lnTo>
                <a:lnTo>
                  <a:pt x="99645" y="127569"/>
                </a:lnTo>
                <a:lnTo>
                  <a:pt x="93737" y="137289"/>
                </a:lnTo>
                <a:lnTo>
                  <a:pt x="84920" y="143585"/>
                </a:lnTo>
                <a:lnTo>
                  <a:pt x="74040" y="145825"/>
                </a:lnTo>
                <a:lnTo>
                  <a:pt x="142927" y="145825"/>
                </a:lnTo>
                <a:lnTo>
                  <a:pt x="143739" y="144439"/>
                </a:lnTo>
                <a:lnTo>
                  <a:pt x="148536" y="115059"/>
                </a:lnTo>
                <a:lnTo>
                  <a:pt x="148577" y="114307"/>
                </a:lnTo>
                <a:lnTo>
                  <a:pt x="143735" y="85108"/>
                </a:lnTo>
                <a:lnTo>
                  <a:pt x="143102" y="84042"/>
                </a:lnTo>
                <a:close/>
              </a:path>
              <a:path w="148589" h="186054">
                <a:moveTo>
                  <a:pt x="88544" y="44272"/>
                </a:moveTo>
                <a:lnTo>
                  <a:pt x="74891" y="45972"/>
                </a:lnTo>
                <a:lnTo>
                  <a:pt x="63909" y="50556"/>
                </a:lnTo>
                <a:lnTo>
                  <a:pt x="54990" y="57251"/>
                </a:lnTo>
                <a:lnTo>
                  <a:pt x="47523" y="65281"/>
                </a:lnTo>
                <a:lnTo>
                  <a:pt x="131978" y="65281"/>
                </a:lnTo>
                <a:lnTo>
                  <a:pt x="130662" y="63062"/>
                </a:lnTo>
                <a:lnTo>
                  <a:pt x="111538" y="49130"/>
                </a:lnTo>
                <a:lnTo>
                  <a:pt x="88544" y="44272"/>
                </a:lnTo>
                <a:close/>
              </a:path>
            </a:pathLst>
          </a:custGeom>
          <a:solidFill>
            <a:srgbClr val="FEFEFE"/>
          </a:solidFill>
        </p:spPr>
        <p:txBody>
          <a:bodyPr wrap="square" lIns="0" tIns="0" rIns="0" bIns="0" rtlCol="0"/>
          <a:lstStyle/>
          <a:p>
            <a:endParaRPr/>
          </a:p>
        </p:txBody>
      </p:sp>
      <p:sp>
        <p:nvSpPr>
          <p:cNvPr id="71" name="object 71"/>
          <p:cNvSpPr/>
          <p:nvPr/>
        </p:nvSpPr>
        <p:spPr>
          <a:xfrm>
            <a:off x="3631887" y="6395639"/>
            <a:ext cx="104931" cy="129081"/>
          </a:xfrm>
          <a:custGeom>
            <a:avLst/>
            <a:gdLst/>
            <a:ahLst/>
            <a:cxnLst/>
            <a:rect l="l" t="t" r="r" b="b"/>
            <a:pathLst>
              <a:path w="151129" h="176529">
                <a:moveTo>
                  <a:pt x="21259" y="131065"/>
                </a:moveTo>
                <a:lnTo>
                  <a:pt x="6502" y="164331"/>
                </a:lnTo>
                <a:lnTo>
                  <a:pt x="16222" y="169122"/>
                </a:lnTo>
                <a:lnTo>
                  <a:pt x="26668" y="172835"/>
                </a:lnTo>
                <a:lnTo>
                  <a:pt x="37911" y="175234"/>
                </a:lnTo>
                <a:lnTo>
                  <a:pt x="50025" y="176086"/>
                </a:lnTo>
                <a:lnTo>
                  <a:pt x="67818" y="173640"/>
                </a:lnTo>
                <a:lnTo>
                  <a:pt x="81507" y="165894"/>
                </a:lnTo>
                <a:lnTo>
                  <a:pt x="92335" y="152239"/>
                </a:lnTo>
                <a:lnTo>
                  <a:pt x="98693" y="138318"/>
                </a:lnTo>
                <a:lnTo>
                  <a:pt x="36766" y="138318"/>
                </a:lnTo>
                <a:lnTo>
                  <a:pt x="28765" y="135564"/>
                </a:lnTo>
                <a:lnTo>
                  <a:pt x="21259" y="131065"/>
                </a:lnTo>
                <a:close/>
              </a:path>
              <a:path w="151129" h="176529">
                <a:moveTo>
                  <a:pt x="49771" y="0"/>
                </a:moveTo>
                <a:lnTo>
                  <a:pt x="0" y="0"/>
                </a:lnTo>
                <a:lnTo>
                  <a:pt x="53022" y="132814"/>
                </a:lnTo>
                <a:lnTo>
                  <a:pt x="50025" y="137066"/>
                </a:lnTo>
                <a:lnTo>
                  <a:pt x="46774" y="138318"/>
                </a:lnTo>
                <a:lnTo>
                  <a:pt x="98693" y="138318"/>
                </a:lnTo>
                <a:lnTo>
                  <a:pt x="101549" y="132066"/>
                </a:lnTo>
                <a:lnTo>
                  <a:pt x="120498" y="81539"/>
                </a:lnTo>
                <a:lnTo>
                  <a:pt x="76784" y="81539"/>
                </a:lnTo>
                <a:lnTo>
                  <a:pt x="49771" y="0"/>
                </a:lnTo>
                <a:close/>
              </a:path>
              <a:path w="151129" h="176529">
                <a:moveTo>
                  <a:pt x="151079" y="0"/>
                </a:moveTo>
                <a:lnTo>
                  <a:pt x="102298" y="0"/>
                </a:lnTo>
                <a:lnTo>
                  <a:pt x="76784" y="81539"/>
                </a:lnTo>
                <a:lnTo>
                  <a:pt x="120498" y="81539"/>
                </a:lnTo>
                <a:lnTo>
                  <a:pt x="151079" y="0"/>
                </a:lnTo>
                <a:close/>
              </a:path>
            </a:pathLst>
          </a:custGeom>
          <a:solidFill>
            <a:srgbClr val="FEFEFE"/>
          </a:solidFill>
        </p:spPr>
        <p:txBody>
          <a:bodyPr wrap="square" lIns="0" tIns="0" rIns="0" bIns="0" rtlCol="0"/>
          <a:lstStyle/>
          <a:p>
            <a:endParaRPr/>
          </a:p>
        </p:txBody>
      </p:sp>
      <p:sp>
        <p:nvSpPr>
          <p:cNvPr id="72" name="object 72"/>
          <p:cNvSpPr/>
          <p:nvPr/>
        </p:nvSpPr>
        <p:spPr>
          <a:xfrm>
            <a:off x="3792529" y="6364363"/>
            <a:ext cx="96554" cy="130474"/>
          </a:xfrm>
          <a:custGeom>
            <a:avLst/>
            <a:gdLst/>
            <a:ahLst/>
            <a:cxnLst/>
            <a:rect l="l" t="t" r="r" b="b"/>
            <a:pathLst>
              <a:path w="139064" h="178434">
                <a:moveTo>
                  <a:pt x="134012" y="42271"/>
                </a:moveTo>
                <a:lnTo>
                  <a:pt x="68529" y="42271"/>
                </a:lnTo>
                <a:lnTo>
                  <a:pt x="76538" y="43499"/>
                </a:lnTo>
                <a:lnTo>
                  <a:pt x="82692" y="47023"/>
                </a:lnTo>
                <a:lnTo>
                  <a:pt x="86642" y="52612"/>
                </a:lnTo>
                <a:lnTo>
                  <a:pt x="88036" y="60030"/>
                </a:lnTo>
                <a:lnTo>
                  <a:pt x="86805" y="67592"/>
                </a:lnTo>
                <a:lnTo>
                  <a:pt x="82878" y="74943"/>
                </a:lnTo>
                <a:lnTo>
                  <a:pt x="75900" y="82716"/>
                </a:lnTo>
                <a:lnTo>
                  <a:pt x="65519" y="91544"/>
                </a:lnTo>
                <a:lnTo>
                  <a:pt x="0" y="141570"/>
                </a:lnTo>
                <a:lnTo>
                  <a:pt x="0" y="178088"/>
                </a:lnTo>
                <a:lnTo>
                  <a:pt x="138557" y="178088"/>
                </a:lnTo>
                <a:lnTo>
                  <a:pt x="138557" y="138568"/>
                </a:lnTo>
                <a:lnTo>
                  <a:pt x="66281" y="138568"/>
                </a:lnTo>
                <a:lnTo>
                  <a:pt x="96291" y="117558"/>
                </a:lnTo>
                <a:lnTo>
                  <a:pt x="113596" y="104008"/>
                </a:lnTo>
                <a:lnTo>
                  <a:pt x="126307" y="90388"/>
                </a:lnTo>
                <a:lnTo>
                  <a:pt x="134142" y="75033"/>
                </a:lnTo>
                <a:lnTo>
                  <a:pt x="136817" y="56278"/>
                </a:lnTo>
                <a:lnTo>
                  <a:pt x="136817" y="55778"/>
                </a:lnTo>
                <a:lnTo>
                  <a:pt x="134012" y="42271"/>
                </a:lnTo>
                <a:close/>
              </a:path>
              <a:path w="139064" h="178434">
                <a:moveTo>
                  <a:pt x="72275" y="0"/>
                </a:moveTo>
                <a:lnTo>
                  <a:pt x="49428" y="2450"/>
                </a:lnTo>
                <a:lnTo>
                  <a:pt x="30918" y="9660"/>
                </a:lnTo>
                <a:lnTo>
                  <a:pt x="15265" y="21420"/>
                </a:lnTo>
                <a:lnTo>
                  <a:pt x="990" y="37519"/>
                </a:lnTo>
                <a:lnTo>
                  <a:pt x="33756" y="64782"/>
                </a:lnTo>
                <a:lnTo>
                  <a:pt x="43343" y="54617"/>
                </a:lnTo>
                <a:lnTo>
                  <a:pt x="51895" y="47618"/>
                </a:lnTo>
                <a:lnTo>
                  <a:pt x="60070" y="43573"/>
                </a:lnTo>
                <a:lnTo>
                  <a:pt x="68529" y="42271"/>
                </a:lnTo>
                <a:lnTo>
                  <a:pt x="134012" y="42271"/>
                </a:lnTo>
                <a:lnTo>
                  <a:pt x="132115" y="33134"/>
                </a:lnTo>
                <a:lnTo>
                  <a:pt x="118900" y="15508"/>
                </a:lnTo>
                <a:lnTo>
                  <a:pt x="98508" y="4072"/>
                </a:lnTo>
                <a:lnTo>
                  <a:pt x="72275" y="0"/>
                </a:lnTo>
                <a:close/>
              </a:path>
            </a:pathLst>
          </a:custGeom>
          <a:solidFill>
            <a:srgbClr val="FEFEFE"/>
          </a:solidFill>
        </p:spPr>
        <p:txBody>
          <a:bodyPr wrap="square" lIns="0" tIns="0" rIns="0" bIns="0" rtlCol="0"/>
          <a:lstStyle/>
          <a:p>
            <a:endParaRPr/>
          </a:p>
        </p:txBody>
      </p:sp>
      <p:sp>
        <p:nvSpPr>
          <p:cNvPr id="73" name="object 73"/>
          <p:cNvSpPr/>
          <p:nvPr/>
        </p:nvSpPr>
        <p:spPr>
          <a:xfrm>
            <a:off x="3902283" y="6363998"/>
            <a:ext cx="112867" cy="133260"/>
          </a:xfrm>
          <a:custGeom>
            <a:avLst/>
            <a:gdLst/>
            <a:ahLst/>
            <a:cxnLst/>
            <a:rect l="l" t="t" r="r" b="b"/>
            <a:pathLst>
              <a:path w="162560" h="182245">
                <a:moveTo>
                  <a:pt x="81280" y="0"/>
                </a:moveTo>
                <a:lnTo>
                  <a:pt x="21975" y="26951"/>
                </a:lnTo>
                <a:lnTo>
                  <a:pt x="81" y="90543"/>
                </a:lnTo>
                <a:lnTo>
                  <a:pt x="0" y="91544"/>
                </a:lnTo>
                <a:lnTo>
                  <a:pt x="5587" y="126585"/>
                </a:lnTo>
                <a:lnTo>
                  <a:pt x="21632" y="155390"/>
                </a:lnTo>
                <a:lnTo>
                  <a:pt x="47057" y="174907"/>
                </a:lnTo>
                <a:lnTo>
                  <a:pt x="80784" y="182091"/>
                </a:lnTo>
                <a:lnTo>
                  <a:pt x="114591" y="174829"/>
                </a:lnTo>
                <a:lnTo>
                  <a:pt x="140190" y="155139"/>
                </a:lnTo>
                <a:lnTo>
                  <a:pt x="149186" y="139068"/>
                </a:lnTo>
                <a:lnTo>
                  <a:pt x="81280" y="139068"/>
                </a:lnTo>
                <a:lnTo>
                  <a:pt x="67970" y="135504"/>
                </a:lnTo>
                <a:lnTo>
                  <a:pt x="57708" y="125562"/>
                </a:lnTo>
                <a:lnTo>
                  <a:pt x="51104" y="110367"/>
                </a:lnTo>
                <a:lnTo>
                  <a:pt x="48828" y="91544"/>
                </a:lnTo>
                <a:lnTo>
                  <a:pt x="48768" y="90543"/>
                </a:lnTo>
                <a:lnTo>
                  <a:pt x="51061" y="71300"/>
                </a:lnTo>
                <a:lnTo>
                  <a:pt x="57551" y="56277"/>
                </a:lnTo>
                <a:lnTo>
                  <a:pt x="67654" y="46506"/>
                </a:lnTo>
                <a:lnTo>
                  <a:pt x="80784" y="43019"/>
                </a:lnTo>
                <a:lnTo>
                  <a:pt x="149472" y="43019"/>
                </a:lnTo>
                <a:lnTo>
                  <a:pt x="140347" y="26701"/>
                </a:lnTo>
                <a:lnTo>
                  <a:pt x="114907" y="7183"/>
                </a:lnTo>
                <a:lnTo>
                  <a:pt x="81280" y="0"/>
                </a:lnTo>
                <a:close/>
              </a:path>
              <a:path w="162560" h="182245">
                <a:moveTo>
                  <a:pt x="149472" y="43019"/>
                </a:moveTo>
                <a:lnTo>
                  <a:pt x="80784" y="43019"/>
                </a:lnTo>
                <a:lnTo>
                  <a:pt x="93994" y="46619"/>
                </a:lnTo>
                <a:lnTo>
                  <a:pt x="104271" y="56621"/>
                </a:lnTo>
                <a:lnTo>
                  <a:pt x="110936" y="71827"/>
                </a:lnTo>
                <a:lnTo>
                  <a:pt x="113247" y="90543"/>
                </a:lnTo>
                <a:lnTo>
                  <a:pt x="113309" y="91544"/>
                </a:lnTo>
                <a:lnTo>
                  <a:pt x="111049" y="110682"/>
                </a:lnTo>
                <a:lnTo>
                  <a:pt x="104614" y="125717"/>
                </a:lnTo>
                <a:lnTo>
                  <a:pt x="94519" y="135547"/>
                </a:lnTo>
                <a:lnTo>
                  <a:pt x="81280" y="139068"/>
                </a:lnTo>
                <a:lnTo>
                  <a:pt x="149186" y="139068"/>
                </a:lnTo>
                <a:lnTo>
                  <a:pt x="156410" y="126163"/>
                </a:lnTo>
                <a:lnTo>
                  <a:pt x="161996" y="91544"/>
                </a:lnTo>
                <a:lnTo>
                  <a:pt x="162077" y="90543"/>
                </a:lnTo>
                <a:lnTo>
                  <a:pt x="156453" y="55504"/>
                </a:lnTo>
                <a:lnTo>
                  <a:pt x="149472" y="43019"/>
                </a:lnTo>
                <a:close/>
              </a:path>
            </a:pathLst>
          </a:custGeom>
          <a:solidFill>
            <a:srgbClr val="FEFEFE"/>
          </a:solidFill>
        </p:spPr>
        <p:txBody>
          <a:bodyPr wrap="square" lIns="0" tIns="0" rIns="0" bIns="0" rtlCol="0"/>
          <a:lstStyle/>
          <a:p>
            <a:endParaRPr/>
          </a:p>
        </p:txBody>
      </p:sp>
      <p:sp>
        <p:nvSpPr>
          <p:cNvPr id="74" name="object 74"/>
          <p:cNvSpPr/>
          <p:nvPr/>
        </p:nvSpPr>
        <p:spPr>
          <a:xfrm>
            <a:off x="4025935" y="6364363"/>
            <a:ext cx="96554" cy="130474"/>
          </a:xfrm>
          <a:custGeom>
            <a:avLst/>
            <a:gdLst/>
            <a:ahLst/>
            <a:cxnLst/>
            <a:rect l="l" t="t" r="r" b="b"/>
            <a:pathLst>
              <a:path w="139064" h="178434">
                <a:moveTo>
                  <a:pt x="134012" y="42271"/>
                </a:moveTo>
                <a:lnTo>
                  <a:pt x="68529" y="42271"/>
                </a:lnTo>
                <a:lnTo>
                  <a:pt x="76538" y="43499"/>
                </a:lnTo>
                <a:lnTo>
                  <a:pt x="82692" y="47023"/>
                </a:lnTo>
                <a:lnTo>
                  <a:pt x="86642" y="52612"/>
                </a:lnTo>
                <a:lnTo>
                  <a:pt x="88036" y="60030"/>
                </a:lnTo>
                <a:lnTo>
                  <a:pt x="86805" y="67592"/>
                </a:lnTo>
                <a:lnTo>
                  <a:pt x="82878" y="74943"/>
                </a:lnTo>
                <a:lnTo>
                  <a:pt x="75900" y="82716"/>
                </a:lnTo>
                <a:lnTo>
                  <a:pt x="65519" y="91544"/>
                </a:lnTo>
                <a:lnTo>
                  <a:pt x="0" y="141570"/>
                </a:lnTo>
                <a:lnTo>
                  <a:pt x="0" y="178088"/>
                </a:lnTo>
                <a:lnTo>
                  <a:pt x="138557" y="178088"/>
                </a:lnTo>
                <a:lnTo>
                  <a:pt x="138557" y="138568"/>
                </a:lnTo>
                <a:lnTo>
                  <a:pt x="66281" y="138568"/>
                </a:lnTo>
                <a:lnTo>
                  <a:pt x="96291" y="117558"/>
                </a:lnTo>
                <a:lnTo>
                  <a:pt x="113596" y="104008"/>
                </a:lnTo>
                <a:lnTo>
                  <a:pt x="126307" y="90388"/>
                </a:lnTo>
                <a:lnTo>
                  <a:pt x="134142" y="75033"/>
                </a:lnTo>
                <a:lnTo>
                  <a:pt x="136817" y="56278"/>
                </a:lnTo>
                <a:lnTo>
                  <a:pt x="136817" y="55778"/>
                </a:lnTo>
                <a:lnTo>
                  <a:pt x="134012" y="42271"/>
                </a:lnTo>
                <a:close/>
              </a:path>
              <a:path w="139064" h="178434">
                <a:moveTo>
                  <a:pt x="72275" y="0"/>
                </a:moveTo>
                <a:lnTo>
                  <a:pt x="49427" y="2450"/>
                </a:lnTo>
                <a:lnTo>
                  <a:pt x="30913" y="9660"/>
                </a:lnTo>
                <a:lnTo>
                  <a:pt x="15259" y="21420"/>
                </a:lnTo>
                <a:lnTo>
                  <a:pt x="990" y="37519"/>
                </a:lnTo>
                <a:lnTo>
                  <a:pt x="33756" y="64782"/>
                </a:lnTo>
                <a:lnTo>
                  <a:pt x="43343" y="54617"/>
                </a:lnTo>
                <a:lnTo>
                  <a:pt x="51895" y="47618"/>
                </a:lnTo>
                <a:lnTo>
                  <a:pt x="60070" y="43573"/>
                </a:lnTo>
                <a:lnTo>
                  <a:pt x="68529" y="42271"/>
                </a:lnTo>
                <a:lnTo>
                  <a:pt x="134012" y="42271"/>
                </a:lnTo>
                <a:lnTo>
                  <a:pt x="132115" y="33134"/>
                </a:lnTo>
                <a:lnTo>
                  <a:pt x="118900" y="15508"/>
                </a:lnTo>
                <a:lnTo>
                  <a:pt x="98508" y="4072"/>
                </a:lnTo>
                <a:lnTo>
                  <a:pt x="72275" y="0"/>
                </a:lnTo>
                <a:close/>
              </a:path>
            </a:pathLst>
          </a:custGeom>
          <a:solidFill>
            <a:srgbClr val="FEFEFE"/>
          </a:solidFill>
        </p:spPr>
        <p:txBody>
          <a:bodyPr wrap="square" lIns="0" tIns="0" rIns="0" bIns="0" rtlCol="0"/>
          <a:lstStyle/>
          <a:p>
            <a:endParaRPr/>
          </a:p>
        </p:txBody>
      </p:sp>
      <p:sp>
        <p:nvSpPr>
          <p:cNvPr id="75" name="object 75"/>
          <p:cNvSpPr/>
          <p:nvPr/>
        </p:nvSpPr>
        <p:spPr>
          <a:xfrm>
            <a:off x="4131862" y="6366558"/>
            <a:ext cx="99641" cy="130938"/>
          </a:xfrm>
          <a:custGeom>
            <a:avLst/>
            <a:gdLst/>
            <a:ahLst/>
            <a:cxnLst/>
            <a:rect l="l" t="t" r="r" b="b"/>
            <a:pathLst>
              <a:path w="143510" h="179070">
                <a:moveTo>
                  <a:pt x="27762" y="118306"/>
                </a:moveTo>
                <a:lnTo>
                  <a:pt x="0" y="150826"/>
                </a:lnTo>
                <a:lnTo>
                  <a:pt x="14443" y="162338"/>
                </a:lnTo>
                <a:lnTo>
                  <a:pt x="30740" y="171084"/>
                </a:lnTo>
                <a:lnTo>
                  <a:pt x="49427" y="176642"/>
                </a:lnTo>
                <a:lnTo>
                  <a:pt x="71043" y="178588"/>
                </a:lnTo>
                <a:lnTo>
                  <a:pt x="100276" y="174344"/>
                </a:lnTo>
                <a:lnTo>
                  <a:pt x="123132" y="162079"/>
                </a:lnTo>
                <a:lnTo>
                  <a:pt x="138016" y="142498"/>
                </a:lnTo>
                <a:lnTo>
                  <a:pt x="139067" y="137318"/>
                </a:lnTo>
                <a:lnTo>
                  <a:pt x="70294" y="137318"/>
                </a:lnTo>
                <a:lnTo>
                  <a:pt x="59423" y="136036"/>
                </a:lnTo>
                <a:lnTo>
                  <a:pt x="48837" y="132315"/>
                </a:lnTo>
                <a:lnTo>
                  <a:pt x="38347" y="126342"/>
                </a:lnTo>
                <a:lnTo>
                  <a:pt x="27762" y="118306"/>
                </a:lnTo>
                <a:close/>
              </a:path>
              <a:path w="143510" h="179070">
                <a:moveTo>
                  <a:pt x="139375" y="96048"/>
                </a:moveTo>
                <a:lnTo>
                  <a:pt x="70294" y="96048"/>
                </a:lnTo>
                <a:lnTo>
                  <a:pt x="80753" y="97455"/>
                </a:lnTo>
                <a:lnTo>
                  <a:pt x="88892" y="101487"/>
                </a:lnTo>
                <a:lnTo>
                  <a:pt x="94170" y="107864"/>
                </a:lnTo>
                <a:lnTo>
                  <a:pt x="95938" y="115804"/>
                </a:lnTo>
                <a:lnTo>
                  <a:pt x="96050" y="116805"/>
                </a:lnTo>
                <a:lnTo>
                  <a:pt x="94276" y="125287"/>
                </a:lnTo>
                <a:lnTo>
                  <a:pt x="89173" y="131752"/>
                </a:lnTo>
                <a:lnTo>
                  <a:pt x="81069" y="135872"/>
                </a:lnTo>
                <a:lnTo>
                  <a:pt x="70294" y="137318"/>
                </a:lnTo>
                <a:lnTo>
                  <a:pt x="139067" y="137318"/>
                </a:lnTo>
                <a:lnTo>
                  <a:pt x="143230" y="116805"/>
                </a:lnTo>
                <a:lnTo>
                  <a:pt x="143332" y="115804"/>
                </a:lnTo>
                <a:lnTo>
                  <a:pt x="139375" y="96048"/>
                </a:lnTo>
                <a:close/>
              </a:path>
              <a:path w="143510" h="179070">
                <a:moveTo>
                  <a:pt x="135572" y="0"/>
                </a:moveTo>
                <a:lnTo>
                  <a:pt x="18516" y="0"/>
                </a:lnTo>
                <a:lnTo>
                  <a:pt x="13512" y="88794"/>
                </a:lnTo>
                <a:lnTo>
                  <a:pt x="42278" y="104800"/>
                </a:lnTo>
                <a:lnTo>
                  <a:pt x="48625" y="101323"/>
                </a:lnTo>
                <a:lnTo>
                  <a:pt x="55348" y="98549"/>
                </a:lnTo>
                <a:lnTo>
                  <a:pt x="62539" y="96712"/>
                </a:lnTo>
                <a:lnTo>
                  <a:pt x="70294" y="96048"/>
                </a:lnTo>
                <a:lnTo>
                  <a:pt x="139375" y="96048"/>
                </a:lnTo>
                <a:lnTo>
                  <a:pt x="138382" y="91090"/>
                </a:lnTo>
                <a:lnTo>
                  <a:pt x="125131" y="73786"/>
                </a:lnTo>
                <a:lnTo>
                  <a:pt x="111473" y="66531"/>
                </a:lnTo>
                <a:lnTo>
                  <a:pt x="55283" y="66531"/>
                </a:lnTo>
                <a:lnTo>
                  <a:pt x="56781" y="40017"/>
                </a:lnTo>
                <a:lnTo>
                  <a:pt x="135572" y="40017"/>
                </a:lnTo>
                <a:lnTo>
                  <a:pt x="135572" y="0"/>
                </a:lnTo>
                <a:close/>
              </a:path>
              <a:path w="143510" h="179070">
                <a:moveTo>
                  <a:pt x="83299" y="60279"/>
                </a:moveTo>
                <a:lnTo>
                  <a:pt x="75085" y="60728"/>
                </a:lnTo>
                <a:lnTo>
                  <a:pt x="67881" y="61999"/>
                </a:lnTo>
                <a:lnTo>
                  <a:pt x="61382" y="63972"/>
                </a:lnTo>
                <a:lnTo>
                  <a:pt x="55283" y="66531"/>
                </a:lnTo>
                <a:lnTo>
                  <a:pt x="111473" y="66531"/>
                </a:lnTo>
                <a:lnTo>
                  <a:pt x="105972" y="63609"/>
                </a:lnTo>
                <a:lnTo>
                  <a:pt x="83299" y="60279"/>
                </a:lnTo>
                <a:close/>
              </a:path>
            </a:pathLst>
          </a:custGeom>
          <a:solidFill>
            <a:srgbClr val="FEFEFE"/>
          </a:solidFill>
        </p:spPr>
        <p:txBody>
          <a:bodyPr wrap="square" lIns="0" tIns="0" rIns="0" bIns="0" rtlCol="0"/>
          <a:lstStyle/>
          <a:p>
            <a:endParaRPr/>
          </a:p>
        </p:txBody>
      </p:sp>
      <p:sp>
        <p:nvSpPr>
          <p:cNvPr id="76" name="object 76"/>
          <p:cNvSpPr/>
          <p:nvPr/>
        </p:nvSpPr>
        <p:spPr>
          <a:xfrm>
            <a:off x="261637" y="3504879"/>
            <a:ext cx="925863" cy="940711"/>
          </a:xfrm>
          <a:custGeom>
            <a:avLst/>
            <a:gdLst/>
            <a:ahLst/>
            <a:cxnLst/>
            <a:rect l="l" t="t" r="r" b="b"/>
            <a:pathLst>
              <a:path w="1333500" h="1286510">
                <a:moveTo>
                  <a:pt x="0" y="0"/>
                </a:moveTo>
                <a:lnTo>
                  <a:pt x="1333465" y="0"/>
                </a:lnTo>
                <a:lnTo>
                  <a:pt x="1333465" y="1286002"/>
                </a:lnTo>
                <a:lnTo>
                  <a:pt x="0" y="1286002"/>
                </a:lnTo>
                <a:lnTo>
                  <a:pt x="0" y="0"/>
                </a:lnTo>
                <a:close/>
              </a:path>
            </a:pathLst>
          </a:custGeom>
          <a:solidFill>
            <a:srgbClr val="14B255"/>
          </a:solidFill>
        </p:spPr>
        <p:txBody>
          <a:bodyPr wrap="square" lIns="0" tIns="0" rIns="0" bIns="0" rtlCol="0"/>
          <a:lstStyle/>
          <a:p>
            <a:endParaRPr/>
          </a:p>
        </p:txBody>
      </p:sp>
      <p:sp>
        <p:nvSpPr>
          <p:cNvPr id="77" name="object 77"/>
          <p:cNvSpPr/>
          <p:nvPr/>
        </p:nvSpPr>
        <p:spPr>
          <a:xfrm>
            <a:off x="335026" y="4230230"/>
            <a:ext cx="792274" cy="136046"/>
          </a:xfrm>
          <a:custGeom>
            <a:avLst/>
            <a:gdLst/>
            <a:ahLst/>
            <a:cxnLst/>
            <a:rect l="l" t="t" r="r" b="b"/>
            <a:pathLst>
              <a:path w="1141095" h="186054">
                <a:moveTo>
                  <a:pt x="39711" y="39509"/>
                </a:moveTo>
                <a:lnTo>
                  <a:pt x="0" y="39509"/>
                </a:lnTo>
                <a:lnTo>
                  <a:pt x="0" y="186016"/>
                </a:lnTo>
                <a:lnTo>
                  <a:pt x="39711" y="186016"/>
                </a:lnTo>
                <a:lnTo>
                  <a:pt x="39711" y="138785"/>
                </a:lnTo>
                <a:lnTo>
                  <a:pt x="109516" y="138785"/>
                </a:lnTo>
                <a:lnTo>
                  <a:pt x="119432" y="121856"/>
                </a:lnTo>
                <a:lnTo>
                  <a:pt x="61865" y="121856"/>
                </a:lnTo>
                <a:lnTo>
                  <a:pt x="52895" y="119954"/>
                </a:lnTo>
                <a:lnTo>
                  <a:pt x="45590" y="114642"/>
                </a:lnTo>
                <a:lnTo>
                  <a:pt x="40675" y="106511"/>
                </a:lnTo>
                <a:lnTo>
                  <a:pt x="38875" y="96151"/>
                </a:lnTo>
                <a:lnTo>
                  <a:pt x="38913" y="95516"/>
                </a:lnTo>
                <a:lnTo>
                  <a:pt x="40675" y="85484"/>
                </a:lnTo>
                <a:lnTo>
                  <a:pt x="45590" y="77414"/>
                </a:lnTo>
                <a:lnTo>
                  <a:pt x="52895" y="72127"/>
                </a:lnTo>
                <a:lnTo>
                  <a:pt x="61865" y="70231"/>
                </a:lnTo>
                <a:lnTo>
                  <a:pt x="119580" y="70231"/>
                </a:lnTo>
                <a:lnTo>
                  <a:pt x="110279" y="54546"/>
                </a:lnTo>
                <a:lnTo>
                  <a:pt x="39711" y="54546"/>
                </a:lnTo>
                <a:lnTo>
                  <a:pt x="39711" y="39509"/>
                </a:lnTo>
                <a:close/>
              </a:path>
              <a:path w="1141095" h="186054">
                <a:moveTo>
                  <a:pt x="109516" y="138785"/>
                </a:moveTo>
                <a:lnTo>
                  <a:pt x="39711" y="138785"/>
                </a:lnTo>
                <a:lnTo>
                  <a:pt x="45776" y="144950"/>
                </a:lnTo>
                <a:lnTo>
                  <a:pt x="53271" y="150153"/>
                </a:lnTo>
                <a:lnTo>
                  <a:pt x="62608" y="153749"/>
                </a:lnTo>
                <a:lnTo>
                  <a:pt x="74198" y="155092"/>
                </a:lnTo>
                <a:lnTo>
                  <a:pt x="93291" y="151023"/>
                </a:lnTo>
                <a:lnTo>
                  <a:pt x="109209" y="139311"/>
                </a:lnTo>
                <a:lnTo>
                  <a:pt x="109516" y="138785"/>
                </a:lnTo>
                <a:close/>
              </a:path>
              <a:path w="1141095" h="186054">
                <a:moveTo>
                  <a:pt x="119580" y="70231"/>
                </a:moveTo>
                <a:lnTo>
                  <a:pt x="61865" y="70231"/>
                </a:lnTo>
                <a:lnTo>
                  <a:pt x="70958" y="72127"/>
                </a:lnTo>
                <a:lnTo>
                  <a:pt x="78326" y="77414"/>
                </a:lnTo>
                <a:lnTo>
                  <a:pt x="83264" y="85484"/>
                </a:lnTo>
                <a:lnTo>
                  <a:pt x="85029" y="95516"/>
                </a:lnTo>
                <a:lnTo>
                  <a:pt x="85067" y="96151"/>
                </a:lnTo>
                <a:lnTo>
                  <a:pt x="83264" y="106602"/>
                </a:lnTo>
                <a:lnTo>
                  <a:pt x="78326" y="114723"/>
                </a:lnTo>
                <a:lnTo>
                  <a:pt x="70958" y="119985"/>
                </a:lnTo>
                <a:lnTo>
                  <a:pt x="61865" y="121856"/>
                </a:lnTo>
                <a:lnTo>
                  <a:pt x="119432" y="121856"/>
                </a:lnTo>
                <a:lnTo>
                  <a:pt x="120109" y="120700"/>
                </a:lnTo>
                <a:lnTo>
                  <a:pt x="124117" y="96151"/>
                </a:lnTo>
                <a:lnTo>
                  <a:pt x="124152" y="95516"/>
                </a:lnTo>
                <a:lnTo>
                  <a:pt x="120106" y="71119"/>
                </a:lnTo>
                <a:lnTo>
                  <a:pt x="119580" y="70231"/>
                </a:lnTo>
                <a:close/>
              </a:path>
              <a:path w="1141095" h="186054">
                <a:moveTo>
                  <a:pt x="73990" y="36995"/>
                </a:moveTo>
                <a:lnTo>
                  <a:pt x="62578" y="38415"/>
                </a:lnTo>
                <a:lnTo>
                  <a:pt x="53401" y="42246"/>
                </a:lnTo>
                <a:lnTo>
                  <a:pt x="45948" y="47839"/>
                </a:lnTo>
                <a:lnTo>
                  <a:pt x="39711" y="54546"/>
                </a:lnTo>
                <a:lnTo>
                  <a:pt x="110279" y="54546"/>
                </a:lnTo>
                <a:lnTo>
                  <a:pt x="109183" y="52697"/>
                </a:lnTo>
                <a:lnTo>
                  <a:pt x="93203" y="41054"/>
                </a:lnTo>
                <a:lnTo>
                  <a:pt x="73990" y="36995"/>
                </a:lnTo>
                <a:close/>
              </a:path>
              <a:path w="1141095" h="186054">
                <a:moveTo>
                  <a:pt x="199396" y="36995"/>
                </a:moveTo>
                <a:lnTo>
                  <a:pt x="154407" y="54500"/>
                </a:lnTo>
                <a:lnTo>
                  <a:pt x="136781" y="95732"/>
                </a:lnTo>
                <a:lnTo>
                  <a:pt x="136695" y="96558"/>
                </a:lnTo>
                <a:lnTo>
                  <a:pt x="141342" y="119317"/>
                </a:lnTo>
                <a:lnTo>
                  <a:pt x="154277" y="137999"/>
                </a:lnTo>
                <a:lnTo>
                  <a:pt x="173992" y="150645"/>
                </a:lnTo>
                <a:lnTo>
                  <a:pt x="198978" y="155295"/>
                </a:lnTo>
                <a:lnTo>
                  <a:pt x="224120" y="150579"/>
                </a:lnTo>
                <a:lnTo>
                  <a:pt x="243970" y="137791"/>
                </a:lnTo>
                <a:lnTo>
                  <a:pt x="255151" y="121640"/>
                </a:lnTo>
                <a:lnTo>
                  <a:pt x="199396" y="121640"/>
                </a:lnTo>
                <a:lnTo>
                  <a:pt x="189733" y="119597"/>
                </a:lnTo>
                <a:lnTo>
                  <a:pt x="182128" y="114068"/>
                </a:lnTo>
                <a:lnTo>
                  <a:pt x="177148" y="105952"/>
                </a:lnTo>
                <a:lnTo>
                  <a:pt x="175436" y="96558"/>
                </a:lnTo>
                <a:lnTo>
                  <a:pt x="175362" y="95732"/>
                </a:lnTo>
                <a:lnTo>
                  <a:pt x="177024" y="86080"/>
                </a:lnTo>
                <a:lnTo>
                  <a:pt x="181762" y="78095"/>
                </a:lnTo>
                <a:lnTo>
                  <a:pt x="189204" y="72658"/>
                </a:lnTo>
                <a:lnTo>
                  <a:pt x="198978" y="70650"/>
                </a:lnTo>
                <a:lnTo>
                  <a:pt x="255428" y="70650"/>
                </a:lnTo>
                <a:lnTo>
                  <a:pt x="244100" y="54290"/>
                </a:lnTo>
                <a:lnTo>
                  <a:pt x="224384" y="41645"/>
                </a:lnTo>
                <a:lnTo>
                  <a:pt x="199396" y="36995"/>
                </a:lnTo>
                <a:close/>
              </a:path>
              <a:path w="1141095" h="186054">
                <a:moveTo>
                  <a:pt x="255428" y="70650"/>
                </a:moveTo>
                <a:lnTo>
                  <a:pt x="198978" y="70650"/>
                </a:lnTo>
                <a:lnTo>
                  <a:pt x="208642" y="72693"/>
                </a:lnTo>
                <a:lnTo>
                  <a:pt x="216248" y="78224"/>
                </a:lnTo>
                <a:lnTo>
                  <a:pt x="221229" y="86343"/>
                </a:lnTo>
                <a:lnTo>
                  <a:pt x="222939" y="95732"/>
                </a:lnTo>
                <a:lnTo>
                  <a:pt x="223015" y="96558"/>
                </a:lnTo>
                <a:lnTo>
                  <a:pt x="221353" y="106210"/>
                </a:lnTo>
                <a:lnTo>
                  <a:pt x="216614" y="114195"/>
                </a:lnTo>
                <a:lnTo>
                  <a:pt x="209171" y="119632"/>
                </a:lnTo>
                <a:lnTo>
                  <a:pt x="199396" y="121640"/>
                </a:lnTo>
                <a:lnTo>
                  <a:pt x="255151" y="121640"/>
                </a:lnTo>
                <a:lnTo>
                  <a:pt x="257000" y="118969"/>
                </a:lnTo>
                <a:lnTo>
                  <a:pt x="261600" y="96558"/>
                </a:lnTo>
                <a:lnTo>
                  <a:pt x="261683" y="95732"/>
                </a:lnTo>
                <a:lnTo>
                  <a:pt x="257036" y="72972"/>
                </a:lnTo>
                <a:lnTo>
                  <a:pt x="255428" y="70650"/>
                </a:lnTo>
                <a:close/>
              </a:path>
              <a:path w="1141095" h="186054">
                <a:moveTo>
                  <a:pt x="318117" y="39509"/>
                </a:moveTo>
                <a:lnTo>
                  <a:pt x="278405" y="39509"/>
                </a:lnTo>
                <a:lnTo>
                  <a:pt x="278405" y="186016"/>
                </a:lnTo>
                <a:lnTo>
                  <a:pt x="318117" y="186016"/>
                </a:lnTo>
                <a:lnTo>
                  <a:pt x="318117" y="138785"/>
                </a:lnTo>
                <a:lnTo>
                  <a:pt x="387922" y="138785"/>
                </a:lnTo>
                <a:lnTo>
                  <a:pt x="397838" y="121856"/>
                </a:lnTo>
                <a:lnTo>
                  <a:pt x="340271" y="121856"/>
                </a:lnTo>
                <a:lnTo>
                  <a:pt x="331301" y="119954"/>
                </a:lnTo>
                <a:lnTo>
                  <a:pt x="323996" y="114642"/>
                </a:lnTo>
                <a:lnTo>
                  <a:pt x="319081" y="106511"/>
                </a:lnTo>
                <a:lnTo>
                  <a:pt x="317281" y="96151"/>
                </a:lnTo>
                <a:lnTo>
                  <a:pt x="317319" y="95516"/>
                </a:lnTo>
                <a:lnTo>
                  <a:pt x="319081" y="85484"/>
                </a:lnTo>
                <a:lnTo>
                  <a:pt x="323996" y="77414"/>
                </a:lnTo>
                <a:lnTo>
                  <a:pt x="331301" y="72127"/>
                </a:lnTo>
                <a:lnTo>
                  <a:pt x="340271" y="70231"/>
                </a:lnTo>
                <a:lnTo>
                  <a:pt x="397985" y="70231"/>
                </a:lnTo>
                <a:lnTo>
                  <a:pt x="388685" y="54546"/>
                </a:lnTo>
                <a:lnTo>
                  <a:pt x="318117" y="54546"/>
                </a:lnTo>
                <a:lnTo>
                  <a:pt x="318117" y="39509"/>
                </a:lnTo>
                <a:close/>
              </a:path>
              <a:path w="1141095" h="186054">
                <a:moveTo>
                  <a:pt x="387922" y="138785"/>
                </a:moveTo>
                <a:lnTo>
                  <a:pt x="318117" y="138785"/>
                </a:lnTo>
                <a:lnTo>
                  <a:pt x="324181" y="144950"/>
                </a:lnTo>
                <a:lnTo>
                  <a:pt x="331677" y="150153"/>
                </a:lnTo>
                <a:lnTo>
                  <a:pt x="341014" y="153749"/>
                </a:lnTo>
                <a:lnTo>
                  <a:pt x="352605" y="155092"/>
                </a:lnTo>
                <a:lnTo>
                  <a:pt x="371697" y="151023"/>
                </a:lnTo>
                <a:lnTo>
                  <a:pt x="387614" y="139311"/>
                </a:lnTo>
                <a:lnTo>
                  <a:pt x="387922" y="138785"/>
                </a:lnTo>
                <a:close/>
              </a:path>
              <a:path w="1141095" h="186054">
                <a:moveTo>
                  <a:pt x="397985" y="70231"/>
                </a:moveTo>
                <a:lnTo>
                  <a:pt x="340271" y="70231"/>
                </a:lnTo>
                <a:lnTo>
                  <a:pt x="349364" y="72127"/>
                </a:lnTo>
                <a:lnTo>
                  <a:pt x="356732" y="77414"/>
                </a:lnTo>
                <a:lnTo>
                  <a:pt x="361671" y="85484"/>
                </a:lnTo>
                <a:lnTo>
                  <a:pt x="363436" y="95516"/>
                </a:lnTo>
                <a:lnTo>
                  <a:pt x="363474" y="96151"/>
                </a:lnTo>
                <a:lnTo>
                  <a:pt x="361671" y="106602"/>
                </a:lnTo>
                <a:lnTo>
                  <a:pt x="356732" y="114723"/>
                </a:lnTo>
                <a:lnTo>
                  <a:pt x="349364" y="119985"/>
                </a:lnTo>
                <a:lnTo>
                  <a:pt x="340271" y="121856"/>
                </a:lnTo>
                <a:lnTo>
                  <a:pt x="397838" y="121856"/>
                </a:lnTo>
                <a:lnTo>
                  <a:pt x="398515" y="120700"/>
                </a:lnTo>
                <a:lnTo>
                  <a:pt x="402523" y="96151"/>
                </a:lnTo>
                <a:lnTo>
                  <a:pt x="402558" y="95516"/>
                </a:lnTo>
                <a:lnTo>
                  <a:pt x="398512" y="71119"/>
                </a:lnTo>
                <a:lnTo>
                  <a:pt x="397985" y="70231"/>
                </a:lnTo>
                <a:close/>
              </a:path>
              <a:path w="1141095" h="186054">
                <a:moveTo>
                  <a:pt x="352395" y="36995"/>
                </a:moveTo>
                <a:lnTo>
                  <a:pt x="340984" y="38415"/>
                </a:lnTo>
                <a:lnTo>
                  <a:pt x="331807" y="42246"/>
                </a:lnTo>
                <a:lnTo>
                  <a:pt x="324354" y="47839"/>
                </a:lnTo>
                <a:lnTo>
                  <a:pt x="318117" y="54546"/>
                </a:lnTo>
                <a:lnTo>
                  <a:pt x="388685" y="54546"/>
                </a:lnTo>
                <a:lnTo>
                  <a:pt x="387588" y="52697"/>
                </a:lnTo>
                <a:lnTo>
                  <a:pt x="371609" y="41054"/>
                </a:lnTo>
                <a:lnTo>
                  <a:pt x="352395" y="36995"/>
                </a:lnTo>
                <a:close/>
              </a:path>
              <a:path w="1141095" h="186054">
                <a:moveTo>
                  <a:pt x="458574" y="39509"/>
                </a:moveTo>
                <a:lnTo>
                  <a:pt x="418862" y="39509"/>
                </a:lnTo>
                <a:lnTo>
                  <a:pt x="418862" y="113499"/>
                </a:lnTo>
                <a:lnTo>
                  <a:pt x="421491" y="130842"/>
                </a:lnTo>
                <a:lnTo>
                  <a:pt x="429078" y="143935"/>
                </a:lnTo>
                <a:lnTo>
                  <a:pt x="441171" y="152208"/>
                </a:lnTo>
                <a:lnTo>
                  <a:pt x="457321" y="155092"/>
                </a:lnTo>
                <a:lnTo>
                  <a:pt x="468372" y="153605"/>
                </a:lnTo>
                <a:lnTo>
                  <a:pt x="477542" y="149629"/>
                </a:lnTo>
                <a:lnTo>
                  <a:pt x="485066" y="143889"/>
                </a:lnTo>
                <a:lnTo>
                  <a:pt x="491180" y="137109"/>
                </a:lnTo>
                <a:lnTo>
                  <a:pt x="530891" y="137109"/>
                </a:lnTo>
                <a:lnTo>
                  <a:pt x="530891" y="119761"/>
                </a:lnTo>
                <a:lnTo>
                  <a:pt x="465054" y="119761"/>
                </a:lnTo>
                <a:lnTo>
                  <a:pt x="458574" y="113080"/>
                </a:lnTo>
                <a:lnTo>
                  <a:pt x="458574" y="39509"/>
                </a:lnTo>
                <a:close/>
              </a:path>
              <a:path w="1141095" h="186054">
                <a:moveTo>
                  <a:pt x="530891" y="137109"/>
                </a:moveTo>
                <a:lnTo>
                  <a:pt x="491180" y="137109"/>
                </a:lnTo>
                <a:lnTo>
                  <a:pt x="491180" y="152577"/>
                </a:lnTo>
                <a:lnTo>
                  <a:pt x="530891" y="152577"/>
                </a:lnTo>
                <a:lnTo>
                  <a:pt x="530891" y="137109"/>
                </a:lnTo>
                <a:close/>
              </a:path>
              <a:path w="1141095" h="186054">
                <a:moveTo>
                  <a:pt x="530891" y="39509"/>
                </a:moveTo>
                <a:lnTo>
                  <a:pt x="491180" y="39509"/>
                </a:lnTo>
                <a:lnTo>
                  <a:pt x="491180" y="113080"/>
                </a:lnTo>
                <a:lnTo>
                  <a:pt x="484073" y="119761"/>
                </a:lnTo>
                <a:lnTo>
                  <a:pt x="530891" y="119761"/>
                </a:lnTo>
                <a:lnTo>
                  <a:pt x="530891" y="39509"/>
                </a:lnTo>
                <a:close/>
              </a:path>
              <a:path w="1141095" h="186054">
                <a:moveTo>
                  <a:pt x="592757" y="0"/>
                </a:moveTo>
                <a:lnTo>
                  <a:pt x="553045" y="0"/>
                </a:lnTo>
                <a:lnTo>
                  <a:pt x="553045" y="152577"/>
                </a:lnTo>
                <a:lnTo>
                  <a:pt x="592757" y="152577"/>
                </a:lnTo>
                <a:lnTo>
                  <a:pt x="592757" y="0"/>
                </a:lnTo>
                <a:close/>
              </a:path>
              <a:path w="1141095" h="186054">
                <a:moveTo>
                  <a:pt x="653582" y="84239"/>
                </a:moveTo>
                <a:lnTo>
                  <a:pt x="612461" y="104336"/>
                </a:lnTo>
                <a:lnTo>
                  <a:pt x="609271" y="120180"/>
                </a:lnTo>
                <a:lnTo>
                  <a:pt x="612187" y="135161"/>
                </a:lnTo>
                <a:lnTo>
                  <a:pt x="620218" y="146103"/>
                </a:lnTo>
                <a:lnTo>
                  <a:pt x="632285" y="152812"/>
                </a:lnTo>
                <a:lnTo>
                  <a:pt x="647311" y="155092"/>
                </a:lnTo>
                <a:lnTo>
                  <a:pt x="657677" y="154075"/>
                </a:lnTo>
                <a:lnTo>
                  <a:pt x="666592" y="151196"/>
                </a:lnTo>
                <a:lnTo>
                  <a:pt x="674177" y="146712"/>
                </a:lnTo>
                <a:lnTo>
                  <a:pt x="680547" y="140881"/>
                </a:lnTo>
                <a:lnTo>
                  <a:pt x="719841" y="140881"/>
                </a:lnTo>
                <a:lnTo>
                  <a:pt x="719841" y="130213"/>
                </a:lnTo>
                <a:lnTo>
                  <a:pt x="653374" y="130213"/>
                </a:lnTo>
                <a:lnTo>
                  <a:pt x="647520" y="125615"/>
                </a:lnTo>
                <a:lnTo>
                  <a:pt x="647520" y="109105"/>
                </a:lnTo>
                <a:lnTo>
                  <a:pt x="654210" y="103466"/>
                </a:lnTo>
                <a:lnTo>
                  <a:pt x="719841" y="103466"/>
                </a:lnTo>
                <a:lnTo>
                  <a:pt x="719841" y="88620"/>
                </a:lnTo>
                <a:lnTo>
                  <a:pt x="680755" y="88620"/>
                </a:lnTo>
                <a:lnTo>
                  <a:pt x="675245" y="86966"/>
                </a:lnTo>
                <a:lnTo>
                  <a:pt x="668658" y="85567"/>
                </a:lnTo>
                <a:lnTo>
                  <a:pt x="661326" y="84600"/>
                </a:lnTo>
                <a:lnTo>
                  <a:pt x="653582" y="84239"/>
                </a:lnTo>
                <a:close/>
              </a:path>
              <a:path w="1141095" h="186054">
                <a:moveTo>
                  <a:pt x="719841" y="140881"/>
                </a:moveTo>
                <a:lnTo>
                  <a:pt x="680547" y="140881"/>
                </a:lnTo>
                <a:lnTo>
                  <a:pt x="680547" y="152577"/>
                </a:lnTo>
                <a:lnTo>
                  <a:pt x="719841" y="152577"/>
                </a:lnTo>
                <a:lnTo>
                  <a:pt x="719841" y="140881"/>
                </a:lnTo>
                <a:close/>
              </a:path>
              <a:path w="1141095" h="186054">
                <a:moveTo>
                  <a:pt x="719841" y="103466"/>
                </a:moveTo>
                <a:lnTo>
                  <a:pt x="671558" y="103466"/>
                </a:lnTo>
                <a:lnTo>
                  <a:pt x="677202" y="104711"/>
                </a:lnTo>
                <a:lnTo>
                  <a:pt x="681173" y="106387"/>
                </a:lnTo>
                <a:lnTo>
                  <a:pt x="681173" y="111607"/>
                </a:lnTo>
                <a:lnTo>
                  <a:pt x="679719" y="119277"/>
                </a:lnTo>
                <a:lnTo>
                  <a:pt x="675659" y="125144"/>
                </a:lnTo>
                <a:lnTo>
                  <a:pt x="669444" y="128893"/>
                </a:lnTo>
                <a:lnTo>
                  <a:pt x="661525" y="130213"/>
                </a:lnTo>
                <a:lnTo>
                  <a:pt x="719841" y="130213"/>
                </a:lnTo>
                <a:lnTo>
                  <a:pt x="719841" y="103466"/>
                </a:lnTo>
                <a:close/>
              </a:path>
              <a:path w="1141095" h="186054">
                <a:moveTo>
                  <a:pt x="717344" y="68351"/>
                </a:moveTo>
                <a:lnTo>
                  <a:pt x="658180" y="68351"/>
                </a:lnTo>
                <a:lnTo>
                  <a:pt x="668145" y="69578"/>
                </a:lnTo>
                <a:lnTo>
                  <a:pt x="675190" y="73155"/>
                </a:lnTo>
                <a:lnTo>
                  <a:pt x="679374" y="78927"/>
                </a:lnTo>
                <a:lnTo>
                  <a:pt x="680712" y="86497"/>
                </a:lnTo>
                <a:lnTo>
                  <a:pt x="680755" y="88620"/>
                </a:lnTo>
                <a:lnTo>
                  <a:pt x="719841" y="88620"/>
                </a:lnTo>
                <a:lnTo>
                  <a:pt x="719716" y="85567"/>
                </a:lnTo>
                <a:lnTo>
                  <a:pt x="719151" y="76433"/>
                </a:lnTo>
                <a:lnTo>
                  <a:pt x="717344" y="68351"/>
                </a:lnTo>
                <a:close/>
              </a:path>
              <a:path w="1141095" h="186054">
                <a:moveTo>
                  <a:pt x="664660" y="37833"/>
                </a:moveTo>
                <a:lnTo>
                  <a:pt x="651101" y="38470"/>
                </a:lnTo>
                <a:lnTo>
                  <a:pt x="639266" y="40263"/>
                </a:lnTo>
                <a:lnTo>
                  <a:pt x="628684" y="43035"/>
                </a:lnTo>
                <a:lnTo>
                  <a:pt x="618886" y="46609"/>
                </a:lnTo>
                <a:lnTo>
                  <a:pt x="627037" y="74612"/>
                </a:lnTo>
                <a:lnTo>
                  <a:pt x="634460" y="71962"/>
                </a:lnTo>
                <a:lnTo>
                  <a:pt x="641903" y="69996"/>
                </a:lnTo>
                <a:lnTo>
                  <a:pt x="649699" y="68772"/>
                </a:lnTo>
                <a:lnTo>
                  <a:pt x="658180" y="68351"/>
                </a:lnTo>
                <a:lnTo>
                  <a:pt x="717344" y="68351"/>
                </a:lnTo>
                <a:lnTo>
                  <a:pt x="716992" y="66778"/>
                </a:lnTo>
                <a:lnTo>
                  <a:pt x="678677" y="38723"/>
                </a:lnTo>
                <a:lnTo>
                  <a:pt x="664660" y="37833"/>
                </a:lnTo>
                <a:close/>
              </a:path>
              <a:path w="1141095" h="186054">
                <a:moveTo>
                  <a:pt x="785677" y="71488"/>
                </a:moveTo>
                <a:lnTo>
                  <a:pt x="745966" y="71488"/>
                </a:lnTo>
                <a:lnTo>
                  <a:pt x="745998" y="117678"/>
                </a:lnTo>
                <a:lnTo>
                  <a:pt x="748559" y="134682"/>
                </a:lnTo>
                <a:lnTo>
                  <a:pt x="756051" y="146280"/>
                </a:lnTo>
                <a:lnTo>
                  <a:pt x="768010" y="152822"/>
                </a:lnTo>
                <a:lnTo>
                  <a:pt x="784007" y="154876"/>
                </a:lnTo>
                <a:lnTo>
                  <a:pt x="791994" y="154423"/>
                </a:lnTo>
                <a:lnTo>
                  <a:pt x="799292" y="153128"/>
                </a:lnTo>
                <a:lnTo>
                  <a:pt x="805846" y="151088"/>
                </a:lnTo>
                <a:lnTo>
                  <a:pt x="811599" y="148399"/>
                </a:lnTo>
                <a:lnTo>
                  <a:pt x="811599" y="121018"/>
                </a:lnTo>
                <a:lnTo>
                  <a:pt x="789235" y="121018"/>
                </a:lnTo>
                <a:lnTo>
                  <a:pt x="785677" y="117678"/>
                </a:lnTo>
                <a:lnTo>
                  <a:pt x="785677" y="71488"/>
                </a:lnTo>
                <a:close/>
              </a:path>
              <a:path w="1141095" h="186054">
                <a:moveTo>
                  <a:pt x="811599" y="117259"/>
                </a:moveTo>
                <a:lnTo>
                  <a:pt x="806786" y="119557"/>
                </a:lnTo>
                <a:lnTo>
                  <a:pt x="801770" y="121018"/>
                </a:lnTo>
                <a:lnTo>
                  <a:pt x="811599" y="121018"/>
                </a:lnTo>
                <a:lnTo>
                  <a:pt x="811599" y="117259"/>
                </a:lnTo>
                <a:close/>
              </a:path>
              <a:path w="1141095" h="186054">
                <a:moveTo>
                  <a:pt x="812018" y="39509"/>
                </a:moveTo>
                <a:lnTo>
                  <a:pt x="732588" y="39509"/>
                </a:lnTo>
                <a:lnTo>
                  <a:pt x="732588" y="71488"/>
                </a:lnTo>
                <a:lnTo>
                  <a:pt x="812018" y="71488"/>
                </a:lnTo>
                <a:lnTo>
                  <a:pt x="812018" y="39509"/>
                </a:lnTo>
                <a:close/>
              </a:path>
              <a:path w="1141095" h="186054">
                <a:moveTo>
                  <a:pt x="785677" y="10871"/>
                </a:moveTo>
                <a:lnTo>
                  <a:pt x="745966" y="10871"/>
                </a:lnTo>
                <a:lnTo>
                  <a:pt x="745966" y="39509"/>
                </a:lnTo>
                <a:lnTo>
                  <a:pt x="785677" y="39509"/>
                </a:lnTo>
                <a:lnTo>
                  <a:pt x="785677" y="10871"/>
                </a:lnTo>
                <a:close/>
              </a:path>
              <a:path w="1141095" h="186054">
                <a:moveTo>
                  <a:pt x="870540" y="0"/>
                </a:moveTo>
                <a:lnTo>
                  <a:pt x="829151" y="0"/>
                </a:lnTo>
                <a:lnTo>
                  <a:pt x="829151" y="29260"/>
                </a:lnTo>
                <a:lnTo>
                  <a:pt x="870540" y="29260"/>
                </a:lnTo>
                <a:lnTo>
                  <a:pt x="870540" y="0"/>
                </a:lnTo>
                <a:close/>
              </a:path>
              <a:path w="1141095" h="186054">
                <a:moveTo>
                  <a:pt x="869702" y="39509"/>
                </a:moveTo>
                <a:lnTo>
                  <a:pt x="829989" y="39509"/>
                </a:lnTo>
                <a:lnTo>
                  <a:pt x="829989" y="152577"/>
                </a:lnTo>
                <a:lnTo>
                  <a:pt x="869702" y="152577"/>
                </a:lnTo>
                <a:lnTo>
                  <a:pt x="869702" y="39509"/>
                </a:lnTo>
                <a:close/>
              </a:path>
              <a:path w="1141095" h="186054">
                <a:moveTo>
                  <a:pt x="949966" y="36995"/>
                </a:moveTo>
                <a:lnTo>
                  <a:pt x="904970" y="54500"/>
                </a:lnTo>
                <a:lnTo>
                  <a:pt x="887339" y="95732"/>
                </a:lnTo>
                <a:lnTo>
                  <a:pt x="887253" y="96558"/>
                </a:lnTo>
                <a:lnTo>
                  <a:pt x="891902" y="119317"/>
                </a:lnTo>
                <a:lnTo>
                  <a:pt x="904841" y="137999"/>
                </a:lnTo>
                <a:lnTo>
                  <a:pt x="924560" y="150645"/>
                </a:lnTo>
                <a:lnTo>
                  <a:pt x="949547" y="155295"/>
                </a:lnTo>
                <a:lnTo>
                  <a:pt x="974683" y="150579"/>
                </a:lnTo>
                <a:lnTo>
                  <a:pt x="994532" y="137791"/>
                </a:lnTo>
                <a:lnTo>
                  <a:pt x="1005714" y="121640"/>
                </a:lnTo>
                <a:lnTo>
                  <a:pt x="949966" y="121640"/>
                </a:lnTo>
                <a:lnTo>
                  <a:pt x="940300" y="119597"/>
                </a:lnTo>
                <a:lnTo>
                  <a:pt x="932692" y="114068"/>
                </a:lnTo>
                <a:lnTo>
                  <a:pt x="927711" y="105952"/>
                </a:lnTo>
                <a:lnTo>
                  <a:pt x="925999" y="96558"/>
                </a:lnTo>
                <a:lnTo>
                  <a:pt x="925925" y="95732"/>
                </a:lnTo>
                <a:lnTo>
                  <a:pt x="927587" y="86080"/>
                </a:lnTo>
                <a:lnTo>
                  <a:pt x="932326" y="78095"/>
                </a:lnTo>
                <a:lnTo>
                  <a:pt x="939769" y="72658"/>
                </a:lnTo>
                <a:lnTo>
                  <a:pt x="949547" y="70650"/>
                </a:lnTo>
                <a:lnTo>
                  <a:pt x="1005992" y="70650"/>
                </a:lnTo>
                <a:lnTo>
                  <a:pt x="994665" y="54290"/>
                </a:lnTo>
                <a:lnTo>
                  <a:pt x="974951" y="41645"/>
                </a:lnTo>
                <a:lnTo>
                  <a:pt x="949966" y="36995"/>
                </a:lnTo>
                <a:close/>
              </a:path>
              <a:path w="1141095" h="186054">
                <a:moveTo>
                  <a:pt x="1005992" y="70650"/>
                </a:moveTo>
                <a:lnTo>
                  <a:pt x="949547" y="70650"/>
                </a:lnTo>
                <a:lnTo>
                  <a:pt x="959205" y="72693"/>
                </a:lnTo>
                <a:lnTo>
                  <a:pt x="966809" y="78224"/>
                </a:lnTo>
                <a:lnTo>
                  <a:pt x="971789" y="86343"/>
                </a:lnTo>
                <a:lnTo>
                  <a:pt x="973499" y="95732"/>
                </a:lnTo>
                <a:lnTo>
                  <a:pt x="973575" y="96558"/>
                </a:lnTo>
                <a:lnTo>
                  <a:pt x="971913" y="106210"/>
                </a:lnTo>
                <a:lnTo>
                  <a:pt x="967176" y="114195"/>
                </a:lnTo>
                <a:lnTo>
                  <a:pt x="959736" y="119632"/>
                </a:lnTo>
                <a:lnTo>
                  <a:pt x="949966" y="121640"/>
                </a:lnTo>
                <a:lnTo>
                  <a:pt x="1005714" y="121640"/>
                </a:lnTo>
                <a:lnTo>
                  <a:pt x="1007563" y="118969"/>
                </a:lnTo>
                <a:lnTo>
                  <a:pt x="1012163" y="96558"/>
                </a:lnTo>
                <a:lnTo>
                  <a:pt x="1012247" y="95732"/>
                </a:lnTo>
                <a:lnTo>
                  <a:pt x="1007600" y="72972"/>
                </a:lnTo>
                <a:lnTo>
                  <a:pt x="1005992" y="70650"/>
                </a:lnTo>
                <a:close/>
              </a:path>
              <a:path w="1141095" h="186054">
                <a:moveTo>
                  <a:pt x="1068685" y="39509"/>
                </a:moveTo>
                <a:lnTo>
                  <a:pt x="1028973" y="39509"/>
                </a:lnTo>
                <a:lnTo>
                  <a:pt x="1028973" y="152577"/>
                </a:lnTo>
                <a:lnTo>
                  <a:pt x="1068685" y="152577"/>
                </a:lnTo>
                <a:lnTo>
                  <a:pt x="1068685" y="79006"/>
                </a:lnTo>
                <a:lnTo>
                  <a:pt x="1075785" y="72313"/>
                </a:lnTo>
                <a:lnTo>
                  <a:pt x="1140049" y="72313"/>
                </a:lnTo>
                <a:lnTo>
                  <a:pt x="1138371" y="61244"/>
                </a:lnTo>
                <a:lnTo>
                  <a:pt x="1134984" y="55397"/>
                </a:lnTo>
                <a:lnTo>
                  <a:pt x="1068685" y="55397"/>
                </a:lnTo>
                <a:lnTo>
                  <a:pt x="1068685" y="39509"/>
                </a:lnTo>
                <a:close/>
              </a:path>
              <a:path w="1141095" h="186054">
                <a:moveTo>
                  <a:pt x="1140049" y="72313"/>
                </a:moveTo>
                <a:lnTo>
                  <a:pt x="1094809" y="72313"/>
                </a:lnTo>
                <a:lnTo>
                  <a:pt x="1101286" y="79006"/>
                </a:lnTo>
                <a:lnTo>
                  <a:pt x="1101286" y="152577"/>
                </a:lnTo>
                <a:lnTo>
                  <a:pt x="1140999" y="152577"/>
                </a:lnTo>
                <a:lnTo>
                  <a:pt x="1140999" y="78587"/>
                </a:lnTo>
                <a:lnTo>
                  <a:pt x="1140049" y="72313"/>
                </a:lnTo>
                <a:close/>
              </a:path>
              <a:path w="1141095" h="186054">
                <a:moveTo>
                  <a:pt x="1102544" y="36995"/>
                </a:moveTo>
                <a:lnTo>
                  <a:pt x="1091494" y="38547"/>
                </a:lnTo>
                <a:lnTo>
                  <a:pt x="1082324" y="42667"/>
                </a:lnTo>
                <a:lnTo>
                  <a:pt x="1074799" y="48551"/>
                </a:lnTo>
                <a:lnTo>
                  <a:pt x="1068685" y="55397"/>
                </a:lnTo>
                <a:lnTo>
                  <a:pt x="1134984" y="55397"/>
                </a:lnTo>
                <a:lnTo>
                  <a:pt x="1130787" y="48152"/>
                </a:lnTo>
                <a:lnTo>
                  <a:pt x="1118695" y="39879"/>
                </a:lnTo>
                <a:lnTo>
                  <a:pt x="1102544" y="36995"/>
                </a:lnTo>
                <a:close/>
              </a:path>
            </a:pathLst>
          </a:custGeom>
          <a:solidFill>
            <a:srgbClr val="FEFEFE"/>
          </a:solidFill>
        </p:spPr>
        <p:txBody>
          <a:bodyPr wrap="square" lIns="0" tIns="0" rIns="0" bIns="0" rtlCol="0"/>
          <a:lstStyle/>
          <a:p>
            <a:endParaRPr/>
          </a:p>
        </p:txBody>
      </p:sp>
      <p:sp>
        <p:nvSpPr>
          <p:cNvPr id="78" name="object 78"/>
          <p:cNvSpPr/>
          <p:nvPr/>
        </p:nvSpPr>
        <p:spPr>
          <a:xfrm>
            <a:off x="3379814" y="2431605"/>
            <a:ext cx="925863" cy="940711"/>
          </a:xfrm>
          <a:custGeom>
            <a:avLst/>
            <a:gdLst/>
            <a:ahLst/>
            <a:cxnLst/>
            <a:rect l="l" t="t" r="r" b="b"/>
            <a:pathLst>
              <a:path w="1333500" h="1286510">
                <a:moveTo>
                  <a:pt x="0" y="0"/>
                </a:moveTo>
                <a:lnTo>
                  <a:pt x="1333474" y="0"/>
                </a:lnTo>
                <a:lnTo>
                  <a:pt x="1333474" y="1286002"/>
                </a:lnTo>
                <a:lnTo>
                  <a:pt x="0" y="1286002"/>
                </a:lnTo>
                <a:lnTo>
                  <a:pt x="0" y="0"/>
                </a:lnTo>
                <a:close/>
              </a:path>
            </a:pathLst>
          </a:custGeom>
          <a:solidFill>
            <a:srgbClr val="ED2F59">
              <a:alpha val="76998"/>
            </a:srgbClr>
          </a:solidFill>
        </p:spPr>
        <p:txBody>
          <a:bodyPr wrap="square" lIns="0" tIns="0" rIns="0" bIns="0" rtlCol="0"/>
          <a:lstStyle/>
          <a:p>
            <a:endParaRPr/>
          </a:p>
        </p:txBody>
      </p:sp>
      <p:sp>
        <p:nvSpPr>
          <p:cNvPr id="79" name="object 79"/>
          <p:cNvSpPr/>
          <p:nvPr/>
        </p:nvSpPr>
        <p:spPr>
          <a:xfrm>
            <a:off x="336622" y="3583851"/>
            <a:ext cx="87736" cy="188049"/>
          </a:xfrm>
          <a:custGeom>
            <a:avLst/>
            <a:gdLst/>
            <a:ahLst/>
            <a:cxnLst/>
            <a:rect l="l" t="t" r="r" b="b"/>
            <a:pathLst>
              <a:path w="126365" h="257175">
                <a:moveTo>
                  <a:pt x="126032" y="65925"/>
                </a:moveTo>
                <a:lnTo>
                  <a:pt x="56461" y="65925"/>
                </a:lnTo>
                <a:lnTo>
                  <a:pt x="56461" y="256794"/>
                </a:lnTo>
                <a:lnTo>
                  <a:pt x="126032" y="256794"/>
                </a:lnTo>
                <a:lnTo>
                  <a:pt x="126032" y="65925"/>
                </a:lnTo>
                <a:close/>
              </a:path>
              <a:path w="126365" h="257175">
                <a:moveTo>
                  <a:pt x="126032" y="0"/>
                </a:moveTo>
                <a:lnTo>
                  <a:pt x="74674" y="0"/>
                </a:lnTo>
                <a:lnTo>
                  <a:pt x="0" y="21120"/>
                </a:lnTo>
                <a:lnTo>
                  <a:pt x="13478" y="75768"/>
                </a:lnTo>
                <a:lnTo>
                  <a:pt x="56461" y="65925"/>
                </a:lnTo>
                <a:lnTo>
                  <a:pt x="126032" y="65925"/>
                </a:lnTo>
                <a:lnTo>
                  <a:pt x="126032" y="0"/>
                </a:lnTo>
                <a:close/>
              </a:path>
            </a:pathLst>
          </a:custGeom>
          <a:solidFill>
            <a:srgbClr val="FEFEFE"/>
          </a:solidFill>
        </p:spPr>
        <p:txBody>
          <a:bodyPr wrap="square" lIns="0" tIns="0" rIns="0" bIns="0" rtlCol="0"/>
          <a:lstStyle/>
          <a:p>
            <a:endParaRPr/>
          </a:p>
        </p:txBody>
      </p:sp>
      <p:sp>
        <p:nvSpPr>
          <p:cNvPr id="80" name="object 80"/>
          <p:cNvSpPr/>
          <p:nvPr/>
        </p:nvSpPr>
        <p:spPr>
          <a:xfrm>
            <a:off x="452202" y="3719682"/>
            <a:ext cx="50261" cy="52004"/>
          </a:xfrm>
          <a:custGeom>
            <a:avLst/>
            <a:gdLst/>
            <a:ahLst/>
            <a:cxnLst/>
            <a:rect l="l" t="t" r="r" b="b"/>
            <a:pathLst>
              <a:path w="72390" h="71120">
                <a:moveTo>
                  <a:pt x="0" y="71031"/>
                </a:moveTo>
                <a:lnTo>
                  <a:pt x="72122" y="71031"/>
                </a:lnTo>
                <a:lnTo>
                  <a:pt x="72122" y="0"/>
                </a:lnTo>
                <a:lnTo>
                  <a:pt x="0" y="0"/>
                </a:lnTo>
                <a:lnTo>
                  <a:pt x="0" y="71031"/>
                </a:lnTo>
                <a:close/>
              </a:path>
            </a:pathLst>
          </a:custGeom>
          <a:solidFill>
            <a:srgbClr val="FEFEFE"/>
          </a:solidFill>
        </p:spPr>
        <p:txBody>
          <a:bodyPr wrap="square" lIns="0" tIns="0" rIns="0" bIns="0" rtlCol="0"/>
          <a:lstStyle/>
          <a:p>
            <a:endParaRPr/>
          </a:p>
        </p:txBody>
      </p:sp>
      <p:sp>
        <p:nvSpPr>
          <p:cNvPr id="81" name="object 81"/>
          <p:cNvSpPr/>
          <p:nvPr/>
        </p:nvSpPr>
        <p:spPr>
          <a:xfrm>
            <a:off x="517704" y="3585178"/>
            <a:ext cx="143729" cy="190371"/>
          </a:xfrm>
          <a:custGeom>
            <a:avLst/>
            <a:gdLst/>
            <a:ahLst/>
            <a:cxnLst/>
            <a:rect l="l" t="t" r="r" b="b"/>
            <a:pathLst>
              <a:path w="207009" h="260350">
                <a:moveTo>
                  <a:pt x="44438" y="170472"/>
                </a:moveTo>
                <a:lnTo>
                  <a:pt x="0" y="214909"/>
                </a:lnTo>
                <a:lnTo>
                  <a:pt x="20496" y="233492"/>
                </a:lnTo>
                <a:lnTo>
                  <a:pt x="45124" y="247740"/>
                </a:lnTo>
                <a:lnTo>
                  <a:pt x="74327" y="256866"/>
                </a:lnTo>
                <a:lnTo>
                  <a:pt x="108551" y="260083"/>
                </a:lnTo>
                <a:lnTo>
                  <a:pt x="147890" y="254095"/>
                </a:lnTo>
                <a:lnTo>
                  <a:pt x="179034" y="237043"/>
                </a:lnTo>
                <a:lnTo>
                  <a:pt x="199523" y="210293"/>
                </a:lnTo>
                <a:lnTo>
                  <a:pt x="201767" y="199618"/>
                </a:lnTo>
                <a:lnTo>
                  <a:pt x="105271" y="199618"/>
                </a:lnTo>
                <a:lnTo>
                  <a:pt x="88492" y="197677"/>
                </a:lnTo>
                <a:lnTo>
                  <a:pt x="72943" y="192012"/>
                </a:lnTo>
                <a:lnTo>
                  <a:pt x="58350" y="182864"/>
                </a:lnTo>
                <a:lnTo>
                  <a:pt x="44438" y="170472"/>
                </a:lnTo>
                <a:close/>
              </a:path>
              <a:path w="207009" h="260350">
                <a:moveTo>
                  <a:pt x="201799" y="0"/>
                </a:moveTo>
                <a:lnTo>
                  <a:pt x="17485" y="0"/>
                </a:lnTo>
                <a:lnTo>
                  <a:pt x="17485" y="57188"/>
                </a:lnTo>
                <a:lnTo>
                  <a:pt x="115106" y="57188"/>
                </a:lnTo>
                <a:lnTo>
                  <a:pt x="56459" y="110007"/>
                </a:lnTo>
                <a:lnTo>
                  <a:pt x="66662" y="146799"/>
                </a:lnTo>
                <a:lnTo>
                  <a:pt x="96531" y="146799"/>
                </a:lnTo>
                <a:lnTo>
                  <a:pt x="114236" y="148591"/>
                </a:lnTo>
                <a:lnTo>
                  <a:pt x="127262" y="153763"/>
                </a:lnTo>
                <a:lnTo>
                  <a:pt x="135304" y="162010"/>
                </a:lnTo>
                <a:lnTo>
                  <a:pt x="138052" y="173024"/>
                </a:lnTo>
                <a:lnTo>
                  <a:pt x="138052" y="173748"/>
                </a:lnTo>
                <a:lnTo>
                  <a:pt x="135748" y="184397"/>
                </a:lnTo>
                <a:lnTo>
                  <a:pt x="129175" y="192555"/>
                </a:lnTo>
                <a:lnTo>
                  <a:pt x="118845" y="197778"/>
                </a:lnTo>
                <a:lnTo>
                  <a:pt x="105271" y="199618"/>
                </a:lnTo>
                <a:lnTo>
                  <a:pt x="201767" y="199618"/>
                </a:lnTo>
                <a:lnTo>
                  <a:pt x="206899" y="175209"/>
                </a:lnTo>
                <a:lnTo>
                  <a:pt x="206899" y="174485"/>
                </a:lnTo>
                <a:lnTo>
                  <a:pt x="201720" y="146106"/>
                </a:lnTo>
                <a:lnTo>
                  <a:pt x="187593" y="125347"/>
                </a:lnTo>
                <a:lnTo>
                  <a:pt x="166637" y="111214"/>
                </a:lnTo>
                <a:lnTo>
                  <a:pt x="140970" y="102717"/>
                </a:lnTo>
                <a:lnTo>
                  <a:pt x="201799" y="50634"/>
                </a:lnTo>
                <a:lnTo>
                  <a:pt x="201799" y="0"/>
                </a:lnTo>
                <a:close/>
              </a:path>
            </a:pathLst>
          </a:custGeom>
          <a:solidFill>
            <a:srgbClr val="FEFEFE"/>
          </a:solidFill>
        </p:spPr>
        <p:txBody>
          <a:bodyPr wrap="square" lIns="0" tIns="0" rIns="0" bIns="0" rtlCol="0"/>
          <a:lstStyle/>
          <a:p>
            <a:endParaRPr/>
          </a:p>
        </p:txBody>
      </p:sp>
      <p:sp>
        <p:nvSpPr>
          <p:cNvPr id="82" name="object 82"/>
          <p:cNvSpPr/>
          <p:nvPr/>
        </p:nvSpPr>
        <p:spPr>
          <a:xfrm>
            <a:off x="347498" y="3814682"/>
            <a:ext cx="150343" cy="197800"/>
          </a:xfrm>
          <a:custGeom>
            <a:avLst/>
            <a:gdLst/>
            <a:ahLst/>
            <a:cxnLst/>
            <a:rect l="l" t="t" r="r" b="b"/>
            <a:pathLst>
              <a:path w="216534" h="270510">
                <a:moveTo>
                  <a:pt x="190855" y="241871"/>
                </a:moveTo>
                <a:lnTo>
                  <a:pt x="69211" y="241871"/>
                </a:lnTo>
                <a:lnTo>
                  <a:pt x="79779" y="252605"/>
                </a:lnTo>
                <a:lnTo>
                  <a:pt x="92841" y="261672"/>
                </a:lnTo>
                <a:lnTo>
                  <a:pt x="109113" y="267940"/>
                </a:lnTo>
                <a:lnTo>
                  <a:pt x="129312" y="270281"/>
                </a:lnTo>
                <a:lnTo>
                  <a:pt x="162584" y="263189"/>
                </a:lnTo>
                <a:lnTo>
                  <a:pt x="190323" y="242779"/>
                </a:lnTo>
                <a:lnTo>
                  <a:pt x="190855" y="241871"/>
                </a:lnTo>
                <a:close/>
              </a:path>
              <a:path w="216534" h="270510">
                <a:moveTo>
                  <a:pt x="69211" y="0"/>
                </a:moveTo>
                <a:lnTo>
                  <a:pt x="0" y="0"/>
                </a:lnTo>
                <a:lnTo>
                  <a:pt x="0" y="265912"/>
                </a:lnTo>
                <a:lnTo>
                  <a:pt x="69211" y="265912"/>
                </a:lnTo>
                <a:lnTo>
                  <a:pt x="69211" y="241871"/>
                </a:lnTo>
                <a:lnTo>
                  <a:pt x="190855" y="241871"/>
                </a:lnTo>
                <a:lnTo>
                  <a:pt x="208145" y="212356"/>
                </a:lnTo>
                <a:lnTo>
                  <a:pt x="107820" y="212356"/>
                </a:lnTo>
                <a:lnTo>
                  <a:pt x="92186" y="209045"/>
                </a:lnTo>
                <a:lnTo>
                  <a:pt x="79454" y="199794"/>
                </a:lnTo>
                <a:lnTo>
                  <a:pt x="70888" y="185626"/>
                </a:lnTo>
                <a:lnTo>
                  <a:pt x="67751" y="167563"/>
                </a:lnTo>
                <a:lnTo>
                  <a:pt x="67814" y="166471"/>
                </a:lnTo>
                <a:lnTo>
                  <a:pt x="70888" y="148975"/>
                </a:lnTo>
                <a:lnTo>
                  <a:pt x="79454" y="134912"/>
                </a:lnTo>
                <a:lnTo>
                  <a:pt x="92186" y="125697"/>
                </a:lnTo>
                <a:lnTo>
                  <a:pt x="107820" y="122389"/>
                </a:lnTo>
                <a:lnTo>
                  <a:pt x="208390" y="122389"/>
                </a:lnTo>
                <a:lnTo>
                  <a:pt x="192192" y="95072"/>
                </a:lnTo>
                <a:lnTo>
                  <a:pt x="69211" y="95072"/>
                </a:lnTo>
                <a:lnTo>
                  <a:pt x="69211" y="0"/>
                </a:lnTo>
                <a:close/>
              </a:path>
              <a:path w="216534" h="270510">
                <a:moveTo>
                  <a:pt x="208390" y="122389"/>
                </a:moveTo>
                <a:lnTo>
                  <a:pt x="107820" y="122389"/>
                </a:lnTo>
                <a:lnTo>
                  <a:pt x="123665" y="125697"/>
                </a:lnTo>
                <a:lnTo>
                  <a:pt x="136504" y="134912"/>
                </a:lnTo>
                <a:lnTo>
                  <a:pt x="145110" y="148975"/>
                </a:lnTo>
                <a:lnTo>
                  <a:pt x="148189" y="166471"/>
                </a:lnTo>
                <a:lnTo>
                  <a:pt x="148252" y="167563"/>
                </a:lnTo>
                <a:lnTo>
                  <a:pt x="145110" y="185776"/>
                </a:lnTo>
                <a:lnTo>
                  <a:pt x="136504" y="199928"/>
                </a:lnTo>
                <a:lnTo>
                  <a:pt x="123665" y="209095"/>
                </a:lnTo>
                <a:lnTo>
                  <a:pt x="107820" y="212356"/>
                </a:lnTo>
                <a:lnTo>
                  <a:pt x="208145" y="212356"/>
                </a:lnTo>
                <a:lnTo>
                  <a:pt x="209321" y="210348"/>
                </a:lnTo>
                <a:lnTo>
                  <a:pt x="216307" y="167563"/>
                </a:lnTo>
                <a:lnTo>
                  <a:pt x="216367" y="166471"/>
                </a:lnTo>
                <a:lnTo>
                  <a:pt x="209315" y="123949"/>
                </a:lnTo>
                <a:lnTo>
                  <a:pt x="208390" y="122389"/>
                </a:lnTo>
                <a:close/>
              </a:path>
              <a:path w="216534" h="270510">
                <a:moveTo>
                  <a:pt x="128949" y="64477"/>
                </a:moveTo>
                <a:lnTo>
                  <a:pt x="109062" y="66952"/>
                </a:lnTo>
                <a:lnTo>
                  <a:pt x="93069" y="73626"/>
                </a:lnTo>
                <a:lnTo>
                  <a:pt x="80081" y="83374"/>
                </a:lnTo>
                <a:lnTo>
                  <a:pt x="69211" y="95072"/>
                </a:lnTo>
                <a:lnTo>
                  <a:pt x="192192" y="95072"/>
                </a:lnTo>
                <a:lnTo>
                  <a:pt x="190278" y="91843"/>
                </a:lnTo>
                <a:lnTo>
                  <a:pt x="162430" y="71552"/>
                </a:lnTo>
                <a:lnTo>
                  <a:pt x="128949" y="64477"/>
                </a:lnTo>
                <a:close/>
              </a:path>
            </a:pathLst>
          </a:custGeom>
          <a:solidFill>
            <a:srgbClr val="FEFEFE"/>
          </a:solidFill>
        </p:spPr>
        <p:txBody>
          <a:bodyPr wrap="square" lIns="0" tIns="0" rIns="0" bIns="0" rtlCol="0"/>
          <a:lstStyle/>
          <a:p>
            <a:endParaRPr/>
          </a:p>
        </p:txBody>
      </p:sp>
      <p:sp>
        <p:nvSpPr>
          <p:cNvPr id="83" name="object 83"/>
          <p:cNvSpPr/>
          <p:nvPr/>
        </p:nvSpPr>
        <p:spPr>
          <a:xfrm>
            <a:off x="518462" y="3833329"/>
            <a:ext cx="50261" cy="0"/>
          </a:xfrm>
          <a:custGeom>
            <a:avLst/>
            <a:gdLst/>
            <a:ahLst/>
            <a:cxnLst/>
            <a:rect l="l" t="t" r="r" b="b"/>
            <a:pathLst>
              <a:path w="72390">
                <a:moveTo>
                  <a:pt x="0" y="0"/>
                </a:moveTo>
                <a:lnTo>
                  <a:pt x="72123" y="0"/>
                </a:lnTo>
              </a:path>
            </a:pathLst>
          </a:custGeom>
          <a:ln w="51003">
            <a:solidFill>
              <a:srgbClr val="FEFEFE"/>
            </a:solidFill>
          </a:ln>
        </p:spPr>
        <p:txBody>
          <a:bodyPr wrap="square" lIns="0" tIns="0" rIns="0" bIns="0" rtlCol="0"/>
          <a:lstStyle/>
          <a:p>
            <a:endParaRPr/>
          </a:p>
        </p:txBody>
      </p:sp>
      <p:sp>
        <p:nvSpPr>
          <p:cNvPr id="84" name="object 84"/>
          <p:cNvSpPr/>
          <p:nvPr/>
        </p:nvSpPr>
        <p:spPr>
          <a:xfrm>
            <a:off x="519474" y="3865024"/>
            <a:ext cx="48057" cy="144403"/>
          </a:xfrm>
          <a:custGeom>
            <a:avLst/>
            <a:gdLst/>
            <a:ahLst/>
            <a:cxnLst/>
            <a:rect l="l" t="t" r="r" b="b"/>
            <a:pathLst>
              <a:path w="69215" h="197485">
                <a:moveTo>
                  <a:pt x="69209" y="0"/>
                </a:moveTo>
                <a:lnTo>
                  <a:pt x="0" y="0"/>
                </a:lnTo>
                <a:lnTo>
                  <a:pt x="0" y="197065"/>
                </a:lnTo>
                <a:lnTo>
                  <a:pt x="69209" y="197065"/>
                </a:lnTo>
                <a:lnTo>
                  <a:pt x="69209" y="0"/>
                </a:lnTo>
                <a:close/>
              </a:path>
            </a:pathLst>
          </a:custGeom>
          <a:solidFill>
            <a:srgbClr val="FEFEFE"/>
          </a:solidFill>
        </p:spPr>
        <p:txBody>
          <a:bodyPr wrap="square" lIns="0" tIns="0" rIns="0" bIns="0" rtlCol="0"/>
          <a:lstStyle/>
          <a:p>
            <a:endParaRPr/>
          </a:p>
        </p:txBody>
      </p:sp>
      <p:sp>
        <p:nvSpPr>
          <p:cNvPr id="85" name="object 85"/>
          <p:cNvSpPr/>
          <p:nvPr/>
        </p:nvSpPr>
        <p:spPr>
          <a:xfrm>
            <a:off x="595347" y="3814682"/>
            <a:ext cx="48057" cy="194550"/>
          </a:xfrm>
          <a:custGeom>
            <a:avLst/>
            <a:gdLst/>
            <a:ahLst/>
            <a:cxnLst/>
            <a:rect l="l" t="t" r="r" b="b"/>
            <a:pathLst>
              <a:path w="69215" h="266064">
                <a:moveTo>
                  <a:pt x="0" y="265912"/>
                </a:moveTo>
                <a:lnTo>
                  <a:pt x="69209" y="265912"/>
                </a:lnTo>
                <a:lnTo>
                  <a:pt x="69209" y="0"/>
                </a:lnTo>
                <a:lnTo>
                  <a:pt x="0" y="0"/>
                </a:lnTo>
                <a:lnTo>
                  <a:pt x="0" y="265912"/>
                </a:lnTo>
                <a:close/>
              </a:path>
            </a:pathLst>
          </a:custGeom>
          <a:solidFill>
            <a:srgbClr val="FEFEFE"/>
          </a:solidFill>
        </p:spPr>
        <p:txBody>
          <a:bodyPr wrap="square" lIns="0" tIns="0" rIns="0" bIns="0" rtlCol="0"/>
          <a:lstStyle/>
          <a:p>
            <a:endParaRPr/>
          </a:p>
        </p:txBody>
      </p:sp>
      <p:sp>
        <p:nvSpPr>
          <p:cNvPr id="86" name="object 86"/>
          <p:cNvSpPr/>
          <p:nvPr/>
        </p:nvSpPr>
        <p:spPr>
          <a:xfrm>
            <a:off x="671221" y="3814682"/>
            <a:ext cx="48057" cy="194550"/>
          </a:xfrm>
          <a:custGeom>
            <a:avLst/>
            <a:gdLst/>
            <a:ahLst/>
            <a:cxnLst/>
            <a:rect l="l" t="t" r="r" b="b"/>
            <a:pathLst>
              <a:path w="69215" h="266064">
                <a:moveTo>
                  <a:pt x="0" y="265912"/>
                </a:moveTo>
                <a:lnTo>
                  <a:pt x="69209" y="265912"/>
                </a:lnTo>
                <a:lnTo>
                  <a:pt x="69209" y="0"/>
                </a:lnTo>
                <a:lnTo>
                  <a:pt x="0" y="0"/>
                </a:lnTo>
                <a:lnTo>
                  <a:pt x="0" y="265912"/>
                </a:lnTo>
                <a:close/>
              </a:path>
            </a:pathLst>
          </a:custGeom>
          <a:solidFill>
            <a:srgbClr val="FEFEFE"/>
          </a:solidFill>
        </p:spPr>
        <p:txBody>
          <a:bodyPr wrap="square" lIns="0" tIns="0" rIns="0" bIns="0" rtlCol="0"/>
          <a:lstStyle/>
          <a:p>
            <a:endParaRPr/>
          </a:p>
        </p:txBody>
      </p:sp>
      <p:sp>
        <p:nvSpPr>
          <p:cNvPr id="87" name="object 87"/>
          <p:cNvSpPr/>
          <p:nvPr/>
        </p:nvSpPr>
        <p:spPr>
          <a:xfrm>
            <a:off x="746080" y="3833329"/>
            <a:ext cx="50261" cy="0"/>
          </a:xfrm>
          <a:custGeom>
            <a:avLst/>
            <a:gdLst/>
            <a:ahLst/>
            <a:cxnLst/>
            <a:rect l="l" t="t" r="r" b="b"/>
            <a:pathLst>
              <a:path w="72390">
                <a:moveTo>
                  <a:pt x="0" y="0"/>
                </a:moveTo>
                <a:lnTo>
                  <a:pt x="72123" y="0"/>
                </a:lnTo>
              </a:path>
            </a:pathLst>
          </a:custGeom>
          <a:ln w="51003">
            <a:solidFill>
              <a:srgbClr val="FEFEFE"/>
            </a:solidFill>
          </a:ln>
        </p:spPr>
        <p:txBody>
          <a:bodyPr wrap="square" lIns="0" tIns="0" rIns="0" bIns="0" rtlCol="0"/>
          <a:lstStyle/>
          <a:p>
            <a:endParaRPr/>
          </a:p>
        </p:txBody>
      </p:sp>
      <p:sp>
        <p:nvSpPr>
          <p:cNvPr id="88" name="object 88"/>
          <p:cNvSpPr/>
          <p:nvPr/>
        </p:nvSpPr>
        <p:spPr>
          <a:xfrm>
            <a:off x="747093" y="3865024"/>
            <a:ext cx="48057" cy="144403"/>
          </a:xfrm>
          <a:custGeom>
            <a:avLst/>
            <a:gdLst/>
            <a:ahLst/>
            <a:cxnLst/>
            <a:rect l="l" t="t" r="r" b="b"/>
            <a:pathLst>
              <a:path w="69215" h="197485">
                <a:moveTo>
                  <a:pt x="69209" y="0"/>
                </a:moveTo>
                <a:lnTo>
                  <a:pt x="0" y="0"/>
                </a:lnTo>
                <a:lnTo>
                  <a:pt x="0" y="197065"/>
                </a:lnTo>
                <a:lnTo>
                  <a:pt x="69209" y="197065"/>
                </a:lnTo>
                <a:lnTo>
                  <a:pt x="69209" y="0"/>
                </a:lnTo>
                <a:close/>
              </a:path>
            </a:pathLst>
          </a:custGeom>
          <a:solidFill>
            <a:srgbClr val="FEFEFE"/>
          </a:solidFill>
        </p:spPr>
        <p:txBody>
          <a:bodyPr wrap="square" lIns="0" tIns="0" rIns="0" bIns="0" rtlCol="0"/>
          <a:lstStyle/>
          <a:p>
            <a:endParaRPr/>
          </a:p>
        </p:txBody>
      </p:sp>
      <p:sp>
        <p:nvSpPr>
          <p:cNvPr id="89" name="object 89"/>
          <p:cNvSpPr/>
          <p:nvPr/>
        </p:nvSpPr>
        <p:spPr>
          <a:xfrm>
            <a:off x="816390" y="3861829"/>
            <a:ext cx="151665" cy="150904"/>
          </a:xfrm>
          <a:custGeom>
            <a:avLst/>
            <a:gdLst/>
            <a:ahLst/>
            <a:cxnLst/>
            <a:rect l="l" t="t" r="r" b="b"/>
            <a:pathLst>
              <a:path w="218440" h="206375">
                <a:moveTo>
                  <a:pt x="109284" y="0"/>
                </a:moveTo>
                <a:lnTo>
                  <a:pt x="65467" y="8218"/>
                </a:lnTo>
                <a:lnTo>
                  <a:pt x="30871" y="30506"/>
                </a:lnTo>
                <a:lnTo>
                  <a:pt x="8161" y="63313"/>
                </a:lnTo>
                <a:lnTo>
                  <a:pt x="0" y="103085"/>
                </a:lnTo>
                <a:lnTo>
                  <a:pt x="0" y="103809"/>
                </a:lnTo>
                <a:lnTo>
                  <a:pt x="8099" y="143467"/>
                </a:lnTo>
                <a:lnTo>
                  <a:pt x="30643" y="176020"/>
                </a:lnTo>
                <a:lnTo>
                  <a:pt x="65003" y="198055"/>
                </a:lnTo>
                <a:lnTo>
                  <a:pt x="108548" y="206159"/>
                </a:lnTo>
                <a:lnTo>
                  <a:pt x="152364" y="197942"/>
                </a:lnTo>
                <a:lnTo>
                  <a:pt x="186959" y="175658"/>
                </a:lnTo>
                <a:lnTo>
                  <a:pt x="206438" y="147523"/>
                </a:lnTo>
                <a:lnTo>
                  <a:pt x="109284" y="147523"/>
                </a:lnTo>
                <a:lnTo>
                  <a:pt x="92440" y="143960"/>
                </a:lnTo>
                <a:lnTo>
                  <a:pt x="79182" y="134319"/>
                </a:lnTo>
                <a:lnTo>
                  <a:pt x="70502" y="120171"/>
                </a:lnTo>
                <a:lnTo>
                  <a:pt x="67388" y="103085"/>
                </a:lnTo>
                <a:lnTo>
                  <a:pt x="67388" y="102349"/>
                </a:lnTo>
                <a:lnTo>
                  <a:pt x="70285" y="85534"/>
                </a:lnTo>
                <a:lnTo>
                  <a:pt x="78543" y="71621"/>
                </a:lnTo>
                <a:lnTo>
                  <a:pt x="91514" y="62147"/>
                </a:lnTo>
                <a:lnTo>
                  <a:pt x="108548" y="58648"/>
                </a:lnTo>
                <a:lnTo>
                  <a:pt x="206930" y="58648"/>
                </a:lnTo>
                <a:lnTo>
                  <a:pt x="187184" y="30138"/>
                </a:lnTo>
                <a:lnTo>
                  <a:pt x="152825" y="8103"/>
                </a:lnTo>
                <a:lnTo>
                  <a:pt x="109284" y="0"/>
                </a:lnTo>
                <a:close/>
              </a:path>
              <a:path w="218440" h="206375">
                <a:moveTo>
                  <a:pt x="206930" y="58648"/>
                </a:moveTo>
                <a:lnTo>
                  <a:pt x="108548" y="58648"/>
                </a:lnTo>
                <a:lnTo>
                  <a:pt x="125390" y="62211"/>
                </a:lnTo>
                <a:lnTo>
                  <a:pt x="138643" y="71851"/>
                </a:lnTo>
                <a:lnTo>
                  <a:pt x="147320" y="86000"/>
                </a:lnTo>
                <a:lnTo>
                  <a:pt x="150432" y="103085"/>
                </a:lnTo>
                <a:lnTo>
                  <a:pt x="150432" y="103809"/>
                </a:lnTo>
                <a:lnTo>
                  <a:pt x="147535" y="120626"/>
                </a:lnTo>
                <a:lnTo>
                  <a:pt x="139278" y="134543"/>
                </a:lnTo>
                <a:lnTo>
                  <a:pt x="126311" y="144021"/>
                </a:lnTo>
                <a:lnTo>
                  <a:pt x="109284" y="147523"/>
                </a:lnTo>
                <a:lnTo>
                  <a:pt x="206438" y="147523"/>
                </a:lnTo>
                <a:lnTo>
                  <a:pt x="209669" y="142856"/>
                </a:lnTo>
                <a:lnTo>
                  <a:pt x="217831" y="103085"/>
                </a:lnTo>
                <a:lnTo>
                  <a:pt x="217831" y="102349"/>
                </a:lnTo>
                <a:lnTo>
                  <a:pt x="209731" y="62691"/>
                </a:lnTo>
                <a:lnTo>
                  <a:pt x="206930" y="58648"/>
                </a:lnTo>
                <a:close/>
              </a:path>
            </a:pathLst>
          </a:custGeom>
          <a:solidFill>
            <a:srgbClr val="FEFEFE"/>
          </a:solidFill>
        </p:spPr>
        <p:txBody>
          <a:bodyPr wrap="square" lIns="0" tIns="0" rIns="0" bIns="0" rtlCol="0"/>
          <a:lstStyle/>
          <a:p>
            <a:endParaRPr/>
          </a:p>
        </p:txBody>
      </p:sp>
      <p:sp>
        <p:nvSpPr>
          <p:cNvPr id="90" name="object 90"/>
          <p:cNvSpPr/>
          <p:nvPr/>
        </p:nvSpPr>
        <p:spPr>
          <a:xfrm>
            <a:off x="987860" y="3861829"/>
            <a:ext cx="135793" cy="147654"/>
          </a:xfrm>
          <a:custGeom>
            <a:avLst/>
            <a:gdLst/>
            <a:ahLst/>
            <a:cxnLst/>
            <a:rect l="l" t="t" r="r" b="b"/>
            <a:pathLst>
              <a:path w="195580" h="201929">
                <a:moveTo>
                  <a:pt x="69214" y="4368"/>
                </a:moveTo>
                <a:lnTo>
                  <a:pt x="0" y="4368"/>
                </a:lnTo>
                <a:lnTo>
                  <a:pt x="0" y="201434"/>
                </a:lnTo>
                <a:lnTo>
                  <a:pt x="69214" y="201434"/>
                </a:lnTo>
                <a:lnTo>
                  <a:pt x="69214" y="94703"/>
                </a:lnTo>
                <a:lnTo>
                  <a:pt x="71411" y="80459"/>
                </a:lnTo>
                <a:lnTo>
                  <a:pt x="77500" y="70072"/>
                </a:lnTo>
                <a:lnTo>
                  <a:pt x="86729" y="63714"/>
                </a:lnTo>
                <a:lnTo>
                  <a:pt x="98348" y="61556"/>
                </a:lnTo>
                <a:lnTo>
                  <a:pt x="193579" y="61556"/>
                </a:lnTo>
                <a:lnTo>
                  <a:pt x="190655" y="42262"/>
                </a:lnTo>
                <a:lnTo>
                  <a:pt x="184741" y="32054"/>
                </a:lnTo>
                <a:lnTo>
                  <a:pt x="69214" y="32054"/>
                </a:lnTo>
                <a:lnTo>
                  <a:pt x="69214" y="4368"/>
                </a:lnTo>
                <a:close/>
              </a:path>
              <a:path w="195580" h="201929">
                <a:moveTo>
                  <a:pt x="193579" y="61556"/>
                </a:moveTo>
                <a:lnTo>
                  <a:pt x="98348" y="61556"/>
                </a:lnTo>
                <a:lnTo>
                  <a:pt x="109591" y="63714"/>
                </a:lnTo>
                <a:lnTo>
                  <a:pt x="118340" y="70072"/>
                </a:lnTo>
                <a:lnTo>
                  <a:pt x="124014" y="80459"/>
                </a:lnTo>
                <a:lnTo>
                  <a:pt x="126034" y="94703"/>
                </a:lnTo>
                <a:lnTo>
                  <a:pt x="126034" y="201434"/>
                </a:lnTo>
                <a:lnTo>
                  <a:pt x="195237" y="201434"/>
                </a:lnTo>
                <a:lnTo>
                  <a:pt x="195237" y="72491"/>
                </a:lnTo>
                <a:lnTo>
                  <a:pt x="193579" y="61556"/>
                </a:lnTo>
                <a:close/>
              </a:path>
              <a:path w="195580" h="201929">
                <a:moveTo>
                  <a:pt x="128219" y="0"/>
                </a:moveTo>
                <a:lnTo>
                  <a:pt x="108955" y="2702"/>
                </a:lnTo>
                <a:lnTo>
                  <a:pt x="92973" y="9879"/>
                </a:lnTo>
                <a:lnTo>
                  <a:pt x="79863" y="20129"/>
                </a:lnTo>
                <a:lnTo>
                  <a:pt x="69214" y="32054"/>
                </a:lnTo>
                <a:lnTo>
                  <a:pt x="184741" y="32054"/>
                </a:lnTo>
                <a:lnTo>
                  <a:pt x="177434" y="19443"/>
                </a:lnTo>
                <a:lnTo>
                  <a:pt x="156360" y="5026"/>
                </a:lnTo>
                <a:lnTo>
                  <a:pt x="128219" y="0"/>
                </a:lnTo>
                <a:close/>
              </a:path>
            </a:pathLst>
          </a:custGeom>
          <a:solidFill>
            <a:srgbClr val="FEFEFE"/>
          </a:solidFill>
        </p:spPr>
        <p:txBody>
          <a:bodyPr wrap="square" lIns="0" tIns="0" rIns="0" bIns="0" rtlCol="0"/>
          <a:lstStyle/>
          <a:p>
            <a:endParaRPr/>
          </a:p>
        </p:txBody>
      </p:sp>
      <p:sp>
        <p:nvSpPr>
          <p:cNvPr id="91" name="object 91"/>
          <p:cNvSpPr/>
          <p:nvPr/>
        </p:nvSpPr>
        <p:spPr>
          <a:xfrm>
            <a:off x="4133573" y="131681"/>
            <a:ext cx="312148" cy="328738"/>
          </a:xfrm>
          <a:custGeom>
            <a:avLst/>
            <a:gdLst/>
            <a:ahLst/>
            <a:cxnLst/>
            <a:rect l="l" t="t" r="r" b="b"/>
            <a:pathLst>
              <a:path w="449579" h="449580">
                <a:moveTo>
                  <a:pt x="224637" y="0"/>
                </a:moveTo>
                <a:lnTo>
                  <a:pt x="179364" y="4563"/>
                </a:lnTo>
                <a:lnTo>
                  <a:pt x="137197" y="17652"/>
                </a:lnTo>
                <a:lnTo>
                  <a:pt x="99039" y="38363"/>
                </a:lnTo>
                <a:lnTo>
                  <a:pt x="65793" y="65793"/>
                </a:lnTo>
                <a:lnTo>
                  <a:pt x="38363" y="99039"/>
                </a:lnTo>
                <a:lnTo>
                  <a:pt x="17652" y="137197"/>
                </a:lnTo>
                <a:lnTo>
                  <a:pt x="4563" y="179364"/>
                </a:lnTo>
                <a:lnTo>
                  <a:pt x="0" y="224637"/>
                </a:lnTo>
                <a:lnTo>
                  <a:pt x="4563" y="269911"/>
                </a:lnTo>
                <a:lnTo>
                  <a:pt x="17652" y="312079"/>
                </a:lnTo>
                <a:lnTo>
                  <a:pt x="38363" y="350239"/>
                </a:lnTo>
                <a:lnTo>
                  <a:pt x="65793" y="383487"/>
                </a:lnTo>
                <a:lnTo>
                  <a:pt x="99039" y="410919"/>
                </a:lnTo>
                <a:lnTo>
                  <a:pt x="137197" y="431633"/>
                </a:lnTo>
                <a:lnTo>
                  <a:pt x="179364" y="444723"/>
                </a:lnTo>
                <a:lnTo>
                  <a:pt x="224637" y="449287"/>
                </a:lnTo>
                <a:lnTo>
                  <a:pt x="269911" y="444723"/>
                </a:lnTo>
                <a:lnTo>
                  <a:pt x="312079" y="431633"/>
                </a:lnTo>
                <a:lnTo>
                  <a:pt x="350239" y="410919"/>
                </a:lnTo>
                <a:lnTo>
                  <a:pt x="383487" y="383487"/>
                </a:lnTo>
                <a:lnTo>
                  <a:pt x="410919" y="350239"/>
                </a:lnTo>
                <a:lnTo>
                  <a:pt x="431633" y="312079"/>
                </a:lnTo>
                <a:lnTo>
                  <a:pt x="444723" y="269911"/>
                </a:lnTo>
                <a:lnTo>
                  <a:pt x="449287" y="224637"/>
                </a:lnTo>
                <a:lnTo>
                  <a:pt x="444723" y="179364"/>
                </a:lnTo>
                <a:lnTo>
                  <a:pt x="431633" y="137197"/>
                </a:lnTo>
                <a:lnTo>
                  <a:pt x="410919" y="99039"/>
                </a:lnTo>
                <a:lnTo>
                  <a:pt x="383487" y="65793"/>
                </a:lnTo>
                <a:lnTo>
                  <a:pt x="350239" y="38363"/>
                </a:lnTo>
                <a:lnTo>
                  <a:pt x="312079" y="17652"/>
                </a:lnTo>
                <a:lnTo>
                  <a:pt x="269911" y="4563"/>
                </a:lnTo>
                <a:lnTo>
                  <a:pt x="224637" y="0"/>
                </a:lnTo>
                <a:close/>
              </a:path>
            </a:pathLst>
          </a:custGeom>
          <a:solidFill>
            <a:srgbClr val="FEFEFE"/>
          </a:solidFill>
        </p:spPr>
        <p:txBody>
          <a:bodyPr wrap="square" lIns="0" tIns="0" rIns="0" bIns="0" rtlCol="0"/>
          <a:lstStyle/>
          <a:p>
            <a:endParaRPr/>
          </a:p>
        </p:txBody>
      </p:sp>
      <p:sp>
        <p:nvSpPr>
          <p:cNvPr id="92" name="object 92"/>
          <p:cNvSpPr/>
          <p:nvPr/>
        </p:nvSpPr>
        <p:spPr>
          <a:xfrm>
            <a:off x="4253336" y="257799"/>
            <a:ext cx="72746" cy="76613"/>
          </a:xfrm>
          <a:custGeom>
            <a:avLst/>
            <a:gdLst/>
            <a:ahLst/>
            <a:cxnLst/>
            <a:rect l="l" t="t" r="r" b="b"/>
            <a:pathLst>
              <a:path w="104775" h="104775">
                <a:moveTo>
                  <a:pt x="52158" y="0"/>
                </a:moveTo>
                <a:lnTo>
                  <a:pt x="31852" y="4099"/>
                </a:lnTo>
                <a:lnTo>
                  <a:pt x="15273" y="15278"/>
                </a:lnTo>
                <a:lnTo>
                  <a:pt x="4097" y="31857"/>
                </a:lnTo>
                <a:lnTo>
                  <a:pt x="0" y="52158"/>
                </a:lnTo>
                <a:lnTo>
                  <a:pt x="4097" y="72460"/>
                </a:lnTo>
                <a:lnTo>
                  <a:pt x="15273" y="89039"/>
                </a:lnTo>
                <a:lnTo>
                  <a:pt x="31852" y="100218"/>
                </a:lnTo>
                <a:lnTo>
                  <a:pt x="52158" y="104317"/>
                </a:lnTo>
                <a:lnTo>
                  <a:pt x="72458" y="100218"/>
                </a:lnTo>
                <a:lnTo>
                  <a:pt x="89033" y="89039"/>
                </a:lnTo>
                <a:lnTo>
                  <a:pt x="96326" y="78219"/>
                </a:lnTo>
                <a:lnTo>
                  <a:pt x="52158" y="78219"/>
                </a:lnTo>
                <a:lnTo>
                  <a:pt x="42001" y="76174"/>
                </a:lnTo>
                <a:lnTo>
                  <a:pt x="33710" y="70594"/>
                </a:lnTo>
                <a:lnTo>
                  <a:pt x="28121" y="62311"/>
                </a:lnTo>
                <a:lnTo>
                  <a:pt x="26073" y="52158"/>
                </a:lnTo>
                <a:lnTo>
                  <a:pt x="28121" y="42007"/>
                </a:lnTo>
                <a:lnTo>
                  <a:pt x="33710" y="33715"/>
                </a:lnTo>
                <a:lnTo>
                  <a:pt x="42001" y="28123"/>
                </a:lnTo>
                <a:lnTo>
                  <a:pt x="52158" y="26073"/>
                </a:lnTo>
                <a:lnTo>
                  <a:pt x="96309" y="26073"/>
                </a:lnTo>
                <a:lnTo>
                  <a:pt x="89033" y="15278"/>
                </a:lnTo>
                <a:lnTo>
                  <a:pt x="72458" y="4099"/>
                </a:lnTo>
                <a:lnTo>
                  <a:pt x="52158" y="0"/>
                </a:lnTo>
                <a:close/>
              </a:path>
              <a:path w="104775" h="104775">
                <a:moveTo>
                  <a:pt x="96309" y="26073"/>
                </a:moveTo>
                <a:lnTo>
                  <a:pt x="52158" y="26073"/>
                </a:lnTo>
                <a:lnTo>
                  <a:pt x="62306" y="28123"/>
                </a:lnTo>
                <a:lnTo>
                  <a:pt x="70589" y="33715"/>
                </a:lnTo>
                <a:lnTo>
                  <a:pt x="76172" y="42007"/>
                </a:lnTo>
                <a:lnTo>
                  <a:pt x="78219" y="52158"/>
                </a:lnTo>
                <a:lnTo>
                  <a:pt x="76172" y="62311"/>
                </a:lnTo>
                <a:lnTo>
                  <a:pt x="70589" y="70594"/>
                </a:lnTo>
                <a:lnTo>
                  <a:pt x="62306" y="76174"/>
                </a:lnTo>
                <a:lnTo>
                  <a:pt x="52158" y="78219"/>
                </a:lnTo>
                <a:lnTo>
                  <a:pt x="96326" y="78219"/>
                </a:lnTo>
                <a:lnTo>
                  <a:pt x="100207" y="72460"/>
                </a:lnTo>
                <a:lnTo>
                  <a:pt x="104305" y="52158"/>
                </a:lnTo>
                <a:lnTo>
                  <a:pt x="100207" y="31857"/>
                </a:lnTo>
                <a:lnTo>
                  <a:pt x="96309" y="26073"/>
                </a:lnTo>
                <a:close/>
              </a:path>
            </a:pathLst>
          </a:custGeom>
          <a:solidFill>
            <a:srgbClr val="F58634"/>
          </a:solidFill>
        </p:spPr>
        <p:txBody>
          <a:bodyPr wrap="square" lIns="0" tIns="0" rIns="0" bIns="0" rtlCol="0"/>
          <a:lstStyle/>
          <a:p>
            <a:endParaRPr/>
          </a:p>
        </p:txBody>
      </p:sp>
      <p:sp>
        <p:nvSpPr>
          <p:cNvPr id="93" name="object 93"/>
          <p:cNvSpPr/>
          <p:nvPr/>
        </p:nvSpPr>
        <p:spPr>
          <a:xfrm>
            <a:off x="4152528" y="152343"/>
            <a:ext cx="274673" cy="290200"/>
          </a:xfrm>
          <a:custGeom>
            <a:avLst/>
            <a:gdLst/>
            <a:ahLst/>
            <a:cxnLst/>
            <a:rect l="l" t="t" r="r" b="b"/>
            <a:pathLst>
              <a:path w="395604" h="396875">
                <a:moveTo>
                  <a:pt x="335195" y="67652"/>
                </a:moveTo>
                <a:lnTo>
                  <a:pt x="242816" y="140690"/>
                </a:lnTo>
                <a:lnTo>
                  <a:pt x="248010" y="144868"/>
                </a:lnTo>
                <a:lnTo>
                  <a:pt x="252620" y="149796"/>
                </a:lnTo>
                <a:lnTo>
                  <a:pt x="256481" y="155257"/>
                </a:lnTo>
                <a:lnTo>
                  <a:pt x="387456" y="136715"/>
                </a:lnTo>
                <a:lnTo>
                  <a:pt x="380069" y="116682"/>
                </a:lnTo>
                <a:lnTo>
                  <a:pt x="367269" y="89815"/>
                </a:lnTo>
                <a:lnTo>
                  <a:pt x="351498" y="69133"/>
                </a:lnTo>
                <a:lnTo>
                  <a:pt x="335195" y="67652"/>
                </a:lnTo>
                <a:close/>
              </a:path>
              <a:path w="395604" h="396875">
                <a:moveTo>
                  <a:pt x="299164" y="26759"/>
                </a:moveTo>
                <a:lnTo>
                  <a:pt x="289882" y="30822"/>
                </a:lnTo>
                <a:lnTo>
                  <a:pt x="203738" y="125221"/>
                </a:lnTo>
                <a:lnTo>
                  <a:pt x="211688" y="126282"/>
                </a:lnTo>
                <a:lnTo>
                  <a:pt x="219335" y="128193"/>
                </a:lnTo>
                <a:lnTo>
                  <a:pt x="226632" y="130904"/>
                </a:lnTo>
                <a:lnTo>
                  <a:pt x="233532" y="134365"/>
                </a:lnTo>
                <a:lnTo>
                  <a:pt x="329582" y="47726"/>
                </a:lnTo>
                <a:lnTo>
                  <a:pt x="319914" y="38888"/>
                </a:lnTo>
                <a:lnTo>
                  <a:pt x="309475" y="30673"/>
                </a:lnTo>
                <a:lnTo>
                  <a:pt x="299164" y="26759"/>
                </a:lnTo>
                <a:close/>
              </a:path>
              <a:path w="395604" h="396875">
                <a:moveTo>
                  <a:pt x="221859" y="0"/>
                </a:moveTo>
                <a:lnTo>
                  <a:pt x="212132" y="9588"/>
                </a:lnTo>
                <a:lnTo>
                  <a:pt x="176052" y="128435"/>
                </a:lnTo>
                <a:lnTo>
                  <a:pt x="178820" y="127546"/>
                </a:lnTo>
                <a:lnTo>
                  <a:pt x="181703" y="126796"/>
                </a:lnTo>
                <a:lnTo>
                  <a:pt x="184624" y="126237"/>
                </a:lnTo>
                <a:lnTo>
                  <a:pt x="271264" y="11887"/>
                </a:lnTo>
                <a:lnTo>
                  <a:pt x="256172" y="5816"/>
                </a:lnTo>
                <a:lnTo>
                  <a:pt x="238121" y="298"/>
                </a:lnTo>
                <a:lnTo>
                  <a:pt x="221859" y="0"/>
                </a:lnTo>
                <a:close/>
              </a:path>
              <a:path w="395604" h="396875">
                <a:moveTo>
                  <a:pt x="261281" y="229742"/>
                </a:moveTo>
                <a:lnTo>
                  <a:pt x="259846" y="232435"/>
                </a:lnTo>
                <a:lnTo>
                  <a:pt x="258221" y="235026"/>
                </a:lnTo>
                <a:lnTo>
                  <a:pt x="256493" y="237502"/>
                </a:lnTo>
                <a:lnTo>
                  <a:pt x="299635" y="366928"/>
                </a:lnTo>
                <a:lnTo>
                  <a:pt x="308090" y="362183"/>
                </a:lnTo>
                <a:lnTo>
                  <a:pt x="318358" y="355665"/>
                </a:lnTo>
                <a:lnTo>
                  <a:pt x="325974" y="348120"/>
                </a:lnTo>
                <a:lnTo>
                  <a:pt x="326470" y="340296"/>
                </a:lnTo>
                <a:lnTo>
                  <a:pt x="261281" y="229742"/>
                </a:lnTo>
                <a:close/>
              </a:path>
              <a:path w="395604" h="396875">
                <a:moveTo>
                  <a:pt x="268165" y="210362"/>
                </a:moveTo>
                <a:lnTo>
                  <a:pt x="267466" y="213931"/>
                </a:lnTo>
                <a:lnTo>
                  <a:pt x="266438" y="217347"/>
                </a:lnTo>
                <a:lnTo>
                  <a:pt x="265231" y="220687"/>
                </a:lnTo>
                <a:lnTo>
                  <a:pt x="349623" y="324523"/>
                </a:lnTo>
                <a:lnTo>
                  <a:pt x="355219" y="318334"/>
                </a:lnTo>
                <a:lnTo>
                  <a:pt x="360359" y="311989"/>
                </a:lnTo>
                <a:lnTo>
                  <a:pt x="362830" y="305790"/>
                </a:lnTo>
                <a:lnTo>
                  <a:pt x="360418" y="300037"/>
                </a:lnTo>
                <a:lnTo>
                  <a:pt x="268165" y="210362"/>
                </a:lnTo>
                <a:close/>
              </a:path>
              <a:path w="395604" h="396875">
                <a:moveTo>
                  <a:pt x="268939" y="187337"/>
                </a:moveTo>
                <a:lnTo>
                  <a:pt x="269295" y="190309"/>
                </a:lnTo>
                <a:lnTo>
                  <a:pt x="269562" y="193319"/>
                </a:lnTo>
                <a:lnTo>
                  <a:pt x="269447" y="201066"/>
                </a:lnTo>
                <a:lnTo>
                  <a:pt x="269219" y="203390"/>
                </a:lnTo>
                <a:lnTo>
                  <a:pt x="382960" y="268668"/>
                </a:lnTo>
                <a:lnTo>
                  <a:pt x="388617" y="254260"/>
                </a:lnTo>
                <a:lnTo>
                  <a:pt x="394271" y="235778"/>
                </a:lnTo>
                <a:lnTo>
                  <a:pt x="395146" y="219158"/>
                </a:lnTo>
                <a:lnTo>
                  <a:pt x="386465" y="210337"/>
                </a:lnTo>
                <a:lnTo>
                  <a:pt x="268939" y="187337"/>
                </a:lnTo>
                <a:close/>
              </a:path>
              <a:path w="395604" h="396875">
                <a:moveTo>
                  <a:pt x="221924" y="263690"/>
                </a:moveTo>
                <a:lnTo>
                  <a:pt x="216336" y="265645"/>
                </a:lnTo>
                <a:lnTo>
                  <a:pt x="210443" y="266992"/>
                </a:lnTo>
                <a:lnTo>
                  <a:pt x="204335" y="267512"/>
                </a:lnTo>
                <a:lnTo>
                  <a:pt x="163593" y="391807"/>
                </a:lnTo>
                <a:lnTo>
                  <a:pt x="177509" y="394591"/>
                </a:lnTo>
                <a:lnTo>
                  <a:pt x="191206" y="396306"/>
                </a:lnTo>
                <a:lnTo>
                  <a:pt x="202126" y="393882"/>
                </a:lnTo>
                <a:lnTo>
                  <a:pt x="207713" y="384251"/>
                </a:lnTo>
                <a:lnTo>
                  <a:pt x="211809" y="353601"/>
                </a:lnTo>
                <a:lnTo>
                  <a:pt x="215295" y="323522"/>
                </a:lnTo>
                <a:lnTo>
                  <a:pt x="218543" y="293668"/>
                </a:lnTo>
                <a:lnTo>
                  <a:pt x="221924" y="263690"/>
                </a:lnTo>
                <a:close/>
              </a:path>
              <a:path w="395604" h="396875">
                <a:moveTo>
                  <a:pt x="181754" y="265874"/>
                </a:moveTo>
                <a:lnTo>
                  <a:pt x="80141" y="355968"/>
                </a:lnTo>
                <a:lnTo>
                  <a:pt x="94351" y="366705"/>
                </a:lnTo>
                <a:lnTo>
                  <a:pt x="108326" y="375270"/>
                </a:lnTo>
                <a:lnTo>
                  <a:pt x="121200" y="377337"/>
                </a:lnTo>
                <a:lnTo>
                  <a:pt x="132110" y="368579"/>
                </a:lnTo>
                <a:lnTo>
                  <a:pt x="194505" y="267652"/>
                </a:lnTo>
                <a:lnTo>
                  <a:pt x="190149" y="267423"/>
                </a:lnTo>
                <a:lnTo>
                  <a:pt x="185881" y="266839"/>
                </a:lnTo>
                <a:lnTo>
                  <a:pt x="181754" y="265874"/>
                </a:lnTo>
                <a:close/>
              </a:path>
              <a:path w="395604" h="396875">
                <a:moveTo>
                  <a:pt x="159237" y="256273"/>
                </a:moveTo>
                <a:lnTo>
                  <a:pt x="16933" y="277393"/>
                </a:lnTo>
                <a:lnTo>
                  <a:pt x="25089" y="295128"/>
                </a:lnTo>
                <a:lnTo>
                  <a:pt x="36628" y="314928"/>
                </a:lnTo>
                <a:lnTo>
                  <a:pt x="50905" y="328517"/>
                </a:lnTo>
                <a:lnTo>
                  <a:pt x="67276" y="327621"/>
                </a:lnTo>
                <a:lnTo>
                  <a:pt x="170476" y="262267"/>
                </a:lnTo>
                <a:lnTo>
                  <a:pt x="166527" y="260616"/>
                </a:lnTo>
                <a:lnTo>
                  <a:pt x="162793" y="258584"/>
                </a:lnTo>
                <a:lnTo>
                  <a:pt x="159237" y="256273"/>
                </a:lnTo>
                <a:close/>
              </a:path>
              <a:path w="395604" h="396875">
                <a:moveTo>
                  <a:pt x="12653" y="125679"/>
                </a:moveTo>
                <a:lnTo>
                  <a:pt x="5983" y="143855"/>
                </a:lnTo>
                <a:lnTo>
                  <a:pt x="0" y="166530"/>
                </a:lnTo>
                <a:lnTo>
                  <a:pt x="257" y="186588"/>
                </a:lnTo>
                <a:lnTo>
                  <a:pt x="12311" y="196913"/>
                </a:lnTo>
                <a:lnTo>
                  <a:pt x="129239" y="215150"/>
                </a:lnTo>
                <a:lnTo>
                  <a:pt x="128338" y="211848"/>
                </a:lnTo>
                <a:lnTo>
                  <a:pt x="127652" y="208445"/>
                </a:lnTo>
                <a:lnTo>
                  <a:pt x="127233" y="204939"/>
                </a:lnTo>
                <a:lnTo>
                  <a:pt x="12653" y="125679"/>
                </a:lnTo>
                <a:close/>
              </a:path>
              <a:path w="395604" h="396875">
                <a:moveTo>
                  <a:pt x="53319" y="60705"/>
                </a:moveTo>
                <a:lnTo>
                  <a:pt x="42933" y="71579"/>
                </a:lnTo>
                <a:lnTo>
                  <a:pt x="31907" y="85121"/>
                </a:lnTo>
                <a:lnTo>
                  <a:pt x="25805" y="99007"/>
                </a:lnTo>
                <a:lnTo>
                  <a:pt x="30192" y="110909"/>
                </a:lnTo>
                <a:lnTo>
                  <a:pt x="126687" y="195973"/>
                </a:lnTo>
                <a:lnTo>
                  <a:pt x="127104" y="188604"/>
                </a:lnTo>
                <a:lnTo>
                  <a:pt x="128250" y="181457"/>
                </a:lnTo>
                <a:lnTo>
                  <a:pt x="130085" y="174567"/>
                </a:lnTo>
                <a:lnTo>
                  <a:pt x="132567" y="167970"/>
                </a:lnTo>
                <a:lnTo>
                  <a:pt x="53319" y="60705"/>
                </a:lnTo>
                <a:close/>
              </a:path>
              <a:path w="395604" h="396875">
                <a:moveTo>
                  <a:pt x="110990" y="18021"/>
                </a:moveTo>
                <a:lnTo>
                  <a:pt x="98411" y="23973"/>
                </a:lnTo>
                <a:lnTo>
                  <a:pt x="84174" y="32065"/>
                </a:lnTo>
                <a:lnTo>
                  <a:pt x="74146" y="42022"/>
                </a:lnTo>
                <a:lnTo>
                  <a:pt x="74198" y="53568"/>
                </a:lnTo>
                <a:lnTo>
                  <a:pt x="136047" y="161048"/>
                </a:lnTo>
                <a:lnTo>
                  <a:pt x="137736" y="158127"/>
                </a:lnTo>
                <a:lnTo>
                  <a:pt x="139615" y="155346"/>
                </a:lnTo>
                <a:lnTo>
                  <a:pt x="141673" y="152692"/>
                </a:lnTo>
                <a:lnTo>
                  <a:pt x="135320" y="122835"/>
                </a:lnTo>
                <a:lnTo>
                  <a:pt x="129044" y="92833"/>
                </a:lnTo>
                <a:lnTo>
                  <a:pt x="122561" y="63255"/>
                </a:lnTo>
                <a:lnTo>
                  <a:pt x="115587" y="34670"/>
                </a:lnTo>
                <a:lnTo>
                  <a:pt x="114114" y="29019"/>
                </a:lnTo>
                <a:lnTo>
                  <a:pt x="112577" y="23456"/>
                </a:lnTo>
                <a:lnTo>
                  <a:pt x="110990" y="18021"/>
                </a:lnTo>
                <a:close/>
              </a:path>
            </a:pathLst>
          </a:custGeom>
          <a:solidFill>
            <a:srgbClr val="F58634"/>
          </a:solidFill>
        </p:spPr>
        <p:txBody>
          <a:bodyPr wrap="square" lIns="0" tIns="0" rIns="0" bIns="0" rtlCol="0"/>
          <a:lstStyle/>
          <a:p>
            <a:endParaRPr/>
          </a:p>
        </p:txBody>
      </p:sp>
      <p:sp>
        <p:nvSpPr>
          <p:cNvPr id="94" name="object 94"/>
          <p:cNvSpPr/>
          <p:nvPr/>
        </p:nvSpPr>
        <p:spPr>
          <a:xfrm>
            <a:off x="4152743" y="151201"/>
            <a:ext cx="275554" cy="287878"/>
          </a:xfrm>
          <a:custGeom>
            <a:avLst/>
            <a:gdLst/>
            <a:ahLst/>
            <a:cxnLst/>
            <a:rect l="l" t="t" r="r" b="b"/>
            <a:pathLst>
              <a:path w="396875" h="393700">
                <a:moveTo>
                  <a:pt x="381901" y="157162"/>
                </a:moveTo>
                <a:lnTo>
                  <a:pt x="260692" y="163944"/>
                </a:lnTo>
                <a:lnTo>
                  <a:pt x="263055" y="168275"/>
                </a:lnTo>
                <a:lnTo>
                  <a:pt x="264934" y="172923"/>
                </a:lnTo>
                <a:lnTo>
                  <a:pt x="266357" y="177749"/>
                </a:lnTo>
                <a:lnTo>
                  <a:pt x="396316" y="197688"/>
                </a:lnTo>
                <a:lnTo>
                  <a:pt x="396553" y="184064"/>
                </a:lnTo>
                <a:lnTo>
                  <a:pt x="395766" y="170695"/>
                </a:lnTo>
                <a:lnTo>
                  <a:pt x="391651" y="160692"/>
                </a:lnTo>
                <a:lnTo>
                  <a:pt x="381901" y="157162"/>
                </a:lnTo>
                <a:close/>
              </a:path>
              <a:path w="396875" h="393700">
                <a:moveTo>
                  <a:pt x="249250" y="247497"/>
                </a:moveTo>
                <a:lnTo>
                  <a:pt x="246761" y="250088"/>
                </a:lnTo>
                <a:lnTo>
                  <a:pt x="238671" y="259206"/>
                </a:lnTo>
                <a:lnTo>
                  <a:pt x="235686" y="260591"/>
                </a:lnTo>
                <a:lnTo>
                  <a:pt x="237807" y="393141"/>
                </a:lnTo>
                <a:lnTo>
                  <a:pt x="246600" y="391366"/>
                </a:lnTo>
                <a:lnTo>
                  <a:pt x="255684" y="388915"/>
                </a:lnTo>
                <a:lnTo>
                  <a:pt x="262580" y="384925"/>
                </a:lnTo>
                <a:lnTo>
                  <a:pt x="264807" y="378536"/>
                </a:lnTo>
                <a:lnTo>
                  <a:pt x="249250" y="247497"/>
                </a:lnTo>
                <a:close/>
              </a:path>
              <a:path w="396875" h="393700">
                <a:moveTo>
                  <a:pt x="0" y="213093"/>
                </a:moveTo>
                <a:lnTo>
                  <a:pt x="1059" y="229877"/>
                </a:lnTo>
                <a:lnTo>
                  <a:pt x="3443" y="244913"/>
                </a:lnTo>
                <a:lnTo>
                  <a:pt x="9792" y="255491"/>
                </a:lnTo>
                <a:lnTo>
                  <a:pt x="22745" y="258902"/>
                </a:lnTo>
                <a:lnTo>
                  <a:pt x="149974" y="250863"/>
                </a:lnTo>
                <a:lnTo>
                  <a:pt x="144109" y="244913"/>
                </a:lnTo>
                <a:lnTo>
                  <a:pt x="139068" y="238459"/>
                </a:lnTo>
                <a:lnTo>
                  <a:pt x="134750" y="231366"/>
                </a:lnTo>
                <a:lnTo>
                  <a:pt x="131267" y="223761"/>
                </a:lnTo>
                <a:lnTo>
                  <a:pt x="0" y="213093"/>
                </a:lnTo>
                <a:close/>
              </a:path>
              <a:path w="396875" h="393700">
                <a:moveTo>
                  <a:pt x="183857" y="0"/>
                </a:moveTo>
                <a:lnTo>
                  <a:pt x="171023" y="630"/>
                </a:lnTo>
                <a:lnTo>
                  <a:pt x="158808" y="2147"/>
                </a:lnTo>
                <a:lnTo>
                  <a:pt x="149730" y="6591"/>
                </a:lnTo>
                <a:lnTo>
                  <a:pt x="146304" y="16001"/>
                </a:lnTo>
                <a:lnTo>
                  <a:pt x="148742" y="146126"/>
                </a:lnTo>
                <a:lnTo>
                  <a:pt x="154609" y="140576"/>
                </a:lnTo>
                <a:lnTo>
                  <a:pt x="161378" y="135991"/>
                </a:lnTo>
                <a:lnTo>
                  <a:pt x="168846" y="132664"/>
                </a:lnTo>
                <a:lnTo>
                  <a:pt x="183857" y="0"/>
                </a:lnTo>
                <a:close/>
              </a:path>
            </a:pathLst>
          </a:custGeom>
          <a:solidFill>
            <a:srgbClr val="00A859"/>
          </a:solidFill>
        </p:spPr>
        <p:txBody>
          <a:bodyPr wrap="square" lIns="0" tIns="0" rIns="0" bIns="0" rtlCol="0"/>
          <a:lstStyle/>
          <a:p>
            <a:endParaRPr/>
          </a:p>
        </p:txBody>
      </p:sp>
      <p:sp>
        <p:nvSpPr>
          <p:cNvPr id="95" name="object 95"/>
          <p:cNvSpPr/>
          <p:nvPr/>
        </p:nvSpPr>
        <p:spPr>
          <a:xfrm>
            <a:off x="2418486" y="4691197"/>
            <a:ext cx="1606804" cy="714253"/>
          </a:xfrm>
          <a:prstGeom prst="rect">
            <a:avLst/>
          </a:prstGeom>
          <a:blipFill>
            <a:blip r:embed="rId11" cstate="print"/>
            <a:stretch>
              <a:fillRect/>
            </a:stretch>
          </a:blipFill>
        </p:spPr>
        <p:txBody>
          <a:bodyPr wrap="square" lIns="0" tIns="0" rIns="0" bIns="0" rtlCol="0"/>
          <a:lstStyle/>
          <a:p>
            <a:endParaRPr/>
          </a:p>
        </p:txBody>
      </p:sp>
      <p:sp>
        <p:nvSpPr>
          <p:cNvPr id="96" name="object 96"/>
          <p:cNvSpPr/>
          <p:nvPr/>
        </p:nvSpPr>
        <p:spPr>
          <a:xfrm>
            <a:off x="4570492" y="56"/>
            <a:ext cx="4570677" cy="6854285"/>
          </a:xfrm>
          <a:custGeom>
            <a:avLst/>
            <a:gdLst/>
            <a:ahLst/>
            <a:cxnLst/>
            <a:rect l="l" t="t" r="r" b="b"/>
            <a:pathLst>
              <a:path w="6583044" h="9373870">
                <a:moveTo>
                  <a:pt x="6582803" y="0"/>
                </a:moveTo>
                <a:lnTo>
                  <a:pt x="0" y="0"/>
                </a:lnTo>
                <a:lnTo>
                  <a:pt x="0" y="9373520"/>
                </a:lnTo>
                <a:lnTo>
                  <a:pt x="6582803" y="9373520"/>
                </a:lnTo>
                <a:lnTo>
                  <a:pt x="6582803" y="0"/>
                </a:lnTo>
                <a:close/>
              </a:path>
            </a:pathLst>
          </a:custGeom>
          <a:solidFill>
            <a:srgbClr val="FFF212"/>
          </a:solidFill>
        </p:spPr>
        <p:txBody>
          <a:bodyPr wrap="square" lIns="0" tIns="0" rIns="0" bIns="0" rtlCol="0"/>
          <a:lstStyle/>
          <a:p>
            <a:endParaRPr/>
          </a:p>
        </p:txBody>
      </p:sp>
      <p:sp>
        <p:nvSpPr>
          <p:cNvPr id="97" name="object 97"/>
          <p:cNvSpPr/>
          <p:nvPr/>
        </p:nvSpPr>
        <p:spPr>
          <a:xfrm>
            <a:off x="6909319" y="3496735"/>
            <a:ext cx="925863" cy="940711"/>
          </a:xfrm>
          <a:custGeom>
            <a:avLst/>
            <a:gdLst/>
            <a:ahLst/>
            <a:cxnLst/>
            <a:rect l="l" t="t" r="r" b="b"/>
            <a:pathLst>
              <a:path w="1333500" h="1286510">
                <a:moveTo>
                  <a:pt x="0" y="0"/>
                </a:moveTo>
                <a:lnTo>
                  <a:pt x="1333474" y="0"/>
                </a:lnTo>
                <a:lnTo>
                  <a:pt x="1333474" y="1286002"/>
                </a:lnTo>
                <a:lnTo>
                  <a:pt x="0" y="1286002"/>
                </a:lnTo>
                <a:lnTo>
                  <a:pt x="0" y="0"/>
                </a:lnTo>
                <a:close/>
              </a:path>
            </a:pathLst>
          </a:custGeom>
          <a:solidFill>
            <a:srgbClr val="ED2F59"/>
          </a:solidFill>
        </p:spPr>
        <p:txBody>
          <a:bodyPr wrap="square" lIns="0" tIns="0" rIns="0" bIns="0" rtlCol="0"/>
          <a:lstStyle/>
          <a:p>
            <a:endParaRPr/>
          </a:p>
        </p:txBody>
      </p:sp>
      <p:sp>
        <p:nvSpPr>
          <p:cNvPr id="98" name="object 98"/>
          <p:cNvSpPr/>
          <p:nvPr/>
        </p:nvSpPr>
        <p:spPr>
          <a:xfrm>
            <a:off x="4837194" y="4578154"/>
            <a:ext cx="2997971" cy="940340"/>
          </a:xfrm>
          <a:prstGeom prst="rect">
            <a:avLst/>
          </a:prstGeom>
          <a:blipFill>
            <a:blip r:embed="rId12" cstate="print"/>
            <a:stretch>
              <a:fillRect/>
            </a:stretch>
          </a:blipFill>
        </p:spPr>
        <p:txBody>
          <a:bodyPr wrap="square" lIns="0" tIns="0" rIns="0" bIns="0" rtlCol="0"/>
          <a:lstStyle/>
          <a:p>
            <a:endParaRPr/>
          </a:p>
        </p:txBody>
      </p:sp>
      <p:sp>
        <p:nvSpPr>
          <p:cNvPr id="99" name="object 99"/>
          <p:cNvSpPr/>
          <p:nvPr/>
        </p:nvSpPr>
        <p:spPr>
          <a:xfrm>
            <a:off x="6958249" y="3872713"/>
            <a:ext cx="827448" cy="485390"/>
          </a:xfrm>
          <a:prstGeom prst="rect">
            <a:avLst/>
          </a:prstGeom>
          <a:blipFill>
            <a:blip r:embed="rId13" cstate="print"/>
            <a:stretch>
              <a:fillRect/>
            </a:stretch>
          </a:blipFill>
        </p:spPr>
        <p:txBody>
          <a:bodyPr wrap="square" lIns="0" tIns="0" rIns="0" bIns="0" rtlCol="0"/>
          <a:lstStyle/>
          <a:p>
            <a:endParaRPr/>
          </a:p>
        </p:txBody>
      </p:sp>
      <p:sp>
        <p:nvSpPr>
          <p:cNvPr id="100" name="object 100"/>
          <p:cNvSpPr/>
          <p:nvPr/>
        </p:nvSpPr>
        <p:spPr>
          <a:xfrm>
            <a:off x="7364702" y="3895697"/>
            <a:ext cx="26453" cy="0"/>
          </a:xfrm>
          <a:custGeom>
            <a:avLst/>
            <a:gdLst/>
            <a:ahLst/>
            <a:cxnLst/>
            <a:rect l="l" t="t" r="r" b="b"/>
            <a:pathLst>
              <a:path w="38100">
                <a:moveTo>
                  <a:pt x="0" y="0"/>
                </a:moveTo>
                <a:lnTo>
                  <a:pt x="37718" y="0"/>
                </a:lnTo>
              </a:path>
            </a:pathLst>
          </a:custGeom>
          <a:ln w="26670">
            <a:solidFill>
              <a:srgbClr val="FEFEFE"/>
            </a:solidFill>
          </a:ln>
        </p:spPr>
        <p:txBody>
          <a:bodyPr wrap="square" lIns="0" tIns="0" rIns="0" bIns="0" rtlCol="0"/>
          <a:lstStyle/>
          <a:p>
            <a:endParaRPr/>
          </a:p>
        </p:txBody>
      </p:sp>
      <p:sp>
        <p:nvSpPr>
          <p:cNvPr id="101" name="object 101"/>
          <p:cNvSpPr/>
          <p:nvPr/>
        </p:nvSpPr>
        <p:spPr>
          <a:xfrm>
            <a:off x="4833702" y="5689614"/>
            <a:ext cx="1965475" cy="940711"/>
          </a:xfrm>
          <a:custGeom>
            <a:avLst/>
            <a:gdLst/>
            <a:ahLst/>
            <a:cxnLst/>
            <a:rect l="l" t="t" r="r" b="b"/>
            <a:pathLst>
              <a:path w="2830829" h="1286509">
                <a:moveTo>
                  <a:pt x="0" y="0"/>
                </a:moveTo>
                <a:lnTo>
                  <a:pt x="2830474" y="0"/>
                </a:lnTo>
                <a:lnTo>
                  <a:pt x="2830474" y="1286004"/>
                </a:lnTo>
                <a:lnTo>
                  <a:pt x="0" y="1286004"/>
                </a:lnTo>
                <a:lnTo>
                  <a:pt x="0" y="0"/>
                </a:lnTo>
                <a:close/>
              </a:path>
            </a:pathLst>
          </a:custGeom>
          <a:solidFill>
            <a:srgbClr val="354B9C"/>
          </a:solidFill>
        </p:spPr>
        <p:txBody>
          <a:bodyPr wrap="square" lIns="0" tIns="0" rIns="0" bIns="0" rtlCol="0"/>
          <a:lstStyle/>
          <a:p>
            <a:endParaRPr/>
          </a:p>
        </p:txBody>
      </p:sp>
      <p:sp>
        <p:nvSpPr>
          <p:cNvPr id="102" name="object 102"/>
          <p:cNvSpPr/>
          <p:nvPr/>
        </p:nvSpPr>
        <p:spPr>
          <a:xfrm>
            <a:off x="4842017" y="3496735"/>
            <a:ext cx="1965475" cy="940711"/>
          </a:xfrm>
          <a:custGeom>
            <a:avLst/>
            <a:gdLst/>
            <a:ahLst/>
            <a:cxnLst/>
            <a:rect l="l" t="t" r="r" b="b"/>
            <a:pathLst>
              <a:path w="2830829" h="1286510">
                <a:moveTo>
                  <a:pt x="0" y="0"/>
                </a:moveTo>
                <a:lnTo>
                  <a:pt x="2830487" y="0"/>
                </a:lnTo>
                <a:lnTo>
                  <a:pt x="2830487" y="1286002"/>
                </a:lnTo>
                <a:lnTo>
                  <a:pt x="0" y="1286002"/>
                </a:lnTo>
                <a:lnTo>
                  <a:pt x="0" y="0"/>
                </a:lnTo>
                <a:close/>
              </a:path>
            </a:pathLst>
          </a:custGeom>
          <a:solidFill>
            <a:srgbClr val="14B255"/>
          </a:solidFill>
        </p:spPr>
        <p:txBody>
          <a:bodyPr wrap="square" lIns="0" tIns="0" rIns="0" bIns="0" rtlCol="0"/>
          <a:lstStyle/>
          <a:p>
            <a:endParaRPr/>
          </a:p>
        </p:txBody>
      </p:sp>
      <p:sp>
        <p:nvSpPr>
          <p:cNvPr id="103" name="object 103"/>
          <p:cNvSpPr/>
          <p:nvPr/>
        </p:nvSpPr>
        <p:spPr>
          <a:xfrm>
            <a:off x="4838745" y="2431605"/>
            <a:ext cx="1950044" cy="940711"/>
          </a:xfrm>
          <a:custGeom>
            <a:avLst/>
            <a:gdLst/>
            <a:ahLst/>
            <a:cxnLst/>
            <a:rect l="l" t="t" r="r" b="b"/>
            <a:pathLst>
              <a:path w="2808604" h="1286510">
                <a:moveTo>
                  <a:pt x="0" y="0"/>
                </a:moveTo>
                <a:lnTo>
                  <a:pt x="2808427" y="0"/>
                </a:lnTo>
                <a:lnTo>
                  <a:pt x="2808427" y="1286002"/>
                </a:lnTo>
                <a:lnTo>
                  <a:pt x="0" y="1286002"/>
                </a:lnTo>
                <a:lnTo>
                  <a:pt x="0" y="0"/>
                </a:lnTo>
                <a:close/>
              </a:path>
            </a:pathLst>
          </a:custGeom>
          <a:solidFill>
            <a:srgbClr val="ED2F59"/>
          </a:solidFill>
        </p:spPr>
        <p:txBody>
          <a:bodyPr wrap="square" lIns="0" tIns="0" rIns="0" bIns="0" rtlCol="0"/>
          <a:lstStyle/>
          <a:p>
            <a:endParaRPr/>
          </a:p>
        </p:txBody>
      </p:sp>
      <p:sp>
        <p:nvSpPr>
          <p:cNvPr id="104" name="object 104"/>
          <p:cNvSpPr/>
          <p:nvPr/>
        </p:nvSpPr>
        <p:spPr>
          <a:xfrm>
            <a:off x="4908520" y="3060015"/>
            <a:ext cx="834908" cy="232958"/>
          </a:xfrm>
          <a:prstGeom prst="rect">
            <a:avLst/>
          </a:prstGeom>
          <a:blipFill>
            <a:blip r:embed="rId14" cstate="print"/>
            <a:stretch>
              <a:fillRect/>
            </a:stretch>
          </a:blipFill>
        </p:spPr>
        <p:txBody>
          <a:bodyPr wrap="square" lIns="0" tIns="0" rIns="0" bIns="0" rtlCol="0"/>
          <a:lstStyle/>
          <a:p>
            <a:endParaRPr/>
          </a:p>
        </p:txBody>
      </p:sp>
      <p:sp>
        <p:nvSpPr>
          <p:cNvPr id="105" name="object 105"/>
          <p:cNvSpPr/>
          <p:nvPr/>
        </p:nvSpPr>
        <p:spPr>
          <a:xfrm>
            <a:off x="5794386" y="3092099"/>
            <a:ext cx="69219" cy="85899"/>
          </a:xfrm>
          <a:custGeom>
            <a:avLst/>
            <a:gdLst/>
            <a:ahLst/>
            <a:cxnLst/>
            <a:rect l="l" t="t" r="r" b="b"/>
            <a:pathLst>
              <a:path w="99695" h="117475">
                <a:moveTo>
                  <a:pt x="14770" y="76758"/>
                </a:moveTo>
                <a:lnTo>
                  <a:pt x="0" y="100685"/>
                </a:lnTo>
                <a:lnTo>
                  <a:pt x="12244" y="108021"/>
                </a:lnTo>
                <a:lnTo>
                  <a:pt x="25382" y="113214"/>
                </a:lnTo>
                <a:lnTo>
                  <a:pt x="39142" y="116301"/>
                </a:lnTo>
                <a:lnTo>
                  <a:pt x="53251" y="117322"/>
                </a:lnTo>
                <a:lnTo>
                  <a:pt x="72018" y="114921"/>
                </a:lnTo>
                <a:lnTo>
                  <a:pt x="86534" y="107783"/>
                </a:lnTo>
                <a:lnTo>
                  <a:pt x="95902" y="96003"/>
                </a:lnTo>
                <a:lnTo>
                  <a:pt x="97193" y="89662"/>
                </a:lnTo>
                <a:lnTo>
                  <a:pt x="53466" y="89662"/>
                </a:lnTo>
                <a:lnTo>
                  <a:pt x="44322" y="88846"/>
                </a:lnTo>
                <a:lnTo>
                  <a:pt x="34590" y="86410"/>
                </a:lnTo>
                <a:lnTo>
                  <a:pt x="24622" y="82375"/>
                </a:lnTo>
                <a:lnTo>
                  <a:pt x="14770" y="76758"/>
                </a:lnTo>
                <a:close/>
              </a:path>
              <a:path w="99695" h="117475">
                <a:moveTo>
                  <a:pt x="50545" y="0"/>
                </a:moveTo>
                <a:lnTo>
                  <a:pt x="32526" y="2455"/>
                </a:lnTo>
                <a:lnTo>
                  <a:pt x="18229" y="9650"/>
                </a:lnTo>
                <a:lnTo>
                  <a:pt x="8806" y="21329"/>
                </a:lnTo>
                <a:lnTo>
                  <a:pt x="5410" y="37236"/>
                </a:lnTo>
                <a:lnTo>
                  <a:pt x="5500" y="38074"/>
                </a:lnTo>
                <a:lnTo>
                  <a:pt x="29723" y="68752"/>
                </a:lnTo>
                <a:lnTo>
                  <a:pt x="57213" y="76974"/>
                </a:lnTo>
                <a:lnTo>
                  <a:pt x="63449" y="78841"/>
                </a:lnTo>
                <a:lnTo>
                  <a:pt x="63449" y="87579"/>
                </a:lnTo>
                <a:lnTo>
                  <a:pt x="60325" y="89662"/>
                </a:lnTo>
                <a:lnTo>
                  <a:pt x="97193" y="89662"/>
                </a:lnTo>
                <a:lnTo>
                  <a:pt x="99225" y="79679"/>
                </a:lnTo>
                <a:lnTo>
                  <a:pt x="99131" y="78841"/>
                </a:lnTo>
                <a:lnTo>
                  <a:pt x="96115" y="65332"/>
                </a:lnTo>
                <a:lnTo>
                  <a:pt x="87604" y="55519"/>
                </a:lnTo>
                <a:lnTo>
                  <a:pt x="74922" y="48633"/>
                </a:lnTo>
                <a:lnTo>
                  <a:pt x="59296" y="43484"/>
                </a:lnTo>
                <a:lnTo>
                  <a:pt x="47434" y="39941"/>
                </a:lnTo>
                <a:lnTo>
                  <a:pt x="40982" y="37871"/>
                </a:lnTo>
                <a:lnTo>
                  <a:pt x="40982" y="29959"/>
                </a:lnTo>
                <a:lnTo>
                  <a:pt x="44107" y="27673"/>
                </a:lnTo>
                <a:lnTo>
                  <a:pt x="89048" y="27673"/>
                </a:lnTo>
                <a:lnTo>
                  <a:pt x="96939" y="13106"/>
                </a:lnTo>
                <a:lnTo>
                  <a:pt x="86564" y="7549"/>
                </a:lnTo>
                <a:lnTo>
                  <a:pt x="75076" y="3433"/>
                </a:lnTo>
                <a:lnTo>
                  <a:pt x="62920" y="878"/>
                </a:lnTo>
                <a:lnTo>
                  <a:pt x="50545" y="0"/>
                </a:lnTo>
                <a:close/>
              </a:path>
              <a:path w="99695" h="117475">
                <a:moveTo>
                  <a:pt x="89048" y="27673"/>
                </a:moveTo>
                <a:lnTo>
                  <a:pt x="50139" y="27673"/>
                </a:lnTo>
                <a:lnTo>
                  <a:pt x="57472" y="28391"/>
                </a:lnTo>
                <a:lnTo>
                  <a:pt x="65762" y="30454"/>
                </a:lnTo>
                <a:lnTo>
                  <a:pt x="74558" y="33727"/>
                </a:lnTo>
                <a:lnTo>
                  <a:pt x="83413" y="38074"/>
                </a:lnTo>
                <a:lnTo>
                  <a:pt x="89048" y="27673"/>
                </a:lnTo>
                <a:close/>
              </a:path>
            </a:pathLst>
          </a:custGeom>
          <a:solidFill>
            <a:srgbClr val="FEFEFE"/>
          </a:solidFill>
        </p:spPr>
        <p:txBody>
          <a:bodyPr wrap="square" lIns="0" tIns="0" rIns="0" bIns="0" rtlCol="0"/>
          <a:lstStyle/>
          <a:p>
            <a:endParaRPr/>
          </a:p>
        </p:txBody>
      </p:sp>
      <p:sp>
        <p:nvSpPr>
          <p:cNvPr id="106" name="object 106"/>
          <p:cNvSpPr/>
          <p:nvPr/>
        </p:nvSpPr>
        <p:spPr>
          <a:xfrm>
            <a:off x="5873966" y="3093780"/>
            <a:ext cx="77596" cy="84506"/>
          </a:xfrm>
          <a:custGeom>
            <a:avLst/>
            <a:gdLst/>
            <a:ahLst/>
            <a:cxnLst/>
            <a:rect l="l" t="t" r="r" b="b"/>
            <a:pathLst>
              <a:path w="111759" h="115570">
                <a:moveTo>
                  <a:pt x="39522" y="0"/>
                </a:moveTo>
                <a:lnTo>
                  <a:pt x="0" y="0"/>
                </a:lnTo>
                <a:lnTo>
                  <a:pt x="0" y="73634"/>
                </a:lnTo>
                <a:lnTo>
                  <a:pt x="2617" y="90897"/>
                </a:lnTo>
                <a:lnTo>
                  <a:pt x="10171" y="103925"/>
                </a:lnTo>
                <a:lnTo>
                  <a:pt x="22208" y="112155"/>
                </a:lnTo>
                <a:lnTo>
                  <a:pt x="38277" y="115023"/>
                </a:lnTo>
                <a:lnTo>
                  <a:pt x="49275" y="113546"/>
                </a:lnTo>
                <a:lnTo>
                  <a:pt x="58400" y="109593"/>
                </a:lnTo>
                <a:lnTo>
                  <a:pt x="65888" y="103885"/>
                </a:lnTo>
                <a:lnTo>
                  <a:pt x="71970" y="97142"/>
                </a:lnTo>
                <a:lnTo>
                  <a:pt x="111493" y="97142"/>
                </a:lnTo>
                <a:lnTo>
                  <a:pt x="111493" y="79870"/>
                </a:lnTo>
                <a:lnTo>
                  <a:pt x="45974" y="79870"/>
                </a:lnTo>
                <a:lnTo>
                  <a:pt x="39522" y="73215"/>
                </a:lnTo>
                <a:lnTo>
                  <a:pt x="39522" y="0"/>
                </a:lnTo>
                <a:close/>
              </a:path>
              <a:path w="111759" h="115570">
                <a:moveTo>
                  <a:pt x="111493" y="97142"/>
                </a:moveTo>
                <a:lnTo>
                  <a:pt x="71970" y="97142"/>
                </a:lnTo>
                <a:lnTo>
                  <a:pt x="71970" y="112534"/>
                </a:lnTo>
                <a:lnTo>
                  <a:pt x="111493" y="112534"/>
                </a:lnTo>
                <a:lnTo>
                  <a:pt x="111493" y="97142"/>
                </a:lnTo>
                <a:close/>
              </a:path>
              <a:path w="111759" h="115570">
                <a:moveTo>
                  <a:pt x="111493" y="0"/>
                </a:moveTo>
                <a:lnTo>
                  <a:pt x="71970" y="0"/>
                </a:lnTo>
                <a:lnTo>
                  <a:pt x="71970" y="73215"/>
                </a:lnTo>
                <a:lnTo>
                  <a:pt x="64909" y="79870"/>
                </a:lnTo>
                <a:lnTo>
                  <a:pt x="111493" y="79870"/>
                </a:lnTo>
                <a:lnTo>
                  <a:pt x="111493" y="0"/>
                </a:lnTo>
                <a:close/>
              </a:path>
            </a:pathLst>
          </a:custGeom>
          <a:solidFill>
            <a:srgbClr val="FEFEFE"/>
          </a:solidFill>
        </p:spPr>
        <p:txBody>
          <a:bodyPr wrap="square" lIns="0" tIns="0" rIns="0" bIns="0" rtlCol="0"/>
          <a:lstStyle/>
          <a:p>
            <a:endParaRPr/>
          </a:p>
        </p:txBody>
      </p:sp>
      <p:sp>
        <p:nvSpPr>
          <p:cNvPr id="107" name="object 107"/>
          <p:cNvSpPr/>
          <p:nvPr/>
        </p:nvSpPr>
        <p:spPr>
          <a:xfrm>
            <a:off x="5966112" y="3065029"/>
            <a:ext cx="85973" cy="113294"/>
          </a:xfrm>
          <a:custGeom>
            <a:avLst/>
            <a:gdLst/>
            <a:ahLst/>
            <a:cxnLst/>
            <a:rect l="l" t="t" r="r" b="b"/>
            <a:pathLst>
              <a:path w="123825" h="154939">
                <a:moveTo>
                  <a:pt x="108988" y="138125"/>
                </a:moveTo>
                <a:lnTo>
                  <a:pt x="39522" y="138125"/>
                </a:lnTo>
                <a:lnTo>
                  <a:pt x="45563" y="144254"/>
                </a:lnTo>
                <a:lnTo>
                  <a:pt x="53024" y="149429"/>
                </a:lnTo>
                <a:lnTo>
                  <a:pt x="62316" y="153007"/>
                </a:lnTo>
                <a:lnTo>
                  <a:pt x="73850" y="154343"/>
                </a:lnTo>
                <a:lnTo>
                  <a:pt x="92847" y="150294"/>
                </a:lnTo>
                <a:lnTo>
                  <a:pt x="108686" y="138641"/>
                </a:lnTo>
                <a:lnTo>
                  <a:pt x="108988" y="138125"/>
                </a:lnTo>
                <a:close/>
              </a:path>
              <a:path w="123825" h="154939">
                <a:moveTo>
                  <a:pt x="39522" y="0"/>
                </a:moveTo>
                <a:lnTo>
                  <a:pt x="0" y="0"/>
                </a:lnTo>
                <a:lnTo>
                  <a:pt x="0" y="151853"/>
                </a:lnTo>
                <a:lnTo>
                  <a:pt x="39522" y="151853"/>
                </a:lnTo>
                <a:lnTo>
                  <a:pt x="39522" y="138125"/>
                </a:lnTo>
                <a:lnTo>
                  <a:pt x="108988" y="138125"/>
                </a:lnTo>
                <a:lnTo>
                  <a:pt x="118861" y="121272"/>
                </a:lnTo>
                <a:lnTo>
                  <a:pt x="61569" y="121272"/>
                </a:lnTo>
                <a:lnTo>
                  <a:pt x="52643" y="119381"/>
                </a:lnTo>
                <a:lnTo>
                  <a:pt x="45375" y="114096"/>
                </a:lnTo>
                <a:lnTo>
                  <a:pt x="40486" y="106002"/>
                </a:lnTo>
                <a:lnTo>
                  <a:pt x="38696" y="95681"/>
                </a:lnTo>
                <a:lnTo>
                  <a:pt x="38734" y="95059"/>
                </a:lnTo>
                <a:lnTo>
                  <a:pt x="40486" y="85077"/>
                </a:lnTo>
                <a:lnTo>
                  <a:pt x="45375" y="77042"/>
                </a:lnTo>
                <a:lnTo>
                  <a:pt x="52643" y="71777"/>
                </a:lnTo>
                <a:lnTo>
                  <a:pt x="61569" y="69888"/>
                </a:lnTo>
                <a:lnTo>
                  <a:pt x="119002" y="69888"/>
                </a:lnTo>
                <a:lnTo>
                  <a:pt x="109754" y="54292"/>
                </a:lnTo>
                <a:lnTo>
                  <a:pt x="39522" y="54292"/>
                </a:lnTo>
                <a:lnTo>
                  <a:pt x="39522" y="0"/>
                </a:lnTo>
                <a:close/>
              </a:path>
              <a:path w="123825" h="154939">
                <a:moveTo>
                  <a:pt x="119002" y="69888"/>
                </a:moveTo>
                <a:lnTo>
                  <a:pt x="61569" y="69888"/>
                </a:lnTo>
                <a:lnTo>
                  <a:pt x="70620" y="71777"/>
                </a:lnTo>
                <a:lnTo>
                  <a:pt x="77952" y="77042"/>
                </a:lnTo>
                <a:lnTo>
                  <a:pt x="82865" y="85077"/>
                </a:lnTo>
                <a:lnTo>
                  <a:pt x="84620" y="95059"/>
                </a:lnTo>
                <a:lnTo>
                  <a:pt x="84658" y="95681"/>
                </a:lnTo>
                <a:lnTo>
                  <a:pt x="82865" y="106088"/>
                </a:lnTo>
                <a:lnTo>
                  <a:pt x="77952" y="114172"/>
                </a:lnTo>
                <a:lnTo>
                  <a:pt x="70620" y="119409"/>
                </a:lnTo>
                <a:lnTo>
                  <a:pt x="61569" y="121272"/>
                </a:lnTo>
                <a:lnTo>
                  <a:pt x="118861" y="121272"/>
                </a:lnTo>
                <a:lnTo>
                  <a:pt x="119534" y="120122"/>
                </a:lnTo>
                <a:lnTo>
                  <a:pt x="123525" y="95681"/>
                </a:lnTo>
                <a:lnTo>
                  <a:pt x="123558" y="95059"/>
                </a:lnTo>
                <a:lnTo>
                  <a:pt x="119531" y="70780"/>
                </a:lnTo>
                <a:lnTo>
                  <a:pt x="119002" y="69888"/>
                </a:lnTo>
                <a:close/>
              </a:path>
              <a:path w="123825" h="154939">
                <a:moveTo>
                  <a:pt x="73634" y="36817"/>
                </a:moveTo>
                <a:lnTo>
                  <a:pt x="62282" y="38231"/>
                </a:lnTo>
                <a:lnTo>
                  <a:pt x="53149" y="42044"/>
                </a:lnTo>
                <a:lnTo>
                  <a:pt x="45731" y="47613"/>
                </a:lnTo>
                <a:lnTo>
                  <a:pt x="39522" y="54292"/>
                </a:lnTo>
                <a:lnTo>
                  <a:pt x="109754" y="54292"/>
                </a:lnTo>
                <a:lnTo>
                  <a:pt x="108659" y="52446"/>
                </a:lnTo>
                <a:lnTo>
                  <a:pt x="92756" y="40858"/>
                </a:lnTo>
                <a:lnTo>
                  <a:pt x="73634" y="36817"/>
                </a:lnTo>
                <a:close/>
              </a:path>
            </a:pathLst>
          </a:custGeom>
          <a:solidFill>
            <a:srgbClr val="FEFEFE"/>
          </a:solidFill>
        </p:spPr>
        <p:txBody>
          <a:bodyPr wrap="square" lIns="0" tIns="0" rIns="0" bIns="0" rtlCol="0"/>
          <a:lstStyle/>
          <a:p>
            <a:endParaRPr/>
          </a:p>
        </p:txBody>
      </p:sp>
      <p:sp>
        <p:nvSpPr>
          <p:cNvPr id="108" name="object 108"/>
          <p:cNvSpPr/>
          <p:nvPr/>
        </p:nvSpPr>
        <p:spPr>
          <a:xfrm>
            <a:off x="6057826" y="3092099"/>
            <a:ext cx="69219" cy="85899"/>
          </a:xfrm>
          <a:custGeom>
            <a:avLst/>
            <a:gdLst/>
            <a:ahLst/>
            <a:cxnLst/>
            <a:rect l="l" t="t" r="r" b="b"/>
            <a:pathLst>
              <a:path w="99695" h="117475">
                <a:moveTo>
                  <a:pt x="14770" y="76758"/>
                </a:moveTo>
                <a:lnTo>
                  <a:pt x="0" y="100685"/>
                </a:lnTo>
                <a:lnTo>
                  <a:pt x="12238" y="108021"/>
                </a:lnTo>
                <a:lnTo>
                  <a:pt x="25377" y="113214"/>
                </a:lnTo>
                <a:lnTo>
                  <a:pt x="39140" y="116301"/>
                </a:lnTo>
                <a:lnTo>
                  <a:pt x="53251" y="117322"/>
                </a:lnTo>
                <a:lnTo>
                  <a:pt x="72018" y="114921"/>
                </a:lnTo>
                <a:lnTo>
                  <a:pt x="86534" y="107783"/>
                </a:lnTo>
                <a:lnTo>
                  <a:pt x="95902" y="96003"/>
                </a:lnTo>
                <a:lnTo>
                  <a:pt x="97193" y="89662"/>
                </a:lnTo>
                <a:lnTo>
                  <a:pt x="53467" y="89662"/>
                </a:lnTo>
                <a:lnTo>
                  <a:pt x="44316" y="88846"/>
                </a:lnTo>
                <a:lnTo>
                  <a:pt x="34585" y="86410"/>
                </a:lnTo>
                <a:lnTo>
                  <a:pt x="24620" y="82375"/>
                </a:lnTo>
                <a:lnTo>
                  <a:pt x="14770" y="76758"/>
                </a:lnTo>
                <a:close/>
              </a:path>
              <a:path w="99695" h="117475">
                <a:moveTo>
                  <a:pt x="50546" y="0"/>
                </a:moveTo>
                <a:lnTo>
                  <a:pt x="32526" y="2455"/>
                </a:lnTo>
                <a:lnTo>
                  <a:pt x="18229" y="9650"/>
                </a:lnTo>
                <a:lnTo>
                  <a:pt x="8806" y="21329"/>
                </a:lnTo>
                <a:lnTo>
                  <a:pt x="5410" y="37236"/>
                </a:lnTo>
                <a:lnTo>
                  <a:pt x="5500" y="38074"/>
                </a:lnTo>
                <a:lnTo>
                  <a:pt x="29718" y="68752"/>
                </a:lnTo>
                <a:lnTo>
                  <a:pt x="57200" y="76974"/>
                </a:lnTo>
                <a:lnTo>
                  <a:pt x="63449" y="78841"/>
                </a:lnTo>
                <a:lnTo>
                  <a:pt x="63449" y="87579"/>
                </a:lnTo>
                <a:lnTo>
                  <a:pt x="60325" y="89662"/>
                </a:lnTo>
                <a:lnTo>
                  <a:pt x="97193" y="89662"/>
                </a:lnTo>
                <a:lnTo>
                  <a:pt x="99225" y="79679"/>
                </a:lnTo>
                <a:lnTo>
                  <a:pt x="99131" y="78841"/>
                </a:lnTo>
                <a:lnTo>
                  <a:pt x="96114" y="65332"/>
                </a:lnTo>
                <a:lnTo>
                  <a:pt x="87603" y="55519"/>
                </a:lnTo>
                <a:lnTo>
                  <a:pt x="74916" y="48633"/>
                </a:lnTo>
                <a:lnTo>
                  <a:pt x="59283" y="43484"/>
                </a:lnTo>
                <a:lnTo>
                  <a:pt x="47434" y="39941"/>
                </a:lnTo>
                <a:lnTo>
                  <a:pt x="40982" y="37871"/>
                </a:lnTo>
                <a:lnTo>
                  <a:pt x="40982" y="29959"/>
                </a:lnTo>
                <a:lnTo>
                  <a:pt x="44107" y="27673"/>
                </a:lnTo>
                <a:lnTo>
                  <a:pt x="89048" y="27673"/>
                </a:lnTo>
                <a:lnTo>
                  <a:pt x="96939" y="13106"/>
                </a:lnTo>
                <a:lnTo>
                  <a:pt x="86557" y="7549"/>
                </a:lnTo>
                <a:lnTo>
                  <a:pt x="75066" y="3433"/>
                </a:lnTo>
                <a:lnTo>
                  <a:pt x="62913" y="878"/>
                </a:lnTo>
                <a:lnTo>
                  <a:pt x="50546" y="0"/>
                </a:lnTo>
                <a:close/>
              </a:path>
              <a:path w="99695" h="117475">
                <a:moveTo>
                  <a:pt x="89048" y="27673"/>
                </a:moveTo>
                <a:lnTo>
                  <a:pt x="50126" y="27673"/>
                </a:lnTo>
                <a:lnTo>
                  <a:pt x="57467" y="28391"/>
                </a:lnTo>
                <a:lnTo>
                  <a:pt x="65760" y="30454"/>
                </a:lnTo>
                <a:lnTo>
                  <a:pt x="74558" y="33727"/>
                </a:lnTo>
                <a:lnTo>
                  <a:pt x="83413" y="38074"/>
                </a:lnTo>
                <a:lnTo>
                  <a:pt x="89048" y="27673"/>
                </a:lnTo>
                <a:close/>
              </a:path>
            </a:pathLst>
          </a:custGeom>
          <a:solidFill>
            <a:srgbClr val="FEFEFE"/>
          </a:solidFill>
        </p:spPr>
        <p:txBody>
          <a:bodyPr wrap="square" lIns="0" tIns="0" rIns="0" bIns="0" rtlCol="0"/>
          <a:lstStyle/>
          <a:p>
            <a:endParaRPr/>
          </a:p>
        </p:txBody>
      </p:sp>
      <p:sp>
        <p:nvSpPr>
          <p:cNvPr id="109" name="object 109"/>
          <p:cNvSpPr/>
          <p:nvPr/>
        </p:nvSpPr>
        <p:spPr>
          <a:xfrm>
            <a:off x="6134803" y="3092099"/>
            <a:ext cx="75833" cy="86363"/>
          </a:xfrm>
          <a:custGeom>
            <a:avLst/>
            <a:gdLst/>
            <a:ahLst/>
            <a:cxnLst/>
            <a:rect l="l" t="t" r="r" b="b"/>
            <a:pathLst>
              <a:path w="109220" h="118110">
                <a:moveTo>
                  <a:pt x="60325" y="0"/>
                </a:moveTo>
                <a:lnTo>
                  <a:pt x="16822" y="17395"/>
                </a:lnTo>
                <a:lnTo>
                  <a:pt x="79" y="58254"/>
                </a:lnTo>
                <a:lnTo>
                  <a:pt x="0" y="59080"/>
                </a:lnTo>
                <a:lnTo>
                  <a:pt x="4430" y="81641"/>
                </a:lnTo>
                <a:lnTo>
                  <a:pt x="16721" y="100244"/>
                </a:lnTo>
                <a:lnTo>
                  <a:pt x="35366" y="112879"/>
                </a:lnTo>
                <a:lnTo>
                  <a:pt x="58864" y="117538"/>
                </a:lnTo>
                <a:lnTo>
                  <a:pt x="75683" y="115672"/>
                </a:lnTo>
                <a:lnTo>
                  <a:pt x="89320" y="110413"/>
                </a:lnTo>
                <a:lnTo>
                  <a:pt x="100264" y="102268"/>
                </a:lnTo>
                <a:lnTo>
                  <a:pt x="109004" y="91744"/>
                </a:lnTo>
                <a:lnTo>
                  <a:pt x="98662" y="84251"/>
                </a:lnTo>
                <a:lnTo>
                  <a:pt x="60947" y="84251"/>
                </a:lnTo>
                <a:lnTo>
                  <a:pt x="51821" y="82301"/>
                </a:lnTo>
                <a:lnTo>
                  <a:pt x="44723" y="76919"/>
                </a:lnTo>
                <a:lnTo>
                  <a:pt x="40119" y="68805"/>
                </a:lnTo>
                <a:lnTo>
                  <a:pt x="38548" y="59080"/>
                </a:lnTo>
                <a:lnTo>
                  <a:pt x="38480" y="58254"/>
                </a:lnTo>
                <a:lnTo>
                  <a:pt x="40141" y="48561"/>
                </a:lnTo>
                <a:lnTo>
                  <a:pt x="44746" y="40622"/>
                </a:lnTo>
                <a:lnTo>
                  <a:pt x="51730" y="35257"/>
                </a:lnTo>
                <a:lnTo>
                  <a:pt x="60528" y="33286"/>
                </a:lnTo>
                <a:lnTo>
                  <a:pt x="97480" y="33286"/>
                </a:lnTo>
                <a:lnTo>
                  <a:pt x="108381" y="25171"/>
                </a:lnTo>
                <a:lnTo>
                  <a:pt x="100079" y="14835"/>
                </a:lnTo>
                <a:lnTo>
                  <a:pt x="89420" y="6894"/>
                </a:lnTo>
                <a:lnTo>
                  <a:pt x="76227" y="1798"/>
                </a:lnTo>
                <a:lnTo>
                  <a:pt x="60325" y="0"/>
                </a:lnTo>
                <a:close/>
              </a:path>
              <a:path w="109220" h="118110">
                <a:moveTo>
                  <a:pt x="82588" y="72605"/>
                </a:moveTo>
                <a:lnTo>
                  <a:pt x="76339" y="79882"/>
                </a:lnTo>
                <a:lnTo>
                  <a:pt x="70307" y="84251"/>
                </a:lnTo>
                <a:lnTo>
                  <a:pt x="98662" y="84251"/>
                </a:lnTo>
                <a:lnTo>
                  <a:pt x="82588" y="72605"/>
                </a:lnTo>
                <a:close/>
              </a:path>
              <a:path w="109220" h="118110">
                <a:moveTo>
                  <a:pt x="97480" y="33286"/>
                </a:moveTo>
                <a:lnTo>
                  <a:pt x="70103" y="33286"/>
                </a:lnTo>
                <a:lnTo>
                  <a:pt x="76136" y="37655"/>
                </a:lnTo>
                <a:lnTo>
                  <a:pt x="81546" y="45148"/>
                </a:lnTo>
                <a:lnTo>
                  <a:pt x="97480" y="33286"/>
                </a:lnTo>
                <a:close/>
              </a:path>
            </a:pathLst>
          </a:custGeom>
          <a:solidFill>
            <a:srgbClr val="FEFEFE"/>
          </a:solidFill>
        </p:spPr>
        <p:txBody>
          <a:bodyPr wrap="square" lIns="0" tIns="0" rIns="0" bIns="0" rtlCol="0"/>
          <a:lstStyle/>
          <a:p>
            <a:endParaRPr/>
          </a:p>
        </p:txBody>
      </p:sp>
      <p:sp>
        <p:nvSpPr>
          <p:cNvPr id="110" name="object 110"/>
          <p:cNvSpPr/>
          <p:nvPr/>
        </p:nvSpPr>
        <p:spPr>
          <a:xfrm>
            <a:off x="6220159" y="3092406"/>
            <a:ext cx="52466" cy="84042"/>
          </a:xfrm>
          <a:custGeom>
            <a:avLst/>
            <a:gdLst/>
            <a:ahLst/>
            <a:cxnLst/>
            <a:rect l="l" t="t" r="r" b="b"/>
            <a:pathLst>
              <a:path w="75565" h="114935">
                <a:moveTo>
                  <a:pt x="39522" y="1879"/>
                </a:moveTo>
                <a:lnTo>
                  <a:pt x="0" y="1879"/>
                </a:lnTo>
                <a:lnTo>
                  <a:pt x="0" y="114414"/>
                </a:lnTo>
                <a:lnTo>
                  <a:pt x="39522" y="114414"/>
                </a:lnTo>
                <a:lnTo>
                  <a:pt x="39522" y="79463"/>
                </a:lnTo>
                <a:lnTo>
                  <a:pt x="41663" y="62581"/>
                </a:lnTo>
                <a:lnTo>
                  <a:pt x="47920" y="50785"/>
                </a:lnTo>
                <a:lnTo>
                  <a:pt x="58038" y="43864"/>
                </a:lnTo>
                <a:lnTo>
                  <a:pt x="71767" y="41605"/>
                </a:lnTo>
                <a:lnTo>
                  <a:pt x="75095" y="41605"/>
                </a:lnTo>
                <a:lnTo>
                  <a:pt x="75095" y="24549"/>
                </a:lnTo>
                <a:lnTo>
                  <a:pt x="39522" y="24549"/>
                </a:lnTo>
                <a:lnTo>
                  <a:pt x="39522" y="1879"/>
                </a:lnTo>
                <a:close/>
              </a:path>
              <a:path w="75565" h="114935">
                <a:moveTo>
                  <a:pt x="75095" y="0"/>
                </a:moveTo>
                <a:lnTo>
                  <a:pt x="62546" y="1322"/>
                </a:lnTo>
                <a:lnTo>
                  <a:pt x="52708" y="6192"/>
                </a:lnTo>
                <a:lnTo>
                  <a:pt x="45169" y="14103"/>
                </a:lnTo>
                <a:lnTo>
                  <a:pt x="39522" y="24549"/>
                </a:lnTo>
                <a:lnTo>
                  <a:pt x="75095" y="24549"/>
                </a:lnTo>
                <a:lnTo>
                  <a:pt x="75095" y="0"/>
                </a:lnTo>
                <a:close/>
              </a:path>
            </a:pathLst>
          </a:custGeom>
          <a:solidFill>
            <a:srgbClr val="FEFEFE"/>
          </a:solidFill>
        </p:spPr>
        <p:txBody>
          <a:bodyPr wrap="square" lIns="0" tIns="0" rIns="0" bIns="0" rtlCol="0"/>
          <a:lstStyle/>
          <a:p>
            <a:endParaRPr/>
          </a:p>
        </p:txBody>
      </p:sp>
      <p:sp>
        <p:nvSpPr>
          <p:cNvPr id="111" name="object 111"/>
          <p:cNvSpPr/>
          <p:nvPr/>
        </p:nvSpPr>
        <p:spPr>
          <a:xfrm>
            <a:off x="6296278" y="3065029"/>
            <a:ext cx="0" cy="111437"/>
          </a:xfrm>
          <a:custGeom>
            <a:avLst/>
            <a:gdLst/>
            <a:ahLst/>
            <a:cxnLst/>
            <a:rect l="l" t="t" r="r" b="b"/>
            <a:pathLst>
              <a:path h="152400">
                <a:moveTo>
                  <a:pt x="0" y="0"/>
                </a:moveTo>
                <a:lnTo>
                  <a:pt x="0" y="151853"/>
                </a:lnTo>
              </a:path>
            </a:pathLst>
          </a:custGeom>
          <a:ln w="41186">
            <a:solidFill>
              <a:srgbClr val="FEFEFE"/>
            </a:solidFill>
          </a:ln>
        </p:spPr>
        <p:txBody>
          <a:bodyPr wrap="square" lIns="0" tIns="0" rIns="0" bIns="0" rtlCol="0"/>
          <a:lstStyle/>
          <a:p>
            <a:endParaRPr/>
          </a:p>
        </p:txBody>
      </p:sp>
      <p:sp>
        <p:nvSpPr>
          <p:cNvPr id="112" name="object 112"/>
          <p:cNvSpPr/>
          <p:nvPr/>
        </p:nvSpPr>
        <p:spPr>
          <a:xfrm>
            <a:off x="6325311" y="3065029"/>
            <a:ext cx="85973" cy="113294"/>
          </a:xfrm>
          <a:custGeom>
            <a:avLst/>
            <a:gdLst/>
            <a:ahLst/>
            <a:cxnLst/>
            <a:rect l="l" t="t" r="r" b="b"/>
            <a:pathLst>
              <a:path w="123825" h="154939">
                <a:moveTo>
                  <a:pt x="108987" y="138125"/>
                </a:moveTo>
                <a:lnTo>
                  <a:pt x="39509" y="138125"/>
                </a:lnTo>
                <a:lnTo>
                  <a:pt x="45550" y="144254"/>
                </a:lnTo>
                <a:lnTo>
                  <a:pt x="53011" y="149429"/>
                </a:lnTo>
                <a:lnTo>
                  <a:pt x="62303" y="153007"/>
                </a:lnTo>
                <a:lnTo>
                  <a:pt x="73837" y="154343"/>
                </a:lnTo>
                <a:lnTo>
                  <a:pt x="92841" y="150294"/>
                </a:lnTo>
                <a:lnTo>
                  <a:pt x="108685" y="138641"/>
                </a:lnTo>
                <a:lnTo>
                  <a:pt x="108987" y="138125"/>
                </a:lnTo>
                <a:close/>
              </a:path>
              <a:path w="123825" h="154939">
                <a:moveTo>
                  <a:pt x="39509" y="0"/>
                </a:moveTo>
                <a:lnTo>
                  <a:pt x="0" y="0"/>
                </a:lnTo>
                <a:lnTo>
                  <a:pt x="0" y="151853"/>
                </a:lnTo>
                <a:lnTo>
                  <a:pt x="39509" y="151853"/>
                </a:lnTo>
                <a:lnTo>
                  <a:pt x="39509" y="138125"/>
                </a:lnTo>
                <a:lnTo>
                  <a:pt x="108987" y="138125"/>
                </a:lnTo>
                <a:lnTo>
                  <a:pt x="118861" y="121272"/>
                </a:lnTo>
                <a:lnTo>
                  <a:pt x="61569" y="121272"/>
                </a:lnTo>
                <a:lnTo>
                  <a:pt x="52641" y="119381"/>
                </a:lnTo>
                <a:lnTo>
                  <a:pt x="45369" y="114096"/>
                </a:lnTo>
                <a:lnTo>
                  <a:pt x="40475" y="106002"/>
                </a:lnTo>
                <a:lnTo>
                  <a:pt x="38684" y="95681"/>
                </a:lnTo>
                <a:lnTo>
                  <a:pt x="38722" y="95059"/>
                </a:lnTo>
                <a:lnTo>
                  <a:pt x="40475" y="85077"/>
                </a:lnTo>
                <a:lnTo>
                  <a:pt x="45369" y="77042"/>
                </a:lnTo>
                <a:lnTo>
                  <a:pt x="52641" y="71777"/>
                </a:lnTo>
                <a:lnTo>
                  <a:pt x="61569" y="69888"/>
                </a:lnTo>
                <a:lnTo>
                  <a:pt x="119002" y="69888"/>
                </a:lnTo>
                <a:lnTo>
                  <a:pt x="109754" y="54292"/>
                </a:lnTo>
                <a:lnTo>
                  <a:pt x="39509" y="54292"/>
                </a:lnTo>
                <a:lnTo>
                  <a:pt x="39509" y="0"/>
                </a:lnTo>
                <a:close/>
              </a:path>
              <a:path w="123825" h="154939">
                <a:moveTo>
                  <a:pt x="119002" y="69888"/>
                </a:moveTo>
                <a:lnTo>
                  <a:pt x="61569" y="69888"/>
                </a:lnTo>
                <a:lnTo>
                  <a:pt x="70615" y="71777"/>
                </a:lnTo>
                <a:lnTo>
                  <a:pt x="77947" y="77042"/>
                </a:lnTo>
                <a:lnTo>
                  <a:pt x="82863" y="85077"/>
                </a:lnTo>
                <a:lnTo>
                  <a:pt x="84620" y="95059"/>
                </a:lnTo>
                <a:lnTo>
                  <a:pt x="84658" y="95681"/>
                </a:lnTo>
                <a:lnTo>
                  <a:pt x="82863" y="106088"/>
                </a:lnTo>
                <a:lnTo>
                  <a:pt x="77947" y="114172"/>
                </a:lnTo>
                <a:lnTo>
                  <a:pt x="70615" y="119409"/>
                </a:lnTo>
                <a:lnTo>
                  <a:pt x="61569" y="121272"/>
                </a:lnTo>
                <a:lnTo>
                  <a:pt x="118861" y="121272"/>
                </a:lnTo>
                <a:lnTo>
                  <a:pt x="119534" y="120122"/>
                </a:lnTo>
                <a:lnTo>
                  <a:pt x="123525" y="95681"/>
                </a:lnTo>
                <a:lnTo>
                  <a:pt x="123558" y="95059"/>
                </a:lnTo>
                <a:lnTo>
                  <a:pt x="119531" y="70780"/>
                </a:lnTo>
                <a:lnTo>
                  <a:pt x="119002" y="69888"/>
                </a:lnTo>
                <a:close/>
              </a:path>
              <a:path w="123825" h="154939">
                <a:moveTo>
                  <a:pt x="73634" y="36817"/>
                </a:moveTo>
                <a:lnTo>
                  <a:pt x="62275" y="38231"/>
                </a:lnTo>
                <a:lnTo>
                  <a:pt x="53138" y="42044"/>
                </a:lnTo>
                <a:lnTo>
                  <a:pt x="45718" y="47613"/>
                </a:lnTo>
                <a:lnTo>
                  <a:pt x="39509" y="54292"/>
                </a:lnTo>
                <a:lnTo>
                  <a:pt x="109754" y="54292"/>
                </a:lnTo>
                <a:lnTo>
                  <a:pt x="108659" y="52446"/>
                </a:lnTo>
                <a:lnTo>
                  <a:pt x="92756" y="40858"/>
                </a:lnTo>
                <a:lnTo>
                  <a:pt x="73634" y="36817"/>
                </a:lnTo>
                <a:close/>
              </a:path>
            </a:pathLst>
          </a:custGeom>
          <a:solidFill>
            <a:srgbClr val="FEFEFE"/>
          </a:solidFill>
        </p:spPr>
        <p:txBody>
          <a:bodyPr wrap="square" lIns="0" tIns="0" rIns="0" bIns="0" rtlCol="0"/>
          <a:lstStyle/>
          <a:p>
            <a:endParaRPr/>
          </a:p>
        </p:txBody>
      </p:sp>
      <p:sp>
        <p:nvSpPr>
          <p:cNvPr id="113" name="object 113"/>
          <p:cNvSpPr/>
          <p:nvPr/>
        </p:nvSpPr>
        <p:spPr>
          <a:xfrm>
            <a:off x="6419767" y="3091950"/>
            <a:ext cx="78918" cy="86363"/>
          </a:xfrm>
          <a:custGeom>
            <a:avLst/>
            <a:gdLst/>
            <a:ahLst/>
            <a:cxnLst/>
            <a:rect l="l" t="t" r="r" b="b"/>
            <a:pathLst>
              <a:path w="113665" h="118110">
                <a:moveTo>
                  <a:pt x="56781" y="0"/>
                </a:moveTo>
                <a:lnTo>
                  <a:pt x="33866" y="4575"/>
                </a:lnTo>
                <a:lnTo>
                  <a:pt x="15908" y="17106"/>
                </a:lnTo>
                <a:lnTo>
                  <a:pt x="4191" y="35800"/>
                </a:lnTo>
                <a:lnTo>
                  <a:pt x="0" y="58864"/>
                </a:lnTo>
                <a:lnTo>
                  <a:pt x="0" y="59283"/>
                </a:lnTo>
                <a:lnTo>
                  <a:pt x="4451" y="83162"/>
                </a:lnTo>
                <a:lnTo>
                  <a:pt x="16897" y="101619"/>
                </a:lnTo>
                <a:lnTo>
                  <a:pt x="35972" y="113522"/>
                </a:lnTo>
                <a:lnTo>
                  <a:pt x="60312" y="117741"/>
                </a:lnTo>
                <a:lnTo>
                  <a:pt x="75908" y="116096"/>
                </a:lnTo>
                <a:lnTo>
                  <a:pt x="89127" y="111447"/>
                </a:lnTo>
                <a:lnTo>
                  <a:pt x="100161" y="104223"/>
                </a:lnTo>
                <a:lnTo>
                  <a:pt x="109207" y="94856"/>
                </a:lnTo>
                <a:lnTo>
                  <a:pt x="101174" y="88201"/>
                </a:lnTo>
                <a:lnTo>
                  <a:pt x="62395" y="88201"/>
                </a:lnTo>
                <a:lnTo>
                  <a:pt x="53856" y="87035"/>
                </a:lnTo>
                <a:lnTo>
                  <a:pt x="46799" y="83548"/>
                </a:lnTo>
                <a:lnTo>
                  <a:pt x="41456" y="77759"/>
                </a:lnTo>
                <a:lnTo>
                  <a:pt x="38061" y="69684"/>
                </a:lnTo>
                <a:lnTo>
                  <a:pt x="113360" y="69684"/>
                </a:lnTo>
                <a:lnTo>
                  <a:pt x="113576" y="66979"/>
                </a:lnTo>
                <a:lnTo>
                  <a:pt x="113576" y="61569"/>
                </a:lnTo>
                <a:lnTo>
                  <a:pt x="111833" y="49504"/>
                </a:lnTo>
                <a:lnTo>
                  <a:pt x="37439" y="49504"/>
                </a:lnTo>
                <a:lnTo>
                  <a:pt x="39911" y="41144"/>
                </a:lnTo>
                <a:lnTo>
                  <a:pt x="44097" y="34712"/>
                </a:lnTo>
                <a:lnTo>
                  <a:pt x="49841" y="30580"/>
                </a:lnTo>
                <a:lnTo>
                  <a:pt x="56984" y="29121"/>
                </a:lnTo>
                <a:lnTo>
                  <a:pt x="105463" y="29121"/>
                </a:lnTo>
                <a:lnTo>
                  <a:pt x="99766" y="18383"/>
                </a:lnTo>
                <a:lnTo>
                  <a:pt x="82066" y="4969"/>
                </a:lnTo>
                <a:lnTo>
                  <a:pt x="56781" y="0"/>
                </a:lnTo>
                <a:close/>
              </a:path>
              <a:path w="113665" h="118110">
                <a:moveTo>
                  <a:pt x="87363" y="76758"/>
                </a:moveTo>
                <a:lnTo>
                  <a:pt x="81354" y="81879"/>
                </a:lnTo>
                <a:lnTo>
                  <a:pt x="75345" y="85442"/>
                </a:lnTo>
                <a:lnTo>
                  <a:pt x="69103" y="87524"/>
                </a:lnTo>
                <a:lnTo>
                  <a:pt x="62395" y="88201"/>
                </a:lnTo>
                <a:lnTo>
                  <a:pt x="101174" y="88201"/>
                </a:lnTo>
                <a:lnTo>
                  <a:pt x="87363" y="76758"/>
                </a:lnTo>
                <a:close/>
              </a:path>
              <a:path w="113665" h="118110">
                <a:moveTo>
                  <a:pt x="105463" y="29121"/>
                </a:moveTo>
                <a:lnTo>
                  <a:pt x="56984" y="29121"/>
                </a:lnTo>
                <a:lnTo>
                  <a:pt x="64400" y="30552"/>
                </a:lnTo>
                <a:lnTo>
                  <a:pt x="70273" y="34636"/>
                </a:lnTo>
                <a:lnTo>
                  <a:pt x="74392" y="41058"/>
                </a:lnTo>
                <a:lnTo>
                  <a:pt x="76542" y="49504"/>
                </a:lnTo>
                <a:lnTo>
                  <a:pt x="111833" y="49504"/>
                </a:lnTo>
                <a:lnTo>
                  <a:pt x="110172" y="37997"/>
                </a:lnTo>
                <a:lnTo>
                  <a:pt x="105463" y="29121"/>
                </a:lnTo>
                <a:close/>
              </a:path>
            </a:pathLst>
          </a:custGeom>
          <a:solidFill>
            <a:srgbClr val="FEFEFE"/>
          </a:solidFill>
        </p:spPr>
        <p:txBody>
          <a:bodyPr wrap="square" lIns="0" tIns="0" rIns="0" bIns="0" rtlCol="0"/>
          <a:lstStyle/>
          <a:p>
            <a:endParaRPr/>
          </a:p>
        </p:txBody>
      </p:sp>
      <p:sp>
        <p:nvSpPr>
          <p:cNvPr id="114" name="object 114"/>
          <p:cNvSpPr/>
          <p:nvPr/>
        </p:nvSpPr>
        <p:spPr>
          <a:xfrm>
            <a:off x="6510317" y="3092406"/>
            <a:ext cx="52466" cy="84042"/>
          </a:xfrm>
          <a:custGeom>
            <a:avLst/>
            <a:gdLst/>
            <a:ahLst/>
            <a:cxnLst/>
            <a:rect l="l" t="t" r="r" b="b"/>
            <a:pathLst>
              <a:path w="75565" h="114935">
                <a:moveTo>
                  <a:pt x="39522" y="1879"/>
                </a:moveTo>
                <a:lnTo>
                  <a:pt x="0" y="1879"/>
                </a:lnTo>
                <a:lnTo>
                  <a:pt x="0" y="114414"/>
                </a:lnTo>
                <a:lnTo>
                  <a:pt x="39522" y="114414"/>
                </a:lnTo>
                <a:lnTo>
                  <a:pt x="39522" y="79463"/>
                </a:lnTo>
                <a:lnTo>
                  <a:pt x="41663" y="62581"/>
                </a:lnTo>
                <a:lnTo>
                  <a:pt x="47920" y="50785"/>
                </a:lnTo>
                <a:lnTo>
                  <a:pt x="58038" y="43864"/>
                </a:lnTo>
                <a:lnTo>
                  <a:pt x="71767" y="41605"/>
                </a:lnTo>
                <a:lnTo>
                  <a:pt x="75095" y="41605"/>
                </a:lnTo>
                <a:lnTo>
                  <a:pt x="75095" y="24549"/>
                </a:lnTo>
                <a:lnTo>
                  <a:pt x="39522" y="24549"/>
                </a:lnTo>
                <a:lnTo>
                  <a:pt x="39522" y="1879"/>
                </a:lnTo>
                <a:close/>
              </a:path>
              <a:path w="75565" h="114935">
                <a:moveTo>
                  <a:pt x="75095" y="0"/>
                </a:moveTo>
                <a:lnTo>
                  <a:pt x="62546" y="1322"/>
                </a:lnTo>
                <a:lnTo>
                  <a:pt x="52708" y="6192"/>
                </a:lnTo>
                <a:lnTo>
                  <a:pt x="45169" y="14103"/>
                </a:lnTo>
                <a:lnTo>
                  <a:pt x="39522" y="24549"/>
                </a:lnTo>
                <a:lnTo>
                  <a:pt x="75095" y="24549"/>
                </a:lnTo>
                <a:lnTo>
                  <a:pt x="75095" y="0"/>
                </a:lnTo>
                <a:close/>
              </a:path>
            </a:pathLst>
          </a:custGeom>
          <a:solidFill>
            <a:srgbClr val="FEFEFE"/>
          </a:solidFill>
        </p:spPr>
        <p:txBody>
          <a:bodyPr wrap="square" lIns="0" tIns="0" rIns="0" bIns="0" rtlCol="0"/>
          <a:lstStyle/>
          <a:p>
            <a:endParaRPr/>
          </a:p>
        </p:txBody>
      </p:sp>
      <p:sp>
        <p:nvSpPr>
          <p:cNvPr id="115" name="object 115"/>
          <p:cNvSpPr/>
          <p:nvPr/>
        </p:nvSpPr>
        <p:spPr>
          <a:xfrm>
            <a:off x="6566212" y="3092099"/>
            <a:ext cx="69219" cy="85899"/>
          </a:xfrm>
          <a:custGeom>
            <a:avLst/>
            <a:gdLst/>
            <a:ahLst/>
            <a:cxnLst/>
            <a:rect l="l" t="t" r="r" b="b"/>
            <a:pathLst>
              <a:path w="99695" h="117475">
                <a:moveTo>
                  <a:pt x="14770" y="76758"/>
                </a:moveTo>
                <a:lnTo>
                  <a:pt x="0" y="100685"/>
                </a:lnTo>
                <a:lnTo>
                  <a:pt x="12238" y="108021"/>
                </a:lnTo>
                <a:lnTo>
                  <a:pt x="25377" y="113214"/>
                </a:lnTo>
                <a:lnTo>
                  <a:pt x="39140" y="116301"/>
                </a:lnTo>
                <a:lnTo>
                  <a:pt x="53251" y="117322"/>
                </a:lnTo>
                <a:lnTo>
                  <a:pt x="72018" y="114921"/>
                </a:lnTo>
                <a:lnTo>
                  <a:pt x="86534" y="107783"/>
                </a:lnTo>
                <a:lnTo>
                  <a:pt x="95902" y="96003"/>
                </a:lnTo>
                <a:lnTo>
                  <a:pt x="97193" y="89662"/>
                </a:lnTo>
                <a:lnTo>
                  <a:pt x="53467" y="89662"/>
                </a:lnTo>
                <a:lnTo>
                  <a:pt x="44316" y="88846"/>
                </a:lnTo>
                <a:lnTo>
                  <a:pt x="34585" y="86410"/>
                </a:lnTo>
                <a:lnTo>
                  <a:pt x="24620" y="82375"/>
                </a:lnTo>
                <a:lnTo>
                  <a:pt x="14770" y="76758"/>
                </a:lnTo>
                <a:close/>
              </a:path>
              <a:path w="99695" h="117475">
                <a:moveTo>
                  <a:pt x="50546" y="0"/>
                </a:moveTo>
                <a:lnTo>
                  <a:pt x="32526" y="2455"/>
                </a:lnTo>
                <a:lnTo>
                  <a:pt x="18229" y="9650"/>
                </a:lnTo>
                <a:lnTo>
                  <a:pt x="8806" y="21329"/>
                </a:lnTo>
                <a:lnTo>
                  <a:pt x="5410" y="37236"/>
                </a:lnTo>
                <a:lnTo>
                  <a:pt x="5500" y="38074"/>
                </a:lnTo>
                <a:lnTo>
                  <a:pt x="29718" y="68752"/>
                </a:lnTo>
                <a:lnTo>
                  <a:pt x="57200" y="76974"/>
                </a:lnTo>
                <a:lnTo>
                  <a:pt x="63449" y="78841"/>
                </a:lnTo>
                <a:lnTo>
                  <a:pt x="63449" y="87579"/>
                </a:lnTo>
                <a:lnTo>
                  <a:pt x="60325" y="89662"/>
                </a:lnTo>
                <a:lnTo>
                  <a:pt x="97193" y="89662"/>
                </a:lnTo>
                <a:lnTo>
                  <a:pt x="99225" y="79679"/>
                </a:lnTo>
                <a:lnTo>
                  <a:pt x="99131" y="78841"/>
                </a:lnTo>
                <a:lnTo>
                  <a:pt x="96114" y="65332"/>
                </a:lnTo>
                <a:lnTo>
                  <a:pt x="87603" y="55519"/>
                </a:lnTo>
                <a:lnTo>
                  <a:pt x="74916" y="48633"/>
                </a:lnTo>
                <a:lnTo>
                  <a:pt x="59283" y="43484"/>
                </a:lnTo>
                <a:lnTo>
                  <a:pt x="47421" y="39941"/>
                </a:lnTo>
                <a:lnTo>
                  <a:pt x="40982" y="37871"/>
                </a:lnTo>
                <a:lnTo>
                  <a:pt x="40982" y="29959"/>
                </a:lnTo>
                <a:lnTo>
                  <a:pt x="44107" y="27673"/>
                </a:lnTo>
                <a:lnTo>
                  <a:pt x="89048" y="27673"/>
                </a:lnTo>
                <a:lnTo>
                  <a:pt x="96939" y="13106"/>
                </a:lnTo>
                <a:lnTo>
                  <a:pt x="86557" y="7549"/>
                </a:lnTo>
                <a:lnTo>
                  <a:pt x="75066" y="3433"/>
                </a:lnTo>
                <a:lnTo>
                  <a:pt x="62913" y="878"/>
                </a:lnTo>
                <a:lnTo>
                  <a:pt x="50546" y="0"/>
                </a:lnTo>
                <a:close/>
              </a:path>
              <a:path w="99695" h="117475">
                <a:moveTo>
                  <a:pt x="89048" y="27673"/>
                </a:moveTo>
                <a:lnTo>
                  <a:pt x="50126" y="27673"/>
                </a:lnTo>
                <a:lnTo>
                  <a:pt x="57467" y="28391"/>
                </a:lnTo>
                <a:lnTo>
                  <a:pt x="65760" y="30454"/>
                </a:lnTo>
                <a:lnTo>
                  <a:pt x="74558" y="33727"/>
                </a:lnTo>
                <a:lnTo>
                  <a:pt x="83413" y="38074"/>
                </a:lnTo>
                <a:lnTo>
                  <a:pt x="89048" y="27673"/>
                </a:lnTo>
                <a:close/>
              </a:path>
            </a:pathLst>
          </a:custGeom>
          <a:solidFill>
            <a:srgbClr val="FEFEFE"/>
          </a:solidFill>
        </p:spPr>
        <p:txBody>
          <a:bodyPr wrap="square" lIns="0" tIns="0" rIns="0" bIns="0" rtlCol="0"/>
          <a:lstStyle/>
          <a:p>
            <a:endParaRPr/>
          </a:p>
        </p:txBody>
      </p:sp>
      <p:sp>
        <p:nvSpPr>
          <p:cNvPr id="116" name="object 116"/>
          <p:cNvSpPr/>
          <p:nvPr/>
        </p:nvSpPr>
        <p:spPr>
          <a:xfrm>
            <a:off x="4908520" y="2512767"/>
            <a:ext cx="80241" cy="171798"/>
          </a:xfrm>
          <a:custGeom>
            <a:avLst/>
            <a:gdLst/>
            <a:ahLst/>
            <a:cxnLst/>
            <a:rect l="l" t="t" r="r" b="b"/>
            <a:pathLst>
              <a:path w="115570" h="234950">
                <a:moveTo>
                  <a:pt x="115290" y="60312"/>
                </a:moveTo>
                <a:lnTo>
                  <a:pt x="51650" y="60312"/>
                </a:lnTo>
                <a:lnTo>
                  <a:pt x="51650" y="234924"/>
                </a:lnTo>
                <a:lnTo>
                  <a:pt x="115290" y="234924"/>
                </a:lnTo>
                <a:lnTo>
                  <a:pt x="115290" y="60312"/>
                </a:lnTo>
                <a:close/>
              </a:path>
              <a:path w="115570" h="234950">
                <a:moveTo>
                  <a:pt x="115290" y="0"/>
                </a:moveTo>
                <a:lnTo>
                  <a:pt x="68300" y="0"/>
                </a:lnTo>
                <a:lnTo>
                  <a:pt x="0" y="19316"/>
                </a:lnTo>
                <a:lnTo>
                  <a:pt x="12319" y="69303"/>
                </a:lnTo>
                <a:lnTo>
                  <a:pt x="51650" y="60312"/>
                </a:lnTo>
                <a:lnTo>
                  <a:pt x="115290" y="60312"/>
                </a:lnTo>
                <a:lnTo>
                  <a:pt x="115290" y="0"/>
                </a:lnTo>
                <a:close/>
              </a:path>
            </a:pathLst>
          </a:custGeom>
          <a:solidFill>
            <a:srgbClr val="FEFEFE"/>
          </a:solidFill>
        </p:spPr>
        <p:txBody>
          <a:bodyPr wrap="square" lIns="0" tIns="0" rIns="0" bIns="0" rtlCol="0"/>
          <a:lstStyle/>
          <a:p>
            <a:endParaRPr/>
          </a:p>
        </p:txBody>
      </p:sp>
      <p:sp>
        <p:nvSpPr>
          <p:cNvPr id="117" name="object 117"/>
          <p:cNvSpPr/>
          <p:nvPr/>
        </p:nvSpPr>
        <p:spPr>
          <a:xfrm>
            <a:off x="5014253" y="2510576"/>
            <a:ext cx="134030" cy="177370"/>
          </a:xfrm>
          <a:custGeom>
            <a:avLst/>
            <a:gdLst/>
            <a:ahLst/>
            <a:cxnLst/>
            <a:rect l="l" t="t" r="r" b="b"/>
            <a:pathLst>
              <a:path w="193040" h="242570">
                <a:moveTo>
                  <a:pt x="33654" y="170268"/>
                </a:moveTo>
                <a:lnTo>
                  <a:pt x="3327" y="214922"/>
                </a:lnTo>
                <a:lnTo>
                  <a:pt x="20153" y="226273"/>
                </a:lnTo>
                <a:lnTo>
                  <a:pt x="38979" y="235000"/>
                </a:lnTo>
                <a:lnTo>
                  <a:pt x="60305" y="240603"/>
                </a:lnTo>
                <a:lnTo>
                  <a:pt x="84632" y="242582"/>
                </a:lnTo>
                <a:lnTo>
                  <a:pt x="131025" y="233268"/>
                </a:lnTo>
                <a:lnTo>
                  <a:pt x="164861" y="207052"/>
                </a:lnTo>
                <a:lnTo>
                  <a:pt x="174122" y="188937"/>
                </a:lnTo>
                <a:lnTo>
                  <a:pt x="83642" y="188937"/>
                </a:lnTo>
                <a:lnTo>
                  <a:pt x="70204" y="187803"/>
                </a:lnTo>
                <a:lnTo>
                  <a:pt x="57643" y="184356"/>
                </a:lnTo>
                <a:lnTo>
                  <a:pt x="45585" y="178533"/>
                </a:lnTo>
                <a:lnTo>
                  <a:pt x="33654" y="170268"/>
                </a:lnTo>
                <a:close/>
              </a:path>
              <a:path w="193040" h="242570">
                <a:moveTo>
                  <a:pt x="189109" y="140284"/>
                </a:moveTo>
                <a:lnTo>
                  <a:pt x="127622" y="140284"/>
                </a:lnTo>
                <a:lnTo>
                  <a:pt x="123234" y="160536"/>
                </a:lnTo>
                <a:lnTo>
                  <a:pt x="114504" y="175855"/>
                </a:lnTo>
                <a:lnTo>
                  <a:pt x="101338" y="185552"/>
                </a:lnTo>
                <a:lnTo>
                  <a:pt x="83642" y="188937"/>
                </a:lnTo>
                <a:lnTo>
                  <a:pt x="174122" y="188937"/>
                </a:lnTo>
                <a:lnTo>
                  <a:pt x="185577" y="166528"/>
                </a:lnTo>
                <a:lnTo>
                  <a:pt x="189109" y="140284"/>
                </a:lnTo>
                <a:close/>
              </a:path>
              <a:path w="193040" h="242570">
                <a:moveTo>
                  <a:pt x="92964" y="0"/>
                </a:moveTo>
                <a:lnTo>
                  <a:pt x="26489" y="23112"/>
                </a:lnTo>
                <a:lnTo>
                  <a:pt x="123" y="84348"/>
                </a:lnTo>
                <a:lnTo>
                  <a:pt x="0" y="85636"/>
                </a:lnTo>
                <a:lnTo>
                  <a:pt x="5861" y="116399"/>
                </a:lnTo>
                <a:lnTo>
                  <a:pt x="22156" y="139576"/>
                </a:lnTo>
                <a:lnTo>
                  <a:pt x="46950" y="154194"/>
                </a:lnTo>
                <a:lnTo>
                  <a:pt x="78308" y="159283"/>
                </a:lnTo>
                <a:lnTo>
                  <a:pt x="93042" y="157907"/>
                </a:lnTo>
                <a:lnTo>
                  <a:pt x="106213" y="154031"/>
                </a:lnTo>
                <a:lnTo>
                  <a:pt x="117759" y="148031"/>
                </a:lnTo>
                <a:lnTo>
                  <a:pt x="127622" y="140284"/>
                </a:lnTo>
                <a:lnTo>
                  <a:pt x="189109" y="140284"/>
                </a:lnTo>
                <a:lnTo>
                  <a:pt x="192608" y="114287"/>
                </a:lnTo>
                <a:lnTo>
                  <a:pt x="192562" y="112953"/>
                </a:lnTo>
                <a:lnTo>
                  <a:pt x="95961" y="112953"/>
                </a:lnTo>
                <a:lnTo>
                  <a:pt x="82183" y="110647"/>
                </a:lnTo>
                <a:lnTo>
                  <a:pt x="71685" y="104249"/>
                </a:lnTo>
                <a:lnTo>
                  <a:pt x="64996" y="94538"/>
                </a:lnTo>
                <a:lnTo>
                  <a:pt x="62714" y="82638"/>
                </a:lnTo>
                <a:lnTo>
                  <a:pt x="62649" y="81635"/>
                </a:lnTo>
                <a:lnTo>
                  <a:pt x="64891" y="69150"/>
                </a:lnTo>
                <a:lnTo>
                  <a:pt x="71350" y="59228"/>
                </a:lnTo>
                <a:lnTo>
                  <a:pt x="81621" y="52680"/>
                </a:lnTo>
                <a:lnTo>
                  <a:pt x="95300" y="50317"/>
                </a:lnTo>
                <a:lnTo>
                  <a:pt x="180161" y="50317"/>
                </a:lnTo>
                <a:lnTo>
                  <a:pt x="176159" y="41787"/>
                </a:lnTo>
                <a:lnTo>
                  <a:pt x="164617" y="27317"/>
                </a:lnTo>
                <a:lnTo>
                  <a:pt x="150749" y="15596"/>
                </a:lnTo>
                <a:lnTo>
                  <a:pt x="134915" y="7034"/>
                </a:lnTo>
                <a:lnTo>
                  <a:pt x="116018" y="1784"/>
                </a:lnTo>
                <a:lnTo>
                  <a:pt x="92964" y="0"/>
                </a:lnTo>
                <a:close/>
              </a:path>
              <a:path w="193040" h="242570">
                <a:moveTo>
                  <a:pt x="180161" y="50317"/>
                </a:moveTo>
                <a:lnTo>
                  <a:pt x="95300" y="50317"/>
                </a:lnTo>
                <a:lnTo>
                  <a:pt x="109080" y="52731"/>
                </a:lnTo>
                <a:lnTo>
                  <a:pt x="119583" y="59393"/>
                </a:lnTo>
                <a:lnTo>
                  <a:pt x="126276" y="69428"/>
                </a:lnTo>
                <a:lnTo>
                  <a:pt x="128563" y="81635"/>
                </a:lnTo>
                <a:lnTo>
                  <a:pt x="128625" y="82638"/>
                </a:lnTo>
                <a:lnTo>
                  <a:pt x="126381" y="94544"/>
                </a:lnTo>
                <a:lnTo>
                  <a:pt x="119918" y="104168"/>
                </a:lnTo>
                <a:lnTo>
                  <a:pt x="109642" y="110606"/>
                </a:lnTo>
                <a:lnTo>
                  <a:pt x="95961" y="112953"/>
                </a:lnTo>
                <a:lnTo>
                  <a:pt x="192562" y="112953"/>
                </a:lnTo>
                <a:lnTo>
                  <a:pt x="190624" y="84348"/>
                </a:lnTo>
                <a:lnTo>
                  <a:pt x="184985" y="60599"/>
                </a:lnTo>
                <a:lnTo>
                  <a:pt x="180161" y="50317"/>
                </a:lnTo>
                <a:close/>
              </a:path>
            </a:pathLst>
          </a:custGeom>
          <a:solidFill>
            <a:srgbClr val="FEFEFE"/>
          </a:solidFill>
        </p:spPr>
        <p:txBody>
          <a:bodyPr wrap="square" lIns="0" tIns="0" rIns="0" bIns="0" rtlCol="0"/>
          <a:lstStyle/>
          <a:p>
            <a:endParaRPr/>
          </a:p>
        </p:txBody>
      </p:sp>
      <p:sp>
        <p:nvSpPr>
          <p:cNvPr id="118" name="object 118"/>
          <p:cNvSpPr/>
          <p:nvPr/>
        </p:nvSpPr>
        <p:spPr>
          <a:xfrm>
            <a:off x="5162789" y="2511058"/>
            <a:ext cx="128298" cy="173656"/>
          </a:xfrm>
          <a:custGeom>
            <a:avLst/>
            <a:gdLst/>
            <a:ahLst/>
            <a:cxnLst/>
            <a:rect l="l" t="t" r="r" b="b"/>
            <a:pathLst>
              <a:path w="184784" h="237489">
                <a:moveTo>
                  <a:pt x="178545" y="56311"/>
                </a:moveTo>
                <a:lnTo>
                  <a:pt x="91300" y="56311"/>
                </a:lnTo>
                <a:lnTo>
                  <a:pt x="101973" y="57947"/>
                </a:lnTo>
                <a:lnTo>
                  <a:pt x="110175" y="62645"/>
                </a:lnTo>
                <a:lnTo>
                  <a:pt x="115439" y="70092"/>
                </a:lnTo>
                <a:lnTo>
                  <a:pt x="117297" y="79971"/>
                </a:lnTo>
                <a:lnTo>
                  <a:pt x="115657" y="90046"/>
                </a:lnTo>
                <a:lnTo>
                  <a:pt x="110424" y="99841"/>
                </a:lnTo>
                <a:lnTo>
                  <a:pt x="101132" y="110197"/>
                </a:lnTo>
                <a:lnTo>
                  <a:pt x="87312" y="121958"/>
                </a:lnTo>
                <a:lnTo>
                  <a:pt x="0" y="188607"/>
                </a:lnTo>
                <a:lnTo>
                  <a:pt x="0" y="237261"/>
                </a:lnTo>
                <a:lnTo>
                  <a:pt x="184607" y="237261"/>
                </a:lnTo>
                <a:lnTo>
                  <a:pt x="184607" y="184607"/>
                </a:lnTo>
                <a:lnTo>
                  <a:pt x="88303" y="184607"/>
                </a:lnTo>
                <a:lnTo>
                  <a:pt x="128295" y="156616"/>
                </a:lnTo>
                <a:lnTo>
                  <a:pt x="151352" y="138563"/>
                </a:lnTo>
                <a:lnTo>
                  <a:pt x="168286" y="120418"/>
                </a:lnTo>
                <a:lnTo>
                  <a:pt x="178721" y="99962"/>
                </a:lnTo>
                <a:lnTo>
                  <a:pt x="182283" y="74980"/>
                </a:lnTo>
                <a:lnTo>
                  <a:pt x="182283" y="74307"/>
                </a:lnTo>
                <a:lnTo>
                  <a:pt x="178545" y="56311"/>
                </a:lnTo>
                <a:close/>
              </a:path>
              <a:path w="184784" h="237489">
                <a:moveTo>
                  <a:pt x="96304" y="0"/>
                </a:moveTo>
                <a:lnTo>
                  <a:pt x="65862" y="3265"/>
                </a:lnTo>
                <a:lnTo>
                  <a:pt x="41198" y="12871"/>
                </a:lnTo>
                <a:lnTo>
                  <a:pt x="20344" y="28535"/>
                </a:lnTo>
                <a:lnTo>
                  <a:pt x="1333" y="49974"/>
                </a:lnTo>
                <a:lnTo>
                  <a:pt x="44983" y="86309"/>
                </a:lnTo>
                <a:lnTo>
                  <a:pt x="57749" y="72765"/>
                </a:lnTo>
                <a:lnTo>
                  <a:pt x="69141" y="63438"/>
                </a:lnTo>
                <a:lnTo>
                  <a:pt x="80034" y="58046"/>
                </a:lnTo>
                <a:lnTo>
                  <a:pt x="91300" y="56311"/>
                </a:lnTo>
                <a:lnTo>
                  <a:pt x="178545" y="56311"/>
                </a:lnTo>
                <a:lnTo>
                  <a:pt x="176017" y="44143"/>
                </a:lnTo>
                <a:lnTo>
                  <a:pt x="158410" y="20661"/>
                </a:lnTo>
                <a:lnTo>
                  <a:pt x="131244" y="5425"/>
                </a:lnTo>
                <a:lnTo>
                  <a:pt x="96304" y="0"/>
                </a:lnTo>
                <a:close/>
              </a:path>
            </a:pathLst>
          </a:custGeom>
          <a:solidFill>
            <a:srgbClr val="FEFEFE"/>
          </a:solidFill>
        </p:spPr>
        <p:txBody>
          <a:bodyPr wrap="square" lIns="0" tIns="0" rIns="0" bIns="0" rtlCol="0"/>
          <a:lstStyle/>
          <a:p>
            <a:endParaRPr/>
          </a:p>
        </p:txBody>
      </p:sp>
      <p:sp>
        <p:nvSpPr>
          <p:cNvPr id="119" name="object 119"/>
          <p:cNvSpPr/>
          <p:nvPr/>
        </p:nvSpPr>
        <p:spPr>
          <a:xfrm>
            <a:off x="4918467" y="2767066"/>
            <a:ext cx="202367" cy="135117"/>
          </a:xfrm>
          <a:custGeom>
            <a:avLst/>
            <a:gdLst/>
            <a:ahLst/>
            <a:cxnLst/>
            <a:rect l="l" t="t" r="r" b="b"/>
            <a:pathLst>
              <a:path w="291465" h="184785">
                <a:moveTo>
                  <a:pt x="63309" y="4000"/>
                </a:moveTo>
                <a:lnTo>
                  <a:pt x="0" y="4000"/>
                </a:lnTo>
                <a:lnTo>
                  <a:pt x="0" y="184276"/>
                </a:lnTo>
                <a:lnTo>
                  <a:pt x="63309" y="184276"/>
                </a:lnTo>
                <a:lnTo>
                  <a:pt x="63309" y="86309"/>
                </a:lnTo>
                <a:lnTo>
                  <a:pt x="65210" y="73330"/>
                </a:lnTo>
                <a:lnTo>
                  <a:pt x="70518" y="63944"/>
                </a:lnTo>
                <a:lnTo>
                  <a:pt x="78638" y="58244"/>
                </a:lnTo>
                <a:lnTo>
                  <a:pt x="88976" y="56324"/>
                </a:lnTo>
                <a:lnTo>
                  <a:pt x="289444" y="56324"/>
                </a:lnTo>
                <a:lnTo>
                  <a:pt x="286664" y="37954"/>
                </a:lnTo>
                <a:lnTo>
                  <a:pt x="281577" y="29324"/>
                </a:lnTo>
                <a:lnTo>
                  <a:pt x="168948" y="29324"/>
                </a:lnTo>
                <a:lnTo>
                  <a:pt x="168480" y="28663"/>
                </a:lnTo>
                <a:lnTo>
                  <a:pt x="63309" y="28663"/>
                </a:lnTo>
                <a:lnTo>
                  <a:pt x="63309" y="4000"/>
                </a:lnTo>
                <a:close/>
              </a:path>
              <a:path w="291465" h="184785">
                <a:moveTo>
                  <a:pt x="202933" y="56324"/>
                </a:moveTo>
                <a:lnTo>
                  <a:pt x="88976" y="56324"/>
                </a:lnTo>
                <a:lnTo>
                  <a:pt x="99150" y="58244"/>
                </a:lnTo>
                <a:lnTo>
                  <a:pt x="106921" y="63944"/>
                </a:lnTo>
                <a:lnTo>
                  <a:pt x="111882" y="73330"/>
                </a:lnTo>
                <a:lnTo>
                  <a:pt x="113626" y="86309"/>
                </a:lnTo>
                <a:lnTo>
                  <a:pt x="113626" y="184276"/>
                </a:lnTo>
                <a:lnTo>
                  <a:pt x="176949" y="184276"/>
                </a:lnTo>
                <a:lnTo>
                  <a:pt x="176949" y="86309"/>
                </a:lnTo>
                <a:lnTo>
                  <a:pt x="178899" y="73330"/>
                </a:lnTo>
                <a:lnTo>
                  <a:pt x="184316" y="63944"/>
                </a:lnTo>
                <a:lnTo>
                  <a:pt x="192545" y="58244"/>
                </a:lnTo>
                <a:lnTo>
                  <a:pt x="202933" y="56324"/>
                </a:lnTo>
                <a:close/>
              </a:path>
              <a:path w="291465" h="184785">
                <a:moveTo>
                  <a:pt x="289444" y="56324"/>
                </a:moveTo>
                <a:lnTo>
                  <a:pt x="202933" y="56324"/>
                </a:lnTo>
                <a:lnTo>
                  <a:pt x="213114" y="58244"/>
                </a:lnTo>
                <a:lnTo>
                  <a:pt x="220889" y="63944"/>
                </a:lnTo>
                <a:lnTo>
                  <a:pt x="225852" y="73330"/>
                </a:lnTo>
                <a:lnTo>
                  <a:pt x="227596" y="86309"/>
                </a:lnTo>
                <a:lnTo>
                  <a:pt x="227596" y="184276"/>
                </a:lnTo>
                <a:lnTo>
                  <a:pt x="290906" y="184276"/>
                </a:lnTo>
                <a:lnTo>
                  <a:pt x="290906" y="65976"/>
                </a:lnTo>
                <a:lnTo>
                  <a:pt x="289444" y="56324"/>
                </a:lnTo>
                <a:close/>
              </a:path>
              <a:path w="291465" h="184785">
                <a:moveTo>
                  <a:pt x="229260" y="0"/>
                </a:moveTo>
                <a:lnTo>
                  <a:pt x="210931" y="2051"/>
                </a:lnTo>
                <a:lnTo>
                  <a:pt x="195103" y="7913"/>
                </a:lnTo>
                <a:lnTo>
                  <a:pt x="181275" y="17150"/>
                </a:lnTo>
                <a:lnTo>
                  <a:pt x="168948" y="29324"/>
                </a:lnTo>
                <a:lnTo>
                  <a:pt x="281577" y="29324"/>
                </a:lnTo>
                <a:lnTo>
                  <a:pt x="274456" y="17243"/>
                </a:lnTo>
                <a:lnTo>
                  <a:pt x="255062" y="4404"/>
                </a:lnTo>
                <a:lnTo>
                  <a:pt x="229260" y="0"/>
                </a:lnTo>
                <a:close/>
              </a:path>
              <a:path w="291465" h="184785">
                <a:moveTo>
                  <a:pt x="116966" y="0"/>
                </a:moveTo>
                <a:lnTo>
                  <a:pt x="99535" y="2369"/>
                </a:lnTo>
                <a:lnTo>
                  <a:pt x="85013" y="8707"/>
                </a:lnTo>
                <a:lnTo>
                  <a:pt x="73054" y="17857"/>
                </a:lnTo>
                <a:lnTo>
                  <a:pt x="63309" y="28663"/>
                </a:lnTo>
                <a:lnTo>
                  <a:pt x="168480" y="28663"/>
                </a:lnTo>
                <a:lnTo>
                  <a:pt x="160122" y="16871"/>
                </a:lnTo>
                <a:lnTo>
                  <a:pt x="148329" y="7666"/>
                </a:lnTo>
                <a:lnTo>
                  <a:pt x="133850" y="1958"/>
                </a:lnTo>
                <a:lnTo>
                  <a:pt x="116966" y="0"/>
                </a:lnTo>
                <a:close/>
              </a:path>
            </a:pathLst>
          </a:custGeom>
          <a:solidFill>
            <a:srgbClr val="FEFEFE"/>
          </a:solidFill>
        </p:spPr>
        <p:txBody>
          <a:bodyPr wrap="square" lIns="0" tIns="0" rIns="0" bIns="0" rtlCol="0"/>
          <a:lstStyle/>
          <a:p>
            <a:endParaRPr/>
          </a:p>
        </p:txBody>
      </p:sp>
      <p:sp>
        <p:nvSpPr>
          <p:cNvPr id="120" name="object 120"/>
          <p:cNvSpPr/>
          <p:nvPr/>
        </p:nvSpPr>
        <p:spPr>
          <a:xfrm>
            <a:off x="5143125" y="2740995"/>
            <a:ext cx="45852" cy="0"/>
          </a:xfrm>
          <a:custGeom>
            <a:avLst/>
            <a:gdLst/>
            <a:ahLst/>
            <a:cxnLst/>
            <a:rect l="l" t="t" r="r" b="b"/>
            <a:pathLst>
              <a:path w="66040">
                <a:moveTo>
                  <a:pt x="0" y="0"/>
                </a:moveTo>
                <a:lnTo>
                  <a:pt x="65976" y="0"/>
                </a:lnTo>
              </a:path>
            </a:pathLst>
          </a:custGeom>
          <a:ln w="46647">
            <a:solidFill>
              <a:srgbClr val="FEFEFE"/>
            </a:solidFill>
          </a:ln>
        </p:spPr>
        <p:txBody>
          <a:bodyPr wrap="square" lIns="0" tIns="0" rIns="0" bIns="0" rtlCol="0"/>
          <a:lstStyle/>
          <a:p>
            <a:endParaRPr/>
          </a:p>
        </p:txBody>
      </p:sp>
      <p:sp>
        <p:nvSpPr>
          <p:cNvPr id="121" name="object 121"/>
          <p:cNvSpPr/>
          <p:nvPr/>
        </p:nvSpPr>
        <p:spPr>
          <a:xfrm>
            <a:off x="5166029" y="2769991"/>
            <a:ext cx="0" cy="131867"/>
          </a:xfrm>
          <a:custGeom>
            <a:avLst/>
            <a:gdLst/>
            <a:ahLst/>
            <a:cxnLst/>
            <a:rect l="l" t="t" r="r" b="b"/>
            <a:pathLst>
              <a:path h="180339">
                <a:moveTo>
                  <a:pt x="0" y="0"/>
                </a:moveTo>
                <a:lnTo>
                  <a:pt x="0" y="180276"/>
                </a:lnTo>
              </a:path>
            </a:pathLst>
          </a:custGeom>
          <a:ln w="63309">
            <a:solidFill>
              <a:srgbClr val="FEFEFE"/>
            </a:solidFill>
          </a:ln>
        </p:spPr>
        <p:txBody>
          <a:bodyPr wrap="square" lIns="0" tIns="0" rIns="0" bIns="0" rtlCol="0"/>
          <a:lstStyle/>
          <a:p>
            <a:endParaRPr/>
          </a:p>
        </p:txBody>
      </p:sp>
      <p:sp>
        <p:nvSpPr>
          <p:cNvPr id="122" name="object 122"/>
          <p:cNvSpPr/>
          <p:nvPr/>
        </p:nvSpPr>
        <p:spPr>
          <a:xfrm>
            <a:off x="5235442" y="2723940"/>
            <a:ext cx="0" cy="178299"/>
          </a:xfrm>
          <a:custGeom>
            <a:avLst/>
            <a:gdLst/>
            <a:ahLst/>
            <a:cxnLst/>
            <a:rect l="l" t="t" r="r" b="b"/>
            <a:pathLst>
              <a:path h="243839">
                <a:moveTo>
                  <a:pt x="0" y="0"/>
                </a:moveTo>
                <a:lnTo>
                  <a:pt x="0" y="243255"/>
                </a:lnTo>
              </a:path>
            </a:pathLst>
          </a:custGeom>
          <a:ln w="63309">
            <a:solidFill>
              <a:srgbClr val="FEFEFE"/>
            </a:solidFill>
          </a:ln>
        </p:spPr>
        <p:txBody>
          <a:bodyPr wrap="square" lIns="0" tIns="0" rIns="0" bIns="0" rtlCol="0"/>
          <a:lstStyle/>
          <a:p>
            <a:endParaRPr/>
          </a:p>
        </p:txBody>
      </p:sp>
      <p:sp>
        <p:nvSpPr>
          <p:cNvPr id="123" name="object 123"/>
          <p:cNvSpPr/>
          <p:nvPr/>
        </p:nvSpPr>
        <p:spPr>
          <a:xfrm>
            <a:off x="5304856" y="2723940"/>
            <a:ext cx="0" cy="178299"/>
          </a:xfrm>
          <a:custGeom>
            <a:avLst/>
            <a:gdLst/>
            <a:ahLst/>
            <a:cxnLst/>
            <a:rect l="l" t="t" r="r" b="b"/>
            <a:pathLst>
              <a:path h="243839">
                <a:moveTo>
                  <a:pt x="0" y="0"/>
                </a:moveTo>
                <a:lnTo>
                  <a:pt x="0" y="243255"/>
                </a:lnTo>
              </a:path>
            </a:pathLst>
          </a:custGeom>
          <a:ln w="63309">
            <a:solidFill>
              <a:srgbClr val="FEFEFE"/>
            </a:solidFill>
          </a:ln>
        </p:spPr>
        <p:txBody>
          <a:bodyPr wrap="square" lIns="0" tIns="0" rIns="0" bIns="0" rtlCol="0"/>
          <a:lstStyle/>
          <a:p>
            <a:endParaRPr/>
          </a:p>
        </p:txBody>
      </p:sp>
      <p:sp>
        <p:nvSpPr>
          <p:cNvPr id="124" name="object 124"/>
          <p:cNvSpPr/>
          <p:nvPr/>
        </p:nvSpPr>
        <p:spPr>
          <a:xfrm>
            <a:off x="5351356" y="2740995"/>
            <a:ext cx="45852" cy="0"/>
          </a:xfrm>
          <a:custGeom>
            <a:avLst/>
            <a:gdLst/>
            <a:ahLst/>
            <a:cxnLst/>
            <a:rect l="l" t="t" r="r" b="b"/>
            <a:pathLst>
              <a:path w="66040">
                <a:moveTo>
                  <a:pt x="0" y="0"/>
                </a:moveTo>
                <a:lnTo>
                  <a:pt x="65989" y="0"/>
                </a:lnTo>
              </a:path>
            </a:pathLst>
          </a:custGeom>
          <a:ln w="46647">
            <a:solidFill>
              <a:srgbClr val="FEFEFE"/>
            </a:solidFill>
          </a:ln>
        </p:spPr>
        <p:txBody>
          <a:bodyPr wrap="square" lIns="0" tIns="0" rIns="0" bIns="0" rtlCol="0"/>
          <a:lstStyle/>
          <a:p>
            <a:endParaRPr/>
          </a:p>
        </p:txBody>
      </p:sp>
      <p:sp>
        <p:nvSpPr>
          <p:cNvPr id="125" name="object 125"/>
          <p:cNvSpPr/>
          <p:nvPr/>
        </p:nvSpPr>
        <p:spPr>
          <a:xfrm>
            <a:off x="5374264" y="2769991"/>
            <a:ext cx="0" cy="131867"/>
          </a:xfrm>
          <a:custGeom>
            <a:avLst/>
            <a:gdLst/>
            <a:ahLst/>
            <a:cxnLst/>
            <a:rect l="l" t="t" r="r" b="b"/>
            <a:pathLst>
              <a:path h="180339">
                <a:moveTo>
                  <a:pt x="0" y="0"/>
                </a:moveTo>
                <a:lnTo>
                  <a:pt x="0" y="180276"/>
                </a:lnTo>
              </a:path>
            </a:pathLst>
          </a:custGeom>
          <a:ln w="63322">
            <a:solidFill>
              <a:srgbClr val="FEFEFE"/>
            </a:solidFill>
          </a:ln>
        </p:spPr>
        <p:txBody>
          <a:bodyPr wrap="square" lIns="0" tIns="0" rIns="0" bIns="0" rtlCol="0"/>
          <a:lstStyle/>
          <a:p>
            <a:endParaRPr/>
          </a:p>
        </p:txBody>
      </p:sp>
      <p:sp>
        <p:nvSpPr>
          <p:cNvPr id="126" name="object 126"/>
          <p:cNvSpPr/>
          <p:nvPr/>
        </p:nvSpPr>
        <p:spPr>
          <a:xfrm>
            <a:off x="5415681" y="2767066"/>
            <a:ext cx="138439" cy="137903"/>
          </a:xfrm>
          <a:custGeom>
            <a:avLst/>
            <a:gdLst/>
            <a:ahLst/>
            <a:cxnLst/>
            <a:rect l="l" t="t" r="r" b="b"/>
            <a:pathLst>
              <a:path w="199390" h="188595">
                <a:moveTo>
                  <a:pt x="99974" y="0"/>
                </a:moveTo>
                <a:lnTo>
                  <a:pt x="59889" y="7518"/>
                </a:lnTo>
                <a:lnTo>
                  <a:pt x="28241" y="27909"/>
                </a:lnTo>
                <a:lnTo>
                  <a:pt x="7466" y="57923"/>
                </a:lnTo>
                <a:lnTo>
                  <a:pt x="0" y="94310"/>
                </a:lnTo>
                <a:lnTo>
                  <a:pt x="0" y="94970"/>
                </a:lnTo>
                <a:lnTo>
                  <a:pt x="7409" y="131252"/>
                </a:lnTo>
                <a:lnTo>
                  <a:pt x="28033" y="161034"/>
                </a:lnTo>
                <a:lnTo>
                  <a:pt x="59466" y="181193"/>
                </a:lnTo>
                <a:lnTo>
                  <a:pt x="99301" y="188607"/>
                </a:lnTo>
                <a:lnTo>
                  <a:pt x="139386" y="181088"/>
                </a:lnTo>
                <a:lnTo>
                  <a:pt x="171034" y="160699"/>
                </a:lnTo>
                <a:lnTo>
                  <a:pt x="188851" y="134962"/>
                </a:lnTo>
                <a:lnTo>
                  <a:pt x="99974" y="134962"/>
                </a:lnTo>
                <a:lnTo>
                  <a:pt x="84566" y="131704"/>
                </a:lnTo>
                <a:lnTo>
                  <a:pt x="72437" y="122885"/>
                </a:lnTo>
                <a:lnTo>
                  <a:pt x="64494" y="109941"/>
                </a:lnTo>
                <a:lnTo>
                  <a:pt x="61766" y="94970"/>
                </a:lnTo>
                <a:lnTo>
                  <a:pt x="61645" y="93637"/>
                </a:lnTo>
                <a:lnTo>
                  <a:pt x="64296" y="78255"/>
                </a:lnTo>
                <a:lnTo>
                  <a:pt x="71853" y="65527"/>
                </a:lnTo>
                <a:lnTo>
                  <a:pt x="83719" y="56859"/>
                </a:lnTo>
                <a:lnTo>
                  <a:pt x="99301" y="53657"/>
                </a:lnTo>
                <a:lnTo>
                  <a:pt x="189305" y="53657"/>
                </a:lnTo>
                <a:lnTo>
                  <a:pt x="171242" y="27573"/>
                </a:lnTo>
                <a:lnTo>
                  <a:pt x="139809" y="7413"/>
                </a:lnTo>
                <a:lnTo>
                  <a:pt x="99974" y="0"/>
                </a:lnTo>
                <a:close/>
              </a:path>
              <a:path w="199390" h="188595">
                <a:moveTo>
                  <a:pt x="189305" y="53657"/>
                </a:moveTo>
                <a:lnTo>
                  <a:pt x="99301" y="53657"/>
                </a:lnTo>
                <a:lnTo>
                  <a:pt x="114709" y="56916"/>
                </a:lnTo>
                <a:lnTo>
                  <a:pt x="126838" y="65735"/>
                </a:lnTo>
                <a:lnTo>
                  <a:pt x="134780" y="78678"/>
                </a:lnTo>
                <a:lnTo>
                  <a:pt x="137507" y="93637"/>
                </a:lnTo>
                <a:lnTo>
                  <a:pt x="137629" y="94970"/>
                </a:lnTo>
                <a:lnTo>
                  <a:pt x="134978" y="110359"/>
                </a:lnTo>
                <a:lnTo>
                  <a:pt x="127422" y="123091"/>
                </a:lnTo>
                <a:lnTo>
                  <a:pt x="115555" y="131760"/>
                </a:lnTo>
                <a:lnTo>
                  <a:pt x="99974" y="134962"/>
                </a:lnTo>
                <a:lnTo>
                  <a:pt x="188851" y="134962"/>
                </a:lnTo>
                <a:lnTo>
                  <a:pt x="191809" y="130689"/>
                </a:lnTo>
                <a:lnTo>
                  <a:pt x="199275" y="94310"/>
                </a:lnTo>
                <a:lnTo>
                  <a:pt x="199275" y="93637"/>
                </a:lnTo>
                <a:lnTo>
                  <a:pt x="191866" y="57355"/>
                </a:lnTo>
                <a:lnTo>
                  <a:pt x="189305" y="53657"/>
                </a:lnTo>
                <a:close/>
              </a:path>
            </a:pathLst>
          </a:custGeom>
          <a:solidFill>
            <a:srgbClr val="FEFEFE"/>
          </a:solidFill>
        </p:spPr>
        <p:txBody>
          <a:bodyPr wrap="square" lIns="0" tIns="0" rIns="0" bIns="0" rtlCol="0"/>
          <a:lstStyle/>
          <a:p>
            <a:endParaRPr/>
          </a:p>
        </p:txBody>
      </p:sp>
      <p:sp>
        <p:nvSpPr>
          <p:cNvPr id="127" name="object 127"/>
          <p:cNvSpPr/>
          <p:nvPr/>
        </p:nvSpPr>
        <p:spPr>
          <a:xfrm>
            <a:off x="5572549" y="2767066"/>
            <a:ext cx="124330" cy="135117"/>
          </a:xfrm>
          <a:custGeom>
            <a:avLst/>
            <a:gdLst/>
            <a:ahLst/>
            <a:cxnLst/>
            <a:rect l="l" t="t" r="r" b="b"/>
            <a:pathLst>
              <a:path w="179070" h="184785">
                <a:moveTo>
                  <a:pt x="63309" y="4000"/>
                </a:moveTo>
                <a:lnTo>
                  <a:pt x="0" y="4000"/>
                </a:lnTo>
                <a:lnTo>
                  <a:pt x="0" y="184276"/>
                </a:lnTo>
                <a:lnTo>
                  <a:pt x="63309" y="184276"/>
                </a:lnTo>
                <a:lnTo>
                  <a:pt x="63309" y="86639"/>
                </a:lnTo>
                <a:lnTo>
                  <a:pt x="65319" y="73608"/>
                </a:lnTo>
                <a:lnTo>
                  <a:pt x="70889" y="64109"/>
                </a:lnTo>
                <a:lnTo>
                  <a:pt x="79334" y="58296"/>
                </a:lnTo>
                <a:lnTo>
                  <a:pt x="89966" y="56324"/>
                </a:lnTo>
                <a:lnTo>
                  <a:pt x="177098" y="56324"/>
                </a:lnTo>
                <a:lnTo>
                  <a:pt x="174422" y="38661"/>
                </a:lnTo>
                <a:lnTo>
                  <a:pt x="169012" y="29324"/>
                </a:lnTo>
                <a:lnTo>
                  <a:pt x="63309" y="29324"/>
                </a:lnTo>
                <a:lnTo>
                  <a:pt x="63309" y="4000"/>
                </a:lnTo>
                <a:close/>
              </a:path>
              <a:path w="179070" h="184785">
                <a:moveTo>
                  <a:pt x="177098" y="56324"/>
                </a:moveTo>
                <a:lnTo>
                  <a:pt x="89966" y="56324"/>
                </a:lnTo>
                <a:lnTo>
                  <a:pt x="100253" y="58296"/>
                </a:lnTo>
                <a:lnTo>
                  <a:pt x="108259" y="64109"/>
                </a:lnTo>
                <a:lnTo>
                  <a:pt x="113453" y="73608"/>
                </a:lnTo>
                <a:lnTo>
                  <a:pt x="115303" y="86639"/>
                </a:lnTo>
                <a:lnTo>
                  <a:pt x="115303" y="184276"/>
                </a:lnTo>
                <a:lnTo>
                  <a:pt x="178612" y="184276"/>
                </a:lnTo>
                <a:lnTo>
                  <a:pt x="178612" y="66319"/>
                </a:lnTo>
                <a:lnTo>
                  <a:pt x="177098" y="56324"/>
                </a:lnTo>
                <a:close/>
              </a:path>
              <a:path w="179070" h="184785">
                <a:moveTo>
                  <a:pt x="117297" y="0"/>
                </a:moveTo>
                <a:lnTo>
                  <a:pt x="99680" y="2472"/>
                </a:lnTo>
                <a:lnTo>
                  <a:pt x="85059" y="9037"/>
                </a:lnTo>
                <a:lnTo>
                  <a:pt x="73061" y="18414"/>
                </a:lnTo>
                <a:lnTo>
                  <a:pt x="63309" y="29324"/>
                </a:lnTo>
                <a:lnTo>
                  <a:pt x="169012" y="29324"/>
                </a:lnTo>
                <a:lnTo>
                  <a:pt x="162328" y="17786"/>
                </a:lnTo>
                <a:lnTo>
                  <a:pt x="143047" y="4597"/>
                </a:lnTo>
                <a:lnTo>
                  <a:pt x="117297" y="0"/>
                </a:lnTo>
                <a:close/>
              </a:path>
            </a:pathLst>
          </a:custGeom>
          <a:solidFill>
            <a:srgbClr val="FEFEFE"/>
          </a:solidFill>
        </p:spPr>
        <p:txBody>
          <a:bodyPr wrap="square" lIns="0" tIns="0" rIns="0" bIns="0" rtlCol="0"/>
          <a:lstStyle/>
          <a:p>
            <a:endParaRPr/>
          </a:p>
        </p:txBody>
      </p:sp>
      <p:sp>
        <p:nvSpPr>
          <p:cNvPr id="128" name="object 128"/>
          <p:cNvSpPr/>
          <p:nvPr/>
        </p:nvSpPr>
        <p:spPr>
          <a:xfrm>
            <a:off x="6904884" y="2431605"/>
            <a:ext cx="925863" cy="940711"/>
          </a:xfrm>
          <a:custGeom>
            <a:avLst/>
            <a:gdLst/>
            <a:ahLst/>
            <a:cxnLst/>
            <a:rect l="l" t="t" r="r" b="b"/>
            <a:pathLst>
              <a:path w="1333500" h="1286510">
                <a:moveTo>
                  <a:pt x="0" y="0"/>
                </a:moveTo>
                <a:lnTo>
                  <a:pt x="1333474" y="0"/>
                </a:lnTo>
                <a:lnTo>
                  <a:pt x="1333474" y="1286002"/>
                </a:lnTo>
                <a:lnTo>
                  <a:pt x="0" y="1286002"/>
                </a:lnTo>
                <a:lnTo>
                  <a:pt x="0" y="0"/>
                </a:lnTo>
                <a:close/>
              </a:path>
            </a:pathLst>
          </a:custGeom>
          <a:solidFill>
            <a:srgbClr val="354B9C"/>
          </a:solidFill>
        </p:spPr>
        <p:txBody>
          <a:bodyPr wrap="square" lIns="0" tIns="0" rIns="0" bIns="0" rtlCol="0"/>
          <a:lstStyle/>
          <a:p>
            <a:endParaRPr/>
          </a:p>
        </p:txBody>
      </p:sp>
      <p:sp>
        <p:nvSpPr>
          <p:cNvPr id="129" name="object 129"/>
          <p:cNvSpPr/>
          <p:nvPr/>
        </p:nvSpPr>
        <p:spPr>
          <a:xfrm>
            <a:off x="7944275" y="2431604"/>
            <a:ext cx="925845" cy="940340"/>
          </a:xfrm>
          <a:prstGeom prst="rect">
            <a:avLst/>
          </a:prstGeom>
          <a:blipFill>
            <a:blip r:embed="rId15" cstate="print"/>
            <a:stretch>
              <a:fillRect/>
            </a:stretch>
          </a:blipFill>
        </p:spPr>
        <p:txBody>
          <a:bodyPr wrap="square" lIns="0" tIns="0" rIns="0" bIns="0" rtlCol="0"/>
          <a:lstStyle/>
          <a:p>
            <a:endParaRPr/>
          </a:p>
        </p:txBody>
      </p:sp>
      <p:sp>
        <p:nvSpPr>
          <p:cNvPr id="130" name="object 130"/>
          <p:cNvSpPr/>
          <p:nvPr/>
        </p:nvSpPr>
        <p:spPr>
          <a:xfrm>
            <a:off x="7944275" y="2431781"/>
            <a:ext cx="925863" cy="940711"/>
          </a:xfrm>
          <a:custGeom>
            <a:avLst/>
            <a:gdLst/>
            <a:ahLst/>
            <a:cxnLst/>
            <a:rect l="l" t="t" r="r" b="b"/>
            <a:pathLst>
              <a:path w="1333500" h="1286510">
                <a:moveTo>
                  <a:pt x="0" y="0"/>
                </a:moveTo>
                <a:lnTo>
                  <a:pt x="1333474" y="0"/>
                </a:lnTo>
                <a:lnTo>
                  <a:pt x="1333474" y="1286002"/>
                </a:lnTo>
                <a:lnTo>
                  <a:pt x="0" y="1286002"/>
                </a:lnTo>
                <a:lnTo>
                  <a:pt x="0" y="0"/>
                </a:lnTo>
                <a:close/>
              </a:path>
            </a:pathLst>
          </a:custGeom>
          <a:solidFill>
            <a:srgbClr val="3B58A5">
              <a:alpha val="76998"/>
            </a:srgbClr>
          </a:solidFill>
        </p:spPr>
        <p:txBody>
          <a:bodyPr wrap="square" lIns="0" tIns="0" rIns="0" bIns="0" rtlCol="0"/>
          <a:lstStyle/>
          <a:p>
            <a:endParaRPr/>
          </a:p>
        </p:txBody>
      </p:sp>
      <p:sp>
        <p:nvSpPr>
          <p:cNvPr id="131" name="object 131"/>
          <p:cNvSpPr/>
          <p:nvPr/>
        </p:nvSpPr>
        <p:spPr>
          <a:xfrm>
            <a:off x="6958249" y="2662539"/>
            <a:ext cx="548507" cy="630434"/>
          </a:xfrm>
          <a:prstGeom prst="rect">
            <a:avLst/>
          </a:prstGeom>
          <a:blipFill>
            <a:blip r:embed="rId16" cstate="print"/>
            <a:stretch>
              <a:fillRect/>
            </a:stretch>
          </a:blipFill>
        </p:spPr>
        <p:txBody>
          <a:bodyPr wrap="square" lIns="0" tIns="0" rIns="0" bIns="0" rtlCol="0"/>
          <a:lstStyle/>
          <a:p>
            <a:endParaRPr/>
          </a:p>
        </p:txBody>
      </p:sp>
      <p:sp>
        <p:nvSpPr>
          <p:cNvPr id="132" name="object 132"/>
          <p:cNvSpPr/>
          <p:nvPr/>
        </p:nvSpPr>
        <p:spPr>
          <a:xfrm>
            <a:off x="8869503" y="3496735"/>
            <a:ext cx="882" cy="2037434"/>
          </a:xfrm>
          <a:custGeom>
            <a:avLst/>
            <a:gdLst/>
            <a:ahLst/>
            <a:cxnLst/>
            <a:rect l="l" t="t" r="r" b="b"/>
            <a:pathLst>
              <a:path w="1270" h="2786379">
                <a:moveTo>
                  <a:pt x="0" y="2786316"/>
                </a:moveTo>
                <a:lnTo>
                  <a:pt x="889" y="2786316"/>
                </a:lnTo>
                <a:lnTo>
                  <a:pt x="889" y="0"/>
                </a:lnTo>
                <a:lnTo>
                  <a:pt x="0" y="0"/>
                </a:lnTo>
                <a:lnTo>
                  <a:pt x="0" y="2786316"/>
                </a:lnTo>
                <a:close/>
              </a:path>
            </a:pathLst>
          </a:custGeom>
          <a:solidFill>
            <a:srgbClr val="ED2F59"/>
          </a:solidFill>
        </p:spPr>
        <p:txBody>
          <a:bodyPr wrap="square" lIns="0" tIns="0" rIns="0" bIns="0" rtlCol="0"/>
          <a:lstStyle/>
          <a:p>
            <a:endParaRPr/>
          </a:p>
        </p:txBody>
      </p:sp>
      <p:sp>
        <p:nvSpPr>
          <p:cNvPr id="133" name="object 133"/>
          <p:cNvSpPr/>
          <p:nvPr/>
        </p:nvSpPr>
        <p:spPr>
          <a:xfrm>
            <a:off x="7944275" y="4185126"/>
            <a:ext cx="925845" cy="1348997"/>
          </a:xfrm>
          <a:prstGeom prst="rect">
            <a:avLst/>
          </a:prstGeom>
          <a:blipFill>
            <a:blip r:embed="rId17" cstate="print"/>
            <a:stretch>
              <a:fillRect/>
            </a:stretch>
          </a:blipFill>
        </p:spPr>
        <p:txBody>
          <a:bodyPr wrap="square" lIns="0" tIns="0" rIns="0" bIns="0" rtlCol="0"/>
          <a:lstStyle/>
          <a:p>
            <a:endParaRPr/>
          </a:p>
        </p:txBody>
      </p:sp>
      <p:sp>
        <p:nvSpPr>
          <p:cNvPr id="134" name="object 134"/>
          <p:cNvSpPr/>
          <p:nvPr/>
        </p:nvSpPr>
        <p:spPr>
          <a:xfrm>
            <a:off x="7944275" y="3496735"/>
            <a:ext cx="925845" cy="725536"/>
          </a:xfrm>
          <a:prstGeom prst="rect">
            <a:avLst/>
          </a:prstGeom>
          <a:blipFill>
            <a:blip r:embed="rId18" cstate="print"/>
            <a:stretch>
              <a:fillRect/>
            </a:stretch>
          </a:blipFill>
        </p:spPr>
        <p:txBody>
          <a:bodyPr wrap="square" lIns="0" tIns="0" rIns="0" bIns="0" rtlCol="0"/>
          <a:lstStyle/>
          <a:p>
            <a:endParaRPr/>
          </a:p>
        </p:txBody>
      </p:sp>
      <p:sp>
        <p:nvSpPr>
          <p:cNvPr id="135" name="object 135"/>
          <p:cNvSpPr/>
          <p:nvPr/>
        </p:nvSpPr>
        <p:spPr>
          <a:xfrm>
            <a:off x="7944276" y="3496735"/>
            <a:ext cx="925422" cy="2037434"/>
          </a:xfrm>
          <a:custGeom>
            <a:avLst/>
            <a:gdLst/>
            <a:ahLst/>
            <a:cxnLst/>
            <a:rect l="l" t="t" r="r" b="b"/>
            <a:pathLst>
              <a:path w="1332865" h="2786379">
                <a:moveTo>
                  <a:pt x="0" y="0"/>
                </a:moveTo>
                <a:lnTo>
                  <a:pt x="1332585" y="0"/>
                </a:lnTo>
                <a:lnTo>
                  <a:pt x="1332585" y="2786316"/>
                </a:lnTo>
                <a:lnTo>
                  <a:pt x="0" y="2786316"/>
                </a:lnTo>
                <a:lnTo>
                  <a:pt x="0" y="0"/>
                </a:lnTo>
                <a:close/>
              </a:path>
            </a:pathLst>
          </a:custGeom>
          <a:solidFill>
            <a:srgbClr val="ED2F59">
              <a:alpha val="76998"/>
            </a:srgbClr>
          </a:solidFill>
        </p:spPr>
        <p:txBody>
          <a:bodyPr wrap="square" lIns="0" tIns="0" rIns="0" bIns="0" rtlCol="0"/>
          <a:lstStyle/>
          <a:p>
            <a:endParaRPr/>
          </a:p>
        </p:txBody>
      </p:sp>
      <p:sp>
        <p:nvSpPr>
          <p:cNvPr id="136" name="object 136"/>
          <p:cNvSpPr/>
          <p:nvPr/>
        </p:nvSpPr>
        <p:spPr>
          <a:xfrm>
            <a:off x="8004324" y="3944177"/>
            <a:ext cx="525185" cy="236584"/>
          </a:xfrm>
          <a:prstGeom prst="rect">
            <a:avLst/>
          </a:prstGeom>
          <a:blipFill>
            <a:blip r:embed="rId19" cstate="print"/>
            <a:stretch>
              <a:fillRect/>
            </a:stretch>
          </a:blipFill>
        </p:spPr>
        <p:txBody>
          <a:bodyPr wrap="square" lIns="0" tIns="0" rIns="0" bIns="0" rtlCol="0"/>
          <a:lstStyle/>
          <a:p>
            <a:endParaRPr/>
          </a:p>
        </p:txBody>
      </p:sp>
      <p:sp>
        <p:nvSpPr>
          <p:cNvPr id="137" name="object 137"/>
          <p:cNvSpPr/>
          <p:nvPr/>
        </p:nvSpPr>
        <p:spPr>
          <a:xfrm>
            <a:off x="8551795" y="4084425"/>
            <a:ext cx="0" cy="94720"/>
          </a:xfrm>
          <a:custGeom>
            <a:avLst/>
            <a:gdLst/>
            <a:ahLst/>
            <a:cxnLst/>
            <a:rect l="l" t="t" r="r" b="b"/>
            <a:pathLst>
              <a:path h="129539">
                <a:moveTo>
                  <a:pt x="0" y="0"/>
                </a:moveTo>
                <a:lnTo>
                  <a:pt x="0" y="129438"/>
                </a:lnTo>
              </a:path>
            </a:pathLst>
          </a:custGeom>
          <a:ln w="33693">
            <a:solidFill>
              <a:srgbClr val="FEFEFE"/>
            </a:solidFill>
          </a:ln>
        </p:spPr>
        <p:txBody>
          <a:bodyPr wrap="square" lIns="0" tIns="0" rIns="0" bIns="0" rtlCol="0"/>
          <a:lstStyle/>
          <a:p>
            <a:endParaRPr/>
          </a:p>
        </p:txBody>
      </p:sp>
      <p:sp>
        <p:nvSpPr>
          <p:cNvPr id="138" name="object 138"/>
          <p:cNvSpPr/>
          <p:nvPr/>
        </p:nvSpPr>
        <p:spPr>
          <a:xfrm>
            <a:off x="8573836" y="4107381"/>
            <a:ext cx="67456" cy="73827"/>
          </a:xfrm>
          <a:custGeom>
            <a:avLst/>
            <a:gdLst/>
            <a:ahLst/>
            <a:cxnLst/>
            <a:rect l="l" t="t" r="r" b="b"/>
            <a:pathLst>
              <a:path w="97154" h="100964">
                <a:moveTo>
                  <a:pt x="48399" y="0"/>
                </a:moveTo>
                <a:lnTo>
                  <a:pt x="28867" y="3900"/>
                </a:lnTo>
                <a:lnTo>
                  <a:pt x="13560" y="14581"/>
                </a:lnTo>
                <a:lnTo>
                  <a:pt x="3572" y="30512"/>
                </a:lnTo>
                <a:lnTo>
                  <a:pt x="0" y="50164"/>
                </a:lnTo>
                <a:lnTo>
                  <a:pt x="0" y="50533"/>
                </a:lnTo>
                <a:lnTo>
                  <a:pt x="3794" y="70882"/>
                </a:lnTo>
                <a:lnTo>
                  <a:pt x="14403" y="86612"/>
                </a:lnTo>
                <a:lnTo>
                  <a:pt x="30662" y="96758"/>
                </a:lnTo>
                <a:lnTo>
                  <a:pt x="51409" y="100355"/>
                </a:lnTo>
                <a:lnTo>
                  <a:pt x="64705" y="98952"/>
                </a:lnTo>
                <a:lnTo>
                  <a:pt x="75974" y="94988"/>
                </a:lnTo>
                <a:lnTo>
                  <a:pt x="85381" y="88830"/>
                </a:lnTo>
                <a:lnTo>
                  <a:pt x="93090" y="80848"/>
                </a:lnTo>
                <a:lnTo>
                  <a:pt x="86236" y="75171"/>
                </a:lnTo>
                <a:lnTo>
                  <a:pt x="53187" y="75171"/>
                </a:lnTo>
                <a:lnTo>
                  <a:pt x="45905" y="74176"/>
                </a:lnTo>
                <a:lnTo>
                  <a:pt x="39889" y="71204"/>
                </a:lnTo>
                <a:lnTo>
                  <a:pt x="35337" y="66271"/>
                </a:lnTo>
                <a:lnTo>
                  <a:pt x="32448" y="59397"/>
                </a:lnTo>
                <a:lnTo>
                  <a:pt x="96634" y="59397"/>
                </a:lnTo>
                <a:lnTo>
                  <a:pt x="96812" y="57086"/>
                </a:lnTo>
                <a:lnTo>
                  <a:pt x="96812" y="52476"/>
                </a:lnTo>
                <a:lnTo>
                  <a:pt x="95326" y="42189"/>
                </a:lnTo>
                <a:lnTo>
                  <a:pt x="31915" y="42189"/>
                </a:lnTo>
                <a:lnTo>
                  <a:pt x="33680" y="31737"/>
                </a:lnTo>
                <a:lnTo>
                  <a:pt x="39712" y="24815"/>
                </a:lnTo>
                <a:lnTo>
                  <a:pt x="89895" y="24815"/>
                </a:lnTo>
                <a:lnTo>
                  <a:pt x="85040" y="15665"/>
                </a:lnTo>
                <a:lnTo>
                  <a:pt x="69953" y="4234"/>
                </a:lnTo>
                <a:lnTo>
                  <a:pt x="48399" y="0"/>
                </a:lnTo>
                <a:close/>
              </a:path>
              <a:path w="97154" h="100964">
                <a:moveTo>
                  <a:pt x="74460" y="65417"/>
                </a:moveTo>
                <a:lnTo>
                  <a:pt x="67551" y="72161"/>
                </a:lnTo>
                <a:lnTo>
                  <a:pt x="61163" y="75171"/>
                </a:lnTo>
                <a:lnTo>
                  <a:pt x="86236" y="75171"/>
                </a:lnTo>
                <a:lnTo>
                  <a:pt x="74460" y="65417"/>
                </a:lnTo>
                <a:close/>
              </a:path>
              <a:path w="97154" h="100964">
                <a:moveTo>
                  <a:pt x="89895" y="24815"/>
                </a:moveTo>
                <a:lnTo>
                  <a:pt x="57797" y="24815"/>
                </a:lnTo>
                <a:lnTo>
                  <a:pt x="64007" y="31559"/>
                </a:lnTo>
                <a:lnTo>
                  <a:pt x="65252" y="42189"/>
                </a:lnTo>
                <a:lnTo>
                  <a:pt x="95326" y="42189"/>
                </a:lnTo>
                <a:lnTo>
                  <a:pt x="93910" y="32382"/>
                </a:lnTo>
                <a:lnTo>
                  <a:pt x="89895" y="24815"/>
                </a:lnTo>
                <a:close/>
              </a:path>
            </a:pathLst>
          </a:custGeom>
          <a:solidFill>
            <a:srgbClr val="FEFEFE"/>
          </a:solidFill>
        </p:spPr>
        <p:txBody>
          <a:bodyPr wrap="square" lIns="0" tIns="0" rIns="0" bIns="0" rtlCol="0"/>
          <a:lstStyle/>
          <a:p>
            <a:endParaRPr/>
          </a:p>
        </p:txBody>
      </p:sp>
      <p:sp>
        <p:nvSpPr>
          <p:cNvPr id="139" name="object 139"/>
          <p:cNvSpPr/>
          <p:nvPr/>
        </p:nvSpPr>
        <p:spPr>
          <a:xfrm>
            <a:off x="8001608" y="4235310"/>
            <a:ext cx="67456" cy="73827"/>
          </a:xfrm>
          <a:custGeom>
            <a:avLst/>
            <a:gdLst/>
            <a:ahLst/>
            <a:cxnLst/>
            <a:rect l="l" t="t" r="r" b="b"/>
            <a:pathLst>
              <a:path w="97154" h="100964">
                <a:moveTo>
                  <a:pt x="48412" y="0"/>
                </a:moveTo>
                <a:lnTo>
                  <a:pt x="28878" y="3900"/>
                </a:lnTo>
                <a:lnTo>
                  <a:pt x="13566" y="14582"/>
                </a:lnTo>
                <a:lnTo>
                  <a:pt x="3574" y="30518"/>
                </a:lnTo>
                <a:lnTo>
                  <a:pt x="0" y="50177"/>
                </a:lnTo>
                <a:lnTo>
                  <a:pt x="0" y="50533"/>
                </a:lnTo>
                <a:lnTo>
                  <a:pt x="3796" y="70887"/>
                </a:lnTo>
                <a:lnTo>
                  <a:pt x="14409" y="86617"/>
                </a:lnTo>
                <a:lnTo>
                  <a:pt x="30673" y="96760"/>
                </a:lnTo>
                <a:lnTo>
                  <a:pt x="51422" y="100355"/>
                </a:lnTo>
                <a:lnTo>
                  <a:pt x="64716" y="98954"/>
                </a:lnTo>
                <a:lnTo>
                  <a:pt x="75982" y="94992"/>
                </a:lnTo>
                <a:lnTo>
                  <a:pt x="85389" y="88836"/>
                </a:lnTo>
                <a:lnTo>
                  <a:pt x="93103" y="80848"/>
                </a:lnTo>
                <a:lnTo>
                  <a:pt x="86259" y="75183"/>
                </a:lnTo>
                <a:lnTo>
                  <a:pt x="53200" y="75183"/>
                </a:lnTo>
                <a:lnTo>
                  <a:pt x="45918" y="74189"/>
                </a:lnTo>
                <a:lnTo>
                  <a:pt x="39900" y="71215"/>
                </a:lnTo>
                <a:lnTo>
                  <a:pt x="35344" y="66279"/>
                </a:lnTo>
                <a:lnTo>
                  <a:pt x="32448" y="59397"/>
                </a:lnTo>
                <a:lnTo>
                  <a:pt x="96647" y="59397"/>
                </a:lnTo>
                <a:lnTo>
                  <a:pt x="96824" y="57086"/>
                </a:lnTo>
                <a:lnTo>
                  <a:pt x="96824" y="52489"/>
                </a:lnTo>
                <a:lnTo>
                  <a:pt x="95339" y="42202"/>
                </a:lnTo>
                <a:lnTo>
                  <a:pt x="31915" y="42202"/>
                </a:lnTo>
                <a:lnTo>
                  <a:pt x="33693" y="31737"/>
                </a:lnTo>
                <a:lnTo>
                  <a:pt x="39725" y="24815"/>
                </a:lnTo>
                <a:lnTo>
                  <a:pt x="89906" y="24815"/>
                </a:lnTo>
                <a:lnTo>
                  <a:pt x="85053" y="15667"/>
                </a:lnTo>
                <a:lnTo>
                  <a:pt x="69966" y="4234"/>
                </a:lnTo>
                <a:lnTo>
                  <a:pt x="48412" y="0"/>
                </a:lnTo>
                <a:close/>
              </a:path>
              <a:path w="97154" h="100964">
                <a:moveTo>
                  <a:pt x="74472" y="65430"/>
                </a:moveTo>
                <a:lnTo>
                  <a:pt x="67564" y="72161"/>
                </a:lnTo>
                <a:lnTo>
                  <a:pt x="61175" y="75183"/>
                </a:lnTo>
                <a:lnTo>
                  <a:pt x="86259" y="75183"/>
                </a:lnTo>
                <a:lnTo>
                  <a:pt x="74472" y="65430"/>
                </a:lnTo>
                <a:close/>
              </a:path>
              <a:path w="97154" h="100964">
                <a:moveTo>
                  <a:pt x="89906" y="24815"/>
                </a:moveTo>
                <a:lnTo>
                  <a:pt x="57810" y="24815"/>
                </a:lnTo>
                <a:lnTo>
                  <a:pt x="64020" y="31559"/>
                </a:lnTo>
                <a:lnTo>
                  <a:pt x="65252" y="42202"/>
                </a:lnTo>
                <a:lnTo>
                  <a:pt x="95339" y="42202"/>
                </a:lnTo>
                <a:lnTo>
                  <a:pt x="93923" y="32387"/>
                </a:lnTo>
                <a:lnTo>
                  <a:pt x="89906" y="24815"/>
                </a:lnTo>
                <a:close/>
              </a:path>
            </a:pathLst>
          </a:custGeom>
          <a:solidFill>
            <a:srgbClr val="FEFEFE"/>
          </a:solidFill>
        </p:spPr>
        <p:txBody>
          <a:bodyPr wrap="square" lIns="0" tIns="0" rIns="0" bIns="0" rtlCol="0"/>
          <a:lstStyle/>
          <a:p>
            <a:endParaRPr/>
          </a:p>
        </p:txBody>
      </p:sp>
      <p:sp>
        <p:nvSpPr>
          <p:cNvPr id="140" name="object 140"/>
          <p:cNvSpPr/>
          <p:nvPr/>
        </p:nvSpPr>
        <p:spPr>
          <a:xfrm>
            <a:off x="8069813" y="4236860"/>
            <a:ext cx="70542" cy="70577"/>
          </a:xfrm>
          <a:custGeom>
            <a:avLst/>
            <a:gdLst/>
            <a:ahLst/>
            <a:cxnLst/>
            <a:rect l="l" t="t" r="r" b="b"/>
            <a:pathLst>
              <a:path w="101600" h="96520">
                <a:moveTo>
                  <a:pt x="36880" y="0"/>
                </a:moveTo>
                <a:lnTo>
                  <a:pt x="533" y="0"/>
                </a:lnTo>
                <a:lnTo>
                  <a:pt x="32270" y="47523"/>
                </a:lnTo>
                <a:lnTo>
                  <a:pt x="0" y="95935"/>
                </a:lnTo>
                <a:lnTo>
                  <a:pt x="35471" y="95935"/>
                </a:lnTo>
                <a:lnTo>
                  <a:pt x="50533" y="71285"/>
                </a:lnTo>
                <a:lnTo>
                  <a:pt x="85228" y="71285"/>
                </a:lnTo>
                <a:lnTo>
                  <a:pt x="69329" y="47345"/>
                </a:lnTo>
                <a:lnTo>
                  <a:pt x="85174" y="23583"/>
                </a:lnTo>
                <a:lnTo>
                  <a:pt x="51066" y="23583"/>
                </a:lnTo>
                <a:lnTo>
                  <a:pt x="36880" y="0"/>
                </a:lnTo>
                <a:close/>
              </a:path>
              <a:path w="101600" h="96520">
                <a:moveTo>
                  <a:pt x="85228" y="71285"/>
                </a:moveTo>
                <a:lnTo>
                  <a:pt x="50533" y="71285"/>
                </a:lnTo>
                <a:lnTo>
                  <a:pt x="65430" y="95935"/>
                </a:lnTo>
                <a:lnTo>
                  <a:pt x="101600" y="95935"/>
                </a:lnTo>
                <a:lnTo>
                  <a:pt x="85228" y="71285"/>
                </a:lnTo>
                <a:close/>
              </a:path>
              <a:path w="101600" h="96520">
                <a:moveTo>
                  <a:pt x="100901" y="0"/>
                </a:moveTo>
                <a:lnTo>
                  <a:pt x="65252" y="0"/>
                </a:lnTo>
                <a:lnTo>
                  <a:pt x="51066" y="23583"/>
                </a:lnTo>
                <a:lnTo>
                  <a:pt x="85174" y="23583"/>
                </a:lnTo>
                <a:lnTo>
                  <a:pt x="100901" y="0"/>
                </a:lnTo>
                <a:close/>
              </a:path>
            </a:pathLst>
          </a:custGeom>
          <a:solidFill>
            <a:srgbClr val="FEFEFE"/>
          </a:solidFill>
        </p:spPr>
        <p:txBody>
          <a:bodyPr wrap="square" lIns="0" tIns="0" rIns="0" bIns="0" rtlCol="0"/>
          <a:lstStyle/>
          <a:p>
            <a:endParaRPr/>
          </a:p>
        </p:txBody>
      </p:sp>
      <p:sp>
        <p:nvSpPr>
          <p:cNvPr id="141" name="object 141"/>
          <p:cNvSpPr/>
          <p:nvPr/>
        </p:nvSpPr>
        <p:spPr>
          <a:xfrm>
            <a:off x="8147621" y="4235310"/>
            <a:ext cx="73187" cy="92864"/>
          </a:xfrm>
          <a:custGeom>
            <a:avLst/>
            <a:gdLst/>
            <a:ahLst/>
            <a:cxnLst/>
            <a:rect l="l" t="t" r="r" b="b"/>
            <a:pathLst>
              <a:path w="105409" h="127000">
                <a:moveTo>
                  <a:pt x="33693" y="2120"/>
                </a:moveTo>
                <a:lnTo>
                  <a:pt x="0" y="2120"/>
                </a:lnTo>
                <a:lnTo>
                  <a:pt x="0" y="126428"/>
                </a:lnTo>
                <a:lnTo>
                  <a:pt x="33693" y="126428"/>
                </a:lnTo>
                <a:lnTo>
                  <a:pt x="33693" y="86347"/>
                </a:lnTo>
                <a:lnTo>
                  <a:pt x="92907" y="86347"/>
                </a:lnTo>
                <a:lnTo>
                  <a:pt x="101319" y="71983"/>
                </a:lnTo>
                <a:lnTo>
                  <a:pt x="52489" y="71983"/>
                </a:lnTo>
                <a:lnTo>
                  <a:pt x="44876" y="70371"/>
                </a:lnTo>
                <a:lnTo>
                  <a:pt x="38677" y="65866"/>
                </a:lnTo>
                <a:lnTo>
                  <a:pt x="34508" y="58969"/>
                </a:lnTo>
                <a:lnTo>
                  <a:pt x="32981" y="50177"/>
                </a:lnTo>
                <a:lnTo>
                  <a:pt x="33013" y="49644"/>
                </a:lnTo>
                <a:lnTo>
                  <a:pt x="34508" y="41133"/>
                </a:lnTo>
                <a:lnTo>
                  <a:pt x="38677" y="34288"/>
                </a:lnTo>
                <a:lnTo>
                  <a:pt x="44876" y="29803"/>
                </a:lnTo>
                <a:lnTo>
                  <a:pt x="52489" y="28193"/>
                </a:lnTo>
                <a:lnTo>
                  <a:pt x="101442" y="28193"/>
                </a:lnTo>
                <a:lnTo>
                  <a:pt x="93560" y="14897"/>
                </a:lnTo>
                <a:lnTo>
                  <a:pt x="33693" y="14897"/>
                </a:lnTo>
                <a:lnTo>
                  <a:pt x="33693" y="2120"/>
                </a:lnTo>
                <a:close/>
              </a:path>
              <a:path w="105409" h="127000">
                <a:moveTo>
                  <a:pt x="92907" y="86347"/>
                </a:moveTo>
                <a:lnTo>
                  <a:pt x="33693" y="86347"/>
                </a:lnTo>
                <a:lnTo>
                  <a:pt x="38840" y="91578"/>
                </a:lnTo>
                <a:lnTo>
                  <a:pt x="45199" y="95991"/>
                </a:lnTo>
                <a:lnTo>
                  <a:pt x="53120" y="99039"/>
                </a:lnTo>
                <a:lnTo>
                  <a:pt x="62953" y="100177"/>
                </a:lnTo>
                <a:lnTo>
                  <a:pt x="79148" y="96725"/>
                </a:lnTo>
                <a:lnTo>
                  <a:pt x="92648" y="86790"/>
                </a:lnTo>
                <a:lnTo>
                  <a:pt x="92907" y="86347"/>
                </a:lnTo>
                <a:close/>
              </a:path>
              <a:path w="105409" h="127000">
                <a:moveTo>
                  <a:pt x="101442" y="28193"/>
                </a:moveTo>
                <a:lnTo>
                  <a:pt x="52489" y="28193"/>
                </a:lnTo>
                <a:lnTo>
                  <a:pt x="60204" y="29803"/>
                </a:lnTo>
                <a:lnTo>
                  <a:pt x="66455" y="34288"/>
                </a:lnTo>
                <a:lnTo>
                  <a:pt x="70644" y="41133"/>
                </a:lnTo>
                <a:lnTo>
                  <a:pt x="72142" y="49644"/>
                </a:lnTo>
                <a:lnTo>
                  <a:pt x="72174" y="50177"/>
                </a:lnTo>
                <a:lnTo>
                  <a:pt x="70644" y="59044"/>
                </a:lnTo>
                <a:lnTo>
                  <a:pt x="66455" y="65933"/>
                </a:lnTo>
                <a:lnTo>
                  <a:pt x="60204" y="70396"/>
                </a:lnTo>
                <a:lnTo>
                  <a:pt x="52489" y="71983"/>
                </a:lnTo>
                <a:lnTo>
                  <a:pt x="101319" y="71983"/>
                </a:lnTo>
                <a:lnTo>
                  <a:pt x="101892" y="71004"/>
                </a:lnTo>
                <a:lnTo>
                  <a:pt x="105292" y="50177"/>
                </a:lnTo>
                <a:lnTo>
                  <a:pt x="105321" y="49644"/>
                </a:lnTo>
                <a:lnTo>
                  <a:pt x="101889" y="28948"/>
                </a:lnTo>
                <a:lnTo>
                  <a:pt x="101442" y="28193"/>
                </a:lnTo>
                <a:close/>
              </a:path>
              <a:path w="105409" h="127000">
                <a:moveTo>
                  <a:pt x="62776" y="0"/>
                </a:moveTo>
                <a:lnTo>
                  <a:pt x="53095" y="1204"/>
                </a:lnTo>
                <a:lnTo>
                  <a:pt x="45310" y="4452"/>
                </a:lnTo>
                <a:lnTo>
                  <a:pt x="38987" y="9199"/>
                </a:lnTo>
                <a:lnTo>
                  <a:pt x="33693" y="14897"/>
                </a:lnTo>
                <a:lnTo>
                  <a:pt x="93560" y="14897"/>
                </a:lnTo>
                <a:lnTo>
                  <a:pt x="92625" y="13320"/>
                </a:lnTo>
                <a:lnTo>
                  <a:pt x="79073" y="3443"/>
                </a:lnTo>
                <a:lnTo>
                  <a:pt x="62776" y="0"/>
                </a:lnTo>
                <a:close/>
              </a:path>
            </a:pathLst>
          </a:custGeom>
          <a:solidFill>
            <a:srgbClr val="FEFEFE"/>
          </a:solidFill>
        </p:spPr>
        <p:txBody>
          <a:bodyPr wrap="square" lIns="0" tIns="0" rIns="0" bIns="0" rtlCol="0"/>
          <a:lstStyle/>
          <a:p>
            <a:endParaRPr/>
          </a:p>
        </p:txBody>
      </p:sp>
      <p:sp>
        <p:nvSpPr>
          <p:cNvPr id="142" name="object 142"/>
          <p:cNvSpPr/>
          <p:nvPr/>
        </p:nvSpPr>
        <p:spPr>
          <a:xfrm>
            <a:off x="8227519" y="4235830"/>
            <a:ext cx="65251" cy="72898"/>
          </a:xfrm>
          <a:custGeom>
            <a:avLst/>
            <a:gdLst/>
            <a:ahLst/>
            <a:cxnLst/>
            <a:rect l="l" t="t" r="r" b="b"/>
            <a:pathLst>
              <a:path w="93979" h="99695">
                <a:moveTo>
                  <a:pt x="46469" y="39357"/>
                </a:moveTo>
                <a:lnTo>
                  <a:pt x="37592" y="39357"/>
                </a:lnTo>
                <a:lnTo>
                  <a:pt x="22218" y="41275"/>
                </a:lnTo>
                <a:lnTo>
                  <a:pt x="10352" y="46983"/>
                </a:lnTo>
                <a:lnTo>
                  <a:pt x="2707" y="56416"/>
                </a:lnTo>
                <a:lnTo>
                  <a:pt x="0" y="69507"/>
                </a:lnTo>
                <a:lnTo>
                  <a:pt x="0" y="69862"/>
                </a:lnTo>
                <a:lnTo>
                  <a:pt x="2474" y="82562"/>
                </a:lnTo>
                <a:lnTo>
                  <a:pt x="9286" y="91841"/>
                </a:lnTo>
                <a:lnTo>
                  <a:pt x="19523" y="97532"/>
                </a:lnTo>
                <a:lnTo>
                  <a:pt x="32270" y="99466"/>
                </a:lnTo>
                <a:lnTo>
                  <a:pt x="41069" y="98604"/>
                </a:lnTo>
                <a:lnTo>
                  <a:pt x="48634" y="96164"/>
                </a:lnTo>
                <a:lnTo>
                  <a:pt x="55066" y="92361"/>
                </a:lnTo>
                <a:lnTo>
                  <a:pt x="60464" y="87414"/>
                </a:lnTo>
                <a:lnTo>
                  <a:pt x="93802" y="87414"/>
                </a:lnTo>
                <a:lnTo>
                  <a:pt x="93802" y="78371"/>
                </a:lnTo>
                <a:lnTo>
                  <a:pt x="37414" y="78371"/>
                </a:lnTo>
                <a:lnTo>
                  <a:pt x="32461" y="74472"/>
                </a:lnTo>
                <a:lnTo>
                  <a:pt x="32461" y="60464"/>
                </a:lnTo>
                <a:lnTo>
                  <a:pt x="38125" y="55676"/>
                </a:lnTo>
                <a:lnTo>
                  <a:pt x="93802" y="55676"/>
                </a:lnTo>
                <a:lnTo>
                  <a:pt x="93802" y="43078"/>
                </a:lnTo>
                <a:lnTo>
                  <a:pt x="60642" y="43078"/>
                </a:lnTo>
                <a:lnTo>
                  <a:pt x="55156" y="41135"/>
                </a:lnTo>
                <a:lnTo>
                  <a:pt x="46469" y="39357"/>
                </a:lnTo>
                <a:close/>
              </a:path>
              <a:path w="93979" h="99695">
                <a:moveTo>
                  <a:pt x="93802" y="87414"/>
                </a:moveTo>
                <a:lnTo>
                  <a:pt x="60464" y="87414"/>
                </a:lnTo>
                <a:lnTo>
                  <a:pt x="60464" y="97345"/>
                </a:lnTo>
                <a:lnTo>
                  <a:pt x="93802" y="97345"/>
                </a:lnTo>
                <a:lnTo>
                  <a:pt x="93802" y="87414"/>
                </a:lnTo>
                <a:close/>
              </a:path>
              <a:path w="93979" h="99695">
                <a:moveTo>
                  <a:pt x="93802" y="55676"/>
                </a:moveTo>
                <a:lnTo>
                  <a:pt x="52844" y="55676"/>
                </a:lnTo>
                <a:lnTo>
                  <a:pt x="57632" y="56730"/>
                </a:lnTo>
                <a:lnTo>
                  <a:pt x="60998" y="58153"/>
                </a:lnTo>
                <a:lnTo>
                  <a:pt x="60998" y="72161"/>
                </a:lnTo>
                <a:lnTo>
                  <a:pt x="54089" y="78371"/>
                </a:lnTo>
                <a:lnTo>
                  <a:pt x="93802" y="78371"/>
                </a:lnTo>
                <a:lnTo>
                  <a:pt x="93802" y="55676"/>
                </a:lnTo>
                <a:close/>
              </a:path>
              <a:path w="93979" h="99695">
                <a:moveTo>
                  <a:pt x="91684" y="25882"/>
                </a:moveTo>
                <a:lnTo>
                  <a:pt x="54444" y="25882"/>
                </a:lnTo>
                <a:lnTo>
                  <a:pt x="60642" y="31559"/>
                </a:lnTo>
                <a:lnTo>
                  <a:pt x="60642" y="43078"/>
                </a:lnTo>
                <a:lnTo>
                  <a:pt x="93802" y="43078"/>
                </a:lnTo>
                <a:lnTo>
                  <a:pt x="93736" y="41135"/>
                </a:lnTo>
                <a:lnTo>
                  <a:pt x="93218" y="32747"/>
                </a:lnTo>
                <a:lnTo>
                  <a:pt x="91684" y="25882"/>
                </a:lnTo>
                <a:close/>
              </a:path>
              <a:path w="93979" h="99695">
                <a:moveTo>
                  <a:pt x="46990" y="0"/>
                </a:moveTo>
                <a:lnTo>
                  <a:pt x="35489" y="539"/>
                </a:lnTo>
                <a:lnTo>
                  <a:pt x="25449" y="2058"/>
                </a:lnTo>
                <a:lnTo>
                  <a:pt x="16473" y="4409"/>
                </a:lnTo>
                <a:lnTo>
                  <a:pt x="8166" y="7442"/>
                </a:lnTo>
                <a:lnTo>
                  <a:pt x="15074" y="31203"/>
                </a:lnTo>
                <a:lnTo>
                  <a:pt x="21372" y="28952"/>
                </a:lnTo>
                <a:lnTo>
                  <a:pt x="27689" y="27281"/>
                </a:lnTo>
                <a:lnTo>
                  <a:pt x="34305" y="26240"/>
                </a:lnTo>
                <a:lnTo>
                  <a:pt x="41503" y="25882"/>
                </a:lnTo>
                <a:lnTo>
                  <a:pt x="91684" y="25882"/>
                </a:lnTo>
                <a:lnTo>
                  <a:pt x="91387" y="24553"/>
                </a:lnTo>
                <a:lnTo>
                  <a:pt x="58885" y="756"/>
                </a:lnTo>
                <a:lnTo>
                  <a:pt x="46990" y="0"/>
                </a:lnTo>
                <a:close/>
              </a:path>
            </a:pathLst>
          </a:custGeom>
          <a:solidFill>
            <a:srgbClr val="FEFEFE"/>
          </a:solidFill>
        </p:spPr>
        <p:txBody>
          <a:bodyPr wrap="square" lIns="0" tIns="0" rIns="0" bIns="0" rtlCol="0"/>
          <a:lstStyle/>
          <a:p>
            <a:endParaRPr/>
          </a:p>
        </p:txBody>
      </p:sp>
      <p:sp>
        <p:nvSpPr>
          <p:cNvPr id="143" name="object 143"/>
          <p:cNvSpPr/>
          <p:nvPr/>
        </p:nvSpPr>
        <p:spPr>
          <a:xfrm>
            <a:off x="8304586" y="4235310"/>
            <a:ext cx="66133" cy="71970"/>
          </a:xfrm>
          <a:custGeom>
            <a:avLst/>
            <a:gdLst/>
            <a:ahLst/>
            <a:cxnLst/>
            <a:rect l="l" t="t" r="r" b="b"/>
            <a:pathLst>
              <a:path w="95250" h="98425">
                <a:moveTo>
                  <a:pt x="33693" y="2120"/>
                </a:moveTo>
                <a:lnTo>
                  <a:pt x="0" y="2120"/>
                </a:lnTo>
                <a:lnTo>
                  <a:pt x="0" y="98056"/>
                </a:lnTo>
                <a:lnTo>
                  <a:pt x="33693" y="98056"/>
                </a:lnTo>
                <a:lnTo>
                  <a:pt x="33693" y="35636"/>
                </a:lnTo>
                <a:lnTo>
                  <a:pt x="39725" y="29959"/>
                </a:lnTo>
                <a:lnTo>
                  <a:pt x="94240" y="29959"/>
                </a:lnTo>
                <a:lnTo>
                  <a:pt x="92817" y="20568"/>
                </a:lnTo>
                <a:lnTo>
                  <a:pt x="89935" y="15595"/>
                </a:lnTo>
                <a:lnTo>
                  <a:pt x="33693" y="15595"/>
                </a:lnTo>
                <a:lnTo>
                  <a:pt x="33693" y="2120"/>
                </a:lnTo>
                <a:close/>
              </a:path>
              <a:path w="95250" h="98425">
                <a:moveTo>
                  <a:pt x="94240" y="29959"/>
                </a:moveTo>
                <a:lnTo>
                  <a:pt x="55867" y="29959"/>
                </a:lnTo>
                <a:lnTo>
                  <a:pt x="61353" y="35636"/>
                </a:lnTo>
                <a:lnTo>
                  <a:pt x="61353" y="98056"/>
                </a:lnTo>
                <a:lnTo>
                  <a:pt x="95046" y="98056"/>
                </a:lnTo>
                <a:lnTo>
                  <a:pt x="95046" y="35280"/>
                </a:lnTo>
                <a:lnTo>
                  <a:pt x="94240" y="29959"/>
                </a:lnTo>
                <a:close/>
              </a:path>
              <a:path w="95250" h="98425">
                <a:moveTo>
                  <a:pt x="62420" y="0"/>
                </a:moveTo>
                <a:lnTo>
                  <a:pt x="53045" y="1315"/>
                </a:lnTo>
                <a:lnTo>
                  <a:pt x="45265" y="4806"/>
                </a:lnTo>
                <a:lnTo>
                  <a:pt x="38881" y="9794"/>
                </a:lnTo>
                <a:lnTo>
                  <a:pt x="33693" y="15595"/>
                </a:lnTo>
                <a:lnTo>
                  <a:pt x="89935" y="15595"/>
                </a:lnTo>
                <a:lnTo>
                  <a:pt x="86382" y="9463"/>
                </a:lnTo>
                <a:lnTo>
                  <a:pt x="76123" y="2446"/>
                </a:lnTo>
                <a:lnTo>
                  <a:pt x="62420" y="0"/>
                </a:lnTo>
                <a:close/>
              </a:path>
            </a:pathLst>
          </a:custGeom>
          <a:solidFill>
            <a:srgbClr val="FEFEFE"/>
          </a:solidFill>
        </p:spPr>
        <p:txBody>
          <a:bodyPr wrap="square" lIns="0" tIns="0" rIns="0" bIns="0" rtlCol="0"/>
          <a:lstStyle/>
          <a:p>
            <a:endParaRPr/>
          </a:p>
        </p:txBody>
      </p:sp>
      <p:sp>
        <p:nvSpPr>
          <p:cNvPr id="144" name="object 144"/>
          <p:cNvSpPr/>
          <p:nvPr/>
        </p:nvSpPr>
        <p:spPr>
          <a:xfrm>
            <a:off x="8377596" y="4235440"/>
            <a:ext cx="59079" cy="73362"/>
          </a:xfrm>
          <a:custGeom>
            <a:avLst/>
            <a:gdLst/>
            <a:ahLst/>
            <a:cxnLst/>
            <a:rect l="l" t="t" r="r" b="b"/>
            <a:pathLst>
              <a:path w="85090" h="100329">
                <a:moveTo>
                  <a:pt x="12585" y="65430"/>
                </a:moveTo>
                <a:lnTo>
                  <a:pt x="0" y="85813"/>
                </a:lnTo>
                <a:lnTo>
                  <a:pt x="10431" y="92070"/>
                </a:lnTo>
                <a:lnTo>
                  <a:pt x="21628" y="96497"/>
                </a:lnTo>
                <a:lnTo>
                  <a:pt x="33357" y="99129"/>
                </a:lnTo>
                <a:lnTo>
                  <a:pt x="45389" y="99999"/>
                </a:lnTo>
                <a:lnTo>
                  <a:pt x="61388" y="97951"/>
                </a:lnTo>
                <a:lnTo>
                  <a:pt x="73763" y="91863"/>
                </a:lnTo>
                <a:lnTo>
                  <a:pt x="81749" y="81820"/>
                </a:lnTo>
                <a:lnTo>
                  <a:pt x="82849" y="76415"/>
                </a:lnTo>
                <a:lnTo>
                  <a:pt x="45567" y="76415"/>
                </a:lnTo>
                <a:lnTo>
                  <a:pt x="37770" y="75720"/>
                </a:lnTo>
                <a:lnTo>
                  <a:pt x="29476" y="73647"/>
                </a:lnTo>
                <a:lnTo>
                  <a:pt x="20982" y="70211"/>
                </a:lnTo>
                <a:lnTo>
                  <a:pt x="12585" y="65430"/>
                </a:lnTo>
                <a:close/>
              </a:path>
              <a:path w="85090" h="100329">
                <a:moveTo>
                  <a:pt x="43078" y="0"/>
                </a:moveTo>
                <a:lnTo>
                  <a:pt x="27718" y="2090"/>
                </a:lnTo>
                <a:lnTo>
                  <a:pt x="15533" y="8220"/>
                </a:lnTo>
                <a:lnTo>
                  <a:pt x="7504" y="18173"/>
                </a:lnTo>
                <a:lnTo>
                  <a:pt x="4610" y="31737"/>
                </a:lnTo>
                <a:lnTo>
                  <a:pt x="4687" y="32448"/>
                </a:lnTo>
                <a:lnTo>
                  <a:pt x="38646" y="62763"/>
                </a:lnTo>
                <a:lnTo>
                  <a:pt x="48755" y="65608"/>
                </a:lnTo>
                <a:lnTo>
                  <a:pt x="54076" y="67195"/>
                </a:lnTo>
                <a:lnTo>
                  <a:pt x="54076" y="74650"/>
                </a:lnTo>
                <a:lnTo>
                  <a:pt x="51422" y="76415"/>
                </a:lnTo>
                <a:lnTo>
                  <a:pt x="82849" y="76415"/>
                </a:lnTo>
                <a:lnTo>
                  <a:pt x="84582" y="67906"/>
                </a:lnTo>
                <a:lnTo>
                  <a:pt x="84502" y="67195"/>
                </a:lnTo>
                <a:lnTo>
                  <a:pt x="81930" y="55678"/>
                </a:lnTo>
                <a:lnTo>
                  <a:pt x="74672" y="47313"/>
                </a:lnTo>
                <a:lnTo>
                  <a:pt x="63857" y="41444"/>
                </a:lnTo>
                <a:lnTo>
                  <a:pt x="50533" y="37058"/>
                </a:lnTo>
                <a:lnTo>
                  <a:pt x="40424" y="34048"/>
                </a:lnTo>
                <a:lnTo>
                  <a:pt x="34925" y="32270"/>
                </a:lnTo>
                <a:lnTo>
                  <a:pt x="34925" y="25527"/>
                </a:lnTo>
                <a:lnTo>
                  <a:pt x="37592" y="23583"/>
                </a:lnTo>
                <a:lnTo>
                  <a:pt x="75897" y="23583"/>
                </a:lnTo>
                <a:lnTo>
                  <a:pt x="82626" y="11163"/>
                </a:lnTo>
                <a:lnTo>
                  <a:pt x="73776" y="6429"/>
                </a:lnTo>
                <a:lnTo>
                  <a:pt x="63981" y="2924"/>
                </a:lnTo>
                <a:lnTo>
                  <a:pt x="53620" y="747"/>
                </a:lnTo>
                <a:lnTo>
                  <a:pt x="43078" y="0"/>
                </a:lnTo>
                <a:close/>
              </a:path>
              <a:path w="85090" h="100329">
                <a:moveTo>
                  <a:pt x="75897" y="23583"/>
                </a:moveTo>
                <a:lnTo>
                  <a:pt x="42735" y="23583"/>
                </a:lnTo>
                <a:lnTo>
                  <a:pt x="48986" y="24195"/>
                </a:lnTo>
                <a:lnTo>
                  <a:pt x="56053" y="25954"/>
                </a:lnTo>
                <a:lnTo>
                  <a:pt x="63550" y="28743"/>
                </a:lnTo>
                <a:lnTo>
                  <a:pt x="71094" y="32448"/>
                </a:lnTo>
                <a:lnTo>
                  <a:pt x="75897" y="23583"/>
                </a:lnTo>
                <a:close/>
              </a:path>
            </a:pathLst>
          </a:custGeom>
          <a:solidFill>
            <a:srgbClr val="FEFEFE"/>
          </a:solidFill>
        </p:spPr>
        <p:txBody>
          <a:bodyPr wrap="square" lIns="0" tIns="0" rIns="0" bIns="0" rtlCol="0"/>
          <a:lstStyle/>
          <a:p>
            <a:endParaRPr/>
          </a:p>
        </p:txBody>
      </p:sp>
      <p:sp>
        <p:nvSpPr>
          <p:cNvPr id="145" name="object 145"/>
          <p:cNvSpPr/>
          <p:nvPr/>
        </p:nvSpPr>
        <p:spPr>
          <a:xfrm>
            <a:off x="8458111" y="4212363"/>
            <a:ext cx="0" cy="94720"/>
          </a:xfrm>
          <a:custGeom>
            <a:avLst/>
            <a:gdLst/>
            <a:ahLst/>
            <a:cxnLst/>
            <a:rect l="l" t="t" r="r" b="b"/>
            <a:pathLst>
              <a:path h="129539">
                <a:moveTo>
                  <a:pt x="0" y="0"/>
                </a:moveTo>
                <a:lnTo>
                  <a:pt x="0" y="129438"/>
                </a:lnTo>
              </a:path>
            </a:pathLst>
          </a:custGeom>
          <a:ln w="35102">
            <a:solidFill>
              <a:srgbClr val="FEFEFE"/>
            </a:solidFill>
          </a:ln>
        </p:spPr>
        <p:txBody>
          <a:bodyPr wrap="square" lIns="0" tIns="0" rIns="0" bIns="0" rtlCol="0"/>
          <a:lstStyle/>
          <a:p>
            <a:endParaRPr/>
          </a:p>
        </p:txBody>
      </p:sp>
      <p:sp>
        <p:nvSpPr>
          <p:cNvPr id="146" name="object 146"/>
          <p:cNvSpPr/>
          <p:nvPr/>
        </p:nvSpPr>
        <p:spPr>
          <a:xfrm>
            <a:off x="8480147" y="4235310"/>
            <a:ext cx="73628" cy="73827"/>
          </a:xfrm>
          <a:custGeom>
            <a:avLst/>
            <a:gdLst/>
            <a:ahLst/>
            <a:cxnLst/>
            <a:rect l="l" t="t" r="r" b="b"/>
            <a:pathLst>
              <a:path w="106045" h="100964">
                <a:moveTo>
                  <a:pt x="53200" y="0"/>
                </a:moveTo>
                <a:lnTo>
                  <a:pt x="15027" y="14849"/>
                </a:lnTo>
                <a:lnTo>
                  <a:pt x="0" y="50533"/>
                </a:lnTo>
                <a:lnTo>
                  <a:pt x="3942" y="69837"/>
                </a:lnTo>
                <a:lnTo>
                  <a:pt x="14916" y="85683"/>
                </a:lnTo>
                <a:lnTo>
                  <a:pt x="31643" y="96410"/>
                </a:lnTo>
                <a:lnTo>
                  <a:pt x="52844" y="100355"/>
                </a:lnTo>
                <a:lnTo>
                  <a:pt x="74169" y="96354"/>
                </a:lnTo>
                <a:lnTo>
                  <a:pt x="91006" y="85505"/>
                </a:lnTo>
                <a:lnTo>
                  <a:pt x="100489" y="71805"/>
                </a:lnTo>
                <a:lnTo>
                  <a:pt x="53200" y="71805"/>
                </a:lnTo>
                <a:lnTo>
                  <a:pt x="44998" y="70071"/>
                </a:lnTo>
                <a:lnTo>
                  <a:pt x="38544" y="65378"/>
                </a:lnTo>
                <a:lnTo>
                  <a:pt x="34319" y="58491"/>
                </a:lnTo>
                <a:lnTo>
                  <a:pt x="32868" y="50533"/>
                </a:lnTo>
                <a:lnTo>
                  <a:pt x="32804" y="49822"/>
                </a:lnTo>
                <a:lnTo>
                  <a:pt x="34213" y="41633"/>
                </a:lnTo>
                <a:lnTo>
                  <a:pt x="38233" y="34861"/>
                </a:lnTo>
                <a:lnTo>
                  <a:pt x="44548" y="30251"/>
                </a:lnTo>
                <a:lnTo>
                  <a:pt x="52844" y="28549"/>
                </a:lnTo>
                <a:lnTo>
                  <a:pt x="100727" y="28549"/>
                </a:lnTo>
                <a:lnTo>
                  <a:pt x="91117" y="14671"/>
                </a:lnTo>
                <a:lnTo>
                  <a:pt x="74394" y="3944"/>
                </a:lnTo>
                <a:lnTo>
                  <a:pt x="53200" y="0"/>
                </a:lnTo>
                <a:close/>
              </a:path>
              <a:path w="106045" h="100964">
                <a:moveTo>
                  <a:pt x="100727" y="28549"/>
                </a:moveTo>
                <a:lnTo>
                  <a:pt x="52844" y="28549"/>
                </a:lnTo>
                <a:lnTo>
                  <a:pt x="61039" y="30284"/>
                </a:lnTo>
                <a:lnTo>
                  <a:pt x="67489" y="34977"/>
                </a:lnTo>
                <a:lnTo>
                  <a:pt x="71713" y="41863"/>
                </a:lnTo>
                <a:lnTo>
                  <a:pt x="73163" y="49822"/>
                </a:lnTo>
                <a:lnTo>
                  <a:pt x="73228" y="50533"/>
                </a:lnTo>
                <a:lnTo>
                  <a:pt x="71818" y="58716"/>
                </a:lnTo>
                <a:lnTo>
                  <a:pt x="67800" y="65489"/>
                </a:lnTo>
                <a:lnTo>
                  <a:pt x="61489" y="70101"/>
                </a:lnTo>
                <a:lnTo>
                  <a:pt x="53200" y="71805"/>
                </a:lnTo>
                <a:lnTo>
                  <a:pt x="100489" y="71805"/>
                </a:lnTo>
                <a:lnTo>
                  <a:pt x="102059" y="69537"/>
                </a:lnTo>
                <a:lnTo>
                  <a:pt x="105959" y="50533"/>
                </a:lnTo>
                <a:lnTo>
                  <a:pt x="106032" y="49822"/>
                </a:lnTo>
                <a:lnTo>
                  <a:pt x="102090" y="30518"/>
                </a:lnTo>
                <a:lnTo>
                  <a:pt x="100727" y="28549"/>
                </a:lnTo>
                <a:close/>
              </a:path>
            </a:pathLst>
          </a:custGeom>
          <a:solidFill>
            <a:srgbClr val="FEFEFE"/>
          </a:solidFill>
        </p:spPr>
        <p:txBody>
          <a:bodyPr wrap="square" lIns="0" tIns="0" rIns="0" bIns="0" rtlCol="0"/>
          <a:lstStyle/>
          <a:p>
            <a:endParaRPr/>
          </a:p>
        </p:txBody>
      </p:sp>
      <p:sp>
        <p:nvSpPr>
          <p:cNvPr id="147" name="object 147"/>
          <p:cNvSpPr/>
          <p:nvPr/>
        </p:nvSpPr>
        <p:spPr>
          <a:xfrm>
            <a:off x="8563615" y="4235310"/>
            <a:ext cx="66133" cy="71970"/>
          </a:xfrm>
          <a:custGeom>
            <a:avLst/>
            <a:gdLst/>
            <a:ahLst/>
            <a:cxnLst/>
            <a:rect l="l" t="t" r="r" b="b"/>
            <a:pathLst>
              <a:path w="95250" h="98425">
                <a:moveTo>
                  <a:pt x="33693" y="2120"/>
                </a:moveTo>
                <a:lnTo>
                  <a:pt x="0" y="2120"/>
                </a:lnTo>
                <a:lnTo>
                  <a:pt x="0" y="98056"/>
                </a:lnTo>
                <a:lnTo>
                  <a:pt x="33693" y="98056"/>
                </a:lnTo>
                <a:lnTo>
                  <a:pt x="33693" y="35636"/>
                </a:lnTo>
                <a:lnTo>
                  <a:pt x="39725" y="29959"/>
                </a:lnTo>
                <a:lnTo>
                  <a:pt x="94240" y="29959"/>
                </a:lnTo>
                <a:lnTo>
                  <a:pt x="92817" y="20568"/>
                </a:lnTo>
                <a:lnTo>
                  <a:pt x="89935" y="15595"/>
                </a:lnTo>
                <a:lnTo>
                  <a:pt x="33693" y="15595"/>
                </a:lnTo>
                <a:lnTo>
                  <a:pt x="33693" y="2120"/>
                </a:lnTo>
                <a:close/>
              </a:path>
              <a:path w="95250" h="98425">
                <a:moveTo>
                  <a:pt x="94240" y="29959"/>
                </a:moveTo>
                <a:lnTo>
                  <a:pt x="55854" y="29959"/>
                </a:lnTo>
                <a:lnTo>
                  <a:pt x="61353" y="35636"/>
                </a:lnTo>
                <a:lnTo>
                  <a:pt x="61353" y="98056"/>
                </a:lnTo>
                <a:lnTo>
                  <a:pt x="95046" y="98056"/>
                </a:lnTo>
                <a:lnTo>
                  <a:pt x="95046" y="35280"/>
                </a:lnTo>
                <a:lnTo>
                  <a:pt x="94240" y="29959"/>
                </a:lnTo>
                <a:close/>
              </a:path>
              <a:path w="95250" h="98425">
                <a:moveTo>
                  <a:pt x="62420" y="0"/>
                </a:moveTo>
                <a:lnTo>
                  <a:pt x="53045" y="1315"/>
                </a:lnTo>
                <a:lnTo>
                  <a:pt x="45265" y="4806"/>
                </a:lnTo>
                <a:lnTo>
                  <a:pt x="38881" y="9794"/>
                </a:lnTo>
                <a:lnTo>
                  <a:pt x="33693" y="15595"/>
                </a:lnTo>
                <a:lnTo>
                  <a:pt x="89935" y="15595"/>
                </a:lnTo>
                <a:lnTo>
                  <a:pt x="86382" y="9463"/>
                </a:lnTo>
                <a:lnTo>
                  <a:pt x="76123" y="2446"/>
                </a:lnTo>
                <a:lnTo>
                  <a:pt x="62420" y="0"/>
                </a:lnTo>
                <a:close/>
              </a:path>
            </a:pathLst>
          </a:custGeom>
          <a:solidFill>
            <a:srgbClr val="FEFEFE"/>
          </a:solidFill>
        </p:spPr>
        <p:txBody>
          <a:bodyPr wrap="square" lIns="0" tIns="0" rIns="0" bIns="0" rtlCol="0"/>
          <a:lstStyle/>
          <a:p>
            <a:endParaRPr/>
          </a:p>
        </p:txBody>
      </p:sp>
      <p:sp>
        <p:nvSpPr>
          <p:cNvPr id="148" name="object 148"/>
          <p:cNvSpPr/>
          <p:nvPr/>
        </p:nvSpPr>
        <p:spPr>
          <a:xfrm>
            <a:off x="8004324" y="4363239"/>
            <a:ext cx="73187" cy="92864"/>
          </a:xfrm>
          <a:custGeom>
            <a:avLst/>
            <a:gdLst/>
            <a:ahLst/>
            <a:cxnLst/>
            <a:rect l="l" t="t" r="r" b="b"/>
            <a:pathLst>
              <a:path w="105409" h="127000">
                <a:moveTo>
                  <a:pt x="33680" y="2133"/>
                </a:moveTo>
                <a:lnTo>
                  <a:pt x="0" y="2133"/>
                </a:lnTo>
                <a:lnTo>
                  <a:pt x="0" y="126428"/>
                </a:lnTo>
                <a:lnTo>
                  <a:pt x="33680" y="126428"/>
                </a:lnTo>
                <a:lnTo>
                  <a:pt x="33680" y="86347"/>
                </a:lnTo>
                <a:lnTo>
                  <a:pt x="92907" y="86347"/>
                </a:lnTo>
                <a:lnTo>
                  <a:pt x="101313" y="71996"/>
                </a:lnTo>
                <a:lnTo>
                  <a:pt x="52476" y="71996"/>
                </a:lnTo>
                <a:lnTo>
                  <a:pt x="44868" y="70383"/>
                </a:lnTo>
                <a:lnTo>
                  <a:pt x="38669" y="65878"/>
                </a:lnTo>
                <a:lnTo>
                  <a:pt x="34497" y="58976"/>
                </a:lnTo>
                <a:lnTo>
                  <a:pt x="32969" y="50177"/>
                </a:lnTo>
                <a:lnTo>
                  <a:pt x="32998" y="49657"/>
                </a:lnTo>
                <a:lnTo>
                  <a:pt x="34497" y="41133"/>
                </a:lnTo>
                <a:lnTo>
                  <a:pt x="38669" y="34288"/>
                </a:lnTo>
                <a:lnTo>
                  <a:pt x="44868" y="29803"/>
                </a:lnTo>
                <a:lnTo>
                  <a:pt x="52476" y="28194"/>
                </a:lnTo>
                <a:lnTo>
                  <a:pt x="101437" y="28194"/>
                </a:lnTo>
                <a:lnTo>
                  <a:pt x="93553" y="14897"/>
                </a:lnTo>
                <a:lnTo>
                  <a:pt x="33680" y="14897"/>
                </a:lnTo>
                <a:lnTo>
                  <a:pt x="33680" y="2133"/>
                </a:lnTo>
                <a:close/>
              </a:path>
              <a:path w="105409" h="127000">
                <a:moveTo>
                  <a:pt x="92907" y="86347"/>
                </a:moveTo>
                <a:lnTo>
                  <a:pt x="33680" y="86347"/>
                </a:lnTo>
                <a:lnTo>
                  <a:pt x="38827" y="91580"/>
                </a:lnTo>
                <a:lnTo>
                  <a:pt x="45186" y="95997"/>
                </a:lnTo>
                <a:lnTo>
                  <a:pt x="53107" y="99050"/>
                </a:lnTo>
                <a:lnTo>
                  <a:pt x="62941" y="100190"/>
                </a:lnTo>
                <a:lnTo>
                  <a:pt x="79137" y="96737"/>
                </a:lnTo>
                <a:lnTo>
                  <a:pt x="92641" y="86801"/>
                </a:lnTo>
                <a:lnTo>
                  <a:pt x="92907" y="86347"/>
                </a:lnTo>
                <a:close/>
              </a:path>
              <a:path w="105409" h="127000">
                <a:moveTo>
                  <a:pt x="101437" y="28194"/>
                </a:moveTo>
                <a:lnTo>
                  <a:pt x="52476" y="28194"/>
                </a:lnTo>
                <a:lnTo>
                  <a:pt x="60192" y="29803"/>
                </a:lnTo>
                <a:lnTo>
                  <a:pt x="66443" y="34288"/>
                </a:lnTo>
                <a:lnTo>
                  <a:pt x="70632" y="41133"/>
                </a:lnTo>
                <a:lnTo>
                  <a:pt x="72132" y="49657"/>
                </a:lnTo>
                <a:lnTo>
                  <a:pt x="72161" y="50177"/>
                </a:lnTo>
                <a:lnTo>
                  <a:pt x="70632" y="59051"/>
                </a:lnTo>
                <a:lnTo>
                  <a:pt x="66443" y="65944"/>
                </a:lnTo>
                <a:lnTo>
                  <a:pt x="60192" y="70408"/>
                </a:lnTo>
                <a:lnTo>
                  <a:pt x="52476" y="71996"/>
                </a:lnTo>
                <a:lnTo>
                  <a:pt x="101313" y="71996"/>
                </a:lnTo>
                <a:lnTo>
                  <a:pt x="101890" y="71011"/>
                </a:lnTo>
                <a:lnTo>
                  <a:pt x="105292" y="50177"/>
                </a:lnTo>
                <a:lnTo>
                  <a:pt x="105321" y="49657"/>
                </a:lnTo>
                <a:lnTo>
                  <a:pt x="101887" y="28953"/>
                </a:lnTo>
                <a:lnTo>
                  <a:pt x="101437" y="28194"/>
                </a:lnTo>
                <a:close/>
              </a:path>
              <a:path w="105409" h="127000">
                <a:moveTo>
                  <a:pt x="62763" y="0"/>
                </a:moveTo>
                <a:lnTo>
                  <a:pt x="53082" y="1206"/>
                </a:lnTo>
                <a:lnTo>
                  <a:pt x="45297" y="4457"/>
                </a:lnTo>
                <a:lnTo>
                  <a:pt x="38974" y="9204"/>
                </a:lnTo>
                <a:lnTo>
                  <a:pt x="33680" y="14897"/>
                </a:lnTo>
                <a:lnTo>
                  <a:pt x="93553" y="14897"/>
                </a:lnTo>
                <a:lnTo>
                  <a:pt x="92619" y="13322"/>
                </a:lnTo>
                <a:lnTo>
                  <a:pt x="79062" y="3444"/>
                </a:lnTo>
                <a:lnTo>
                  <a:pt x="62763" y="0"/>
                </a:lnTo>
                <a:close/>
              </a:path>
            </a:pathLst>
          </a:custGeom>
          <a:solidFill>
            <a:srgbClr val="FEFEFE"/>
          </a:solidFill>
        </p:spPr>
        <p:txBody>
          <a:bodyPr wrap="square" lIns="0" tIns="0" rIns="0" bIns="0" rtlCol="0"/>
          <a:lstStyle/>
          <a:p>
            <a:endParaRPr/>
          </a:p>
        </p:txBody>
      </p:sp>
      <p:sp>
        <p:nvSpPr>
          <p:cNvPr id="149" name="object 149"/>
          <p:cNvSpPr/>
          <p:nvPr/>
        </p:nvSpPr>
        <p:spPr>
          <a:xfrm>
            <a:off x="8099732" y="4340292"/>
            <a:ext cx="0" cy="94720"/>
          </a:xfrm>
          <a:custGeom>
            <a:avLst/>
            <a:gdLst/>
            <a:ahLst/>
            <a:cxnLst/>
            <a:rect l="l" t="t" r="r" b="b"/>
            <a:pathLst>
              <a:path h="129539">
                <a:moveTo>
                  <a:pt x="0" y="0"/>
                </a:moveTo>
                <a:lnTo>
                  <a:pt x="0" y="129438"/>
                </a:lnTo>
              </a:path>
            </a:pathLst>
          </a:custGeom>
          <a:ln w="33680">
            <a:solidFill>
              <a:srgbClr val="FEFEFE"/>
            </a:solidFill>
          </a:ln>
        </p:spPr>
        <p:txBody>
          <a:bodyPr wrap="square" lIns="0" tIns="0" rIns="0" bIns="0" rtlCol="0"/>
          <a:lstStyle/>
          <a:p>
            <a:endParaRPr/>
          </a:p>
        </p:txBody>
      </p:sp>
      <p:sp>
        <p:nvSpPr>
          <p:cNvPr id="150" name="object 150"/>
          <p:cNvSpPr/>
          <p:nvPr/>
        </p:nvSpPr>
        <p:spPr>
          <a:xfrm>
            <a:off x="8121150" y="4363759"/>
            <a:ext cx="65251" cy="72898"/>
          </a:xfrm>
          <a:custGeom>
            <a:avLst/>
            <a:gdLst/>
            <a:ahLst/>
            <a:cxnLst/>
            <a:rect l="l" t="t" r="r" b="b"/>
            <a:pathLst>
              <a:path w="93979" h="99695">
                <a:moveTo>
                  <a:pt x="46456" y="39369"/>
                </a:moveTo>
                <a:lnTo>
                  <a:pt x="37592" y="39369"/>
                </a:lnTo>
                <a:lnTo>
                  <a:pt x="22218" y="41285"/>
                </a:lnTo>
                <a:lnTo>
                  <a:pt x="10352" y="46989"/>
                </a:lnTo>
                <a:lnTo>
                  <a:pt x="2707" y="56418"/>
                </a:lnTo>
                <a:lnTo>
                  <a:pt x="0" y="69507"/>
                </a:lnTo>
                <a:lnTo>
                  <a:pt x="0" y="69862"/>
                </a:lnTo>
                <a:lnTo>
                  <a:pt x="2474" y="82569"/>
                </a:lnTo>
                <a:lnTo>
                  <a:pt x="9286" y="91852"/>
                </a:lnTo>
                <a:lnTo>
                  <a:pt x="19523" y="97544"/>
                </a:lnTo>
                <a:lnTo>
                  <a:pt x="32270" y="99479"/>
                </a:lnTo>
                <a:lnTo>
                  <a:pt x="41069" y="98617"/>
                </a:lnTo>
                <a:lnTo>
                  <a:pt x="48634" y="96175"/>
                </a:lnTo>
                <a:lnTo>
                  <a:pt x="55066" y="92369"/>
                </a:lnTo>
                <a:lnTo>
                  <a:pt x="60464" y="87414"/>
                </a:lnTo>
                <a:lnTo>
                  <a:pt x="93802" y="87414"/>
                </a:lnTo>
                <a:lnTo>
                  <a:pt x="93802" y="78371"/>
                </a:lnTo>
                <a:lnTo>
                  <a:pt x="37414" y="78371"/>
                </a:lnTo>
                <a:lnTo>
                  <a:pt x="32448" y="74472"/>
                </a:lnTo>
                <a:lnTo>
                  <a:pt x="32448" y="60464"/>
                </a:lnTo>
                <a:lnTo>
                  <a:pt x="38125" y="55676"/>
                </a:lnTo>
                <a:lnTo>
                  <a:pt x="93802" y="55676"/>
                </a:lnTo>
                <a:lnTo>
                  <a:pt x="93802" y="43091"/>
                </a:lnTo>
                <a:lnTo>
                  <a:pt x="60642" y="43091"/>
                </a:lnTo>
                <a:lnTo>
                  <a:pt x="55143" y="41135"/>
                </a:lnTo>
                <a:lnTo>
                  <a:pt x="46456" y="39369"/>
                </a:lnTo>
                <a:close/>
              </a:path>
              <a:path w="93979" h="99695">
                <a:moveTo>
                  <a:pt x="93802" y="87414"/>
                </a:moveTo>
                <a:lnTo>
                  <a:pt x="60464" y="87414"/>
                </a:lnTo>
                <a:lnTo>
                  <a:pt x="60464" y="97345"/>
                </a:lnTo>
                <a:lnTo>
                  <a:pt x="93802" y="97345"/>
                </a:lnTo>
                <a:lnTo>
                  <a:pt x="93802" y="87414"/>
                </a:lnTo>
                <a:close/>
              </a:path>
              <a:path w="93979" h="99695">
                <a:moveTo>
                  <a:pt x="93802" y="55676"/>
                </a:moveTo>
                <a:lnTo>
                  <a:pt x="52844" y="55676"/>
                </a:lnTo>
                <a:lnTo>
                  <a:pt x="57632" y="56743"/>
                </a:lnTo>
                <a:lnTo>
                  <a:pt x="60998" y="58165"/>
                </a:lnTo>
                <a:lnTo>
                  <a:pt x="60998" y="72161"/>
                </a:lnTo>
                <a:lnTo>
                  <a:pt x="54089" y="78371"/>
                </a:lnTo>
                <a:lnTo>
                  <a:pt x="93802" y="78371"/>
                </a:lnTo>
                <a:lnTo>
                  <a:pt x="93802" y="55676"/>
                </a:lnTo>
                <a:close/>
              </a:path>
              <a:path w="93979" h="99695">
                <a:moveTo>
                  <a:pt x="91686" y="25895"/>
                </a:moveTo>
                <a:lnTo>
                  <a:pt x="54444" y="25895"/>
                </a:lnTo>
                <a:lnTo>
                  <a:pt x="60642" y="31559"/>
                </a:lnTo>
                <a:lnTo>
                  <a:pt x="60642" y="43091"/>
                </a:lnTo>
                <a:lnTo>
                  <a:pt x="93802" y="43091"/>
                </a:lnTo>
                <a:lnTo>
                  <a:pt x="93736" y="41135"/>
                </a:lnTo>
                <a:lnTo>
                  <a:pt x="93218" y="32749"/>
                </a:lnTo>
                <a:lnTo>
                  <a:pt x="91686" y="25895"/>
                </a:lnTo>
                <a:close/>
              </a:path>
              <a:path w="93979" h="99695">
                <a:moveTo>
                  <a:pt x="46990" y="0"/>
                </a:moveTo>
                <a:lnTo>
                  <a:pt x="35489" y="539"/>
                </a:lnTo>
                <a:lnTo>
                  <a:pt x="25449" y="2058"/>
                </a:lnTo>
                <a:lnTo>
                  <a:pt x="16473" y="4409"/>
                </a:lnTo>
                <a:lnTo>
                  <a:pt x="8166" y="7442"/>
                </a:lnTo>
                <a:lnTo>
                  <a:pt x="15074" y="31203"/>
                </a:lnTo>
                <a:lnTo>
                  <a:pt x="21372" y="28954"/>
                </a:lnTo>
                <a:lnTo>
                  <a:pt x="27687" y="27287"/>
                </a:lnTo>
                <a:lnTo>
                  <a:pt x="34300" y="26251"/>
                </a:lnTo>
                <a:lnTo>
                  <a:pt x="41490" y="25895"/>
                </a:lnTo>
                <a:lnTo>
                  <a:pt x="91686" y="25895"/>
                </a:lnTo>
                <a:lnTo>
                  <a:pt x="91387" y="24558"/>
                </a:lnTo>
                <a:lnTo>
                  <a:pt x="58879" y="756"/>
                </a:lnTo>
                <a:lnTo>
                  <a:pt x="46990" y="0"/>
                </a:lnTo>
                <a:close/>
              </a:path>
            </a:pathLst>
          </a:custGeom>
          <a:solidFill>
            <a:srgbClr val="FEFEFE"/>
          </a:solidFill>
        </p:spPr>
        <p:txBody>
          <a:bodyPr wrap="square" lIns="0" tIns="0" rIns="0" bIns="0" rtlCol="0"/>
          <a:lstStyle/>
          <a:p>
            <a:endParaRPr/>
          </a:p>
        </p:txBody>
      </p:sp>
      <p:sp>
        <p:nvSpPr>
          <p:cNvPr id="151" name="object 151"/>
          <p:cNvSpPr/>
          <p:nvPr/>
        </p:nvSpPr>
        <p:spPr>
          <a:xfrm>
            <a:off x="8198218" y="4363239"/>
            <a:ext cx="66133" cy="71970"/>
          </a:xfrm>
          <a:custGeom>
            <a:avLst/>
            <a:gdLst/>
            <a:ahLst/>
            <a:cxnLst/>
            <a:rect l="l" t="t" r="r" b="b"/>
            <a:pathLst>
              <a:path w="95250" h="98425">
                <a:moveTo>
                  <a:pt x="33693" y="2133"/>
                </a:moveTo>
                <a:lnTo>
                  <a:pt x="0" y="2133"/>
                </a:lnTo>
                <a:lnTo>
                  <a:pt x="0" y="98056"/>
                </a:lnTo>
                <a:lnTo>
                  <a:pt x="33693" y="98056"/>
                </a:lnTo>
                <a:lnTo>
                  <a:pt x="33693" y="35648"/>
                </a:lnTo>
                <a:lnTo>
                  <a:pt x="39725" y="29972"/>
                </a:lnTo>
                <a:lnTo>
                  <a:pt x="94240" y="29972"/>
                </a:lnTo>
                <a:lnTo>
                  <a:pt x="92817" y="20574"/>
                </a:lnTo>
                <a:lnTo>
                  <a:pt x="89940" y="15608"/>
                </a:lnTo>
                <a:lnTo>
                  <a:pt x="33693" y="15608"/>
                </a:lnTo>
                <a:lnTo>
                  <a:pt x="33693" y="2133"/>
                </a:lnTo>
                <a:close/>
              </a:path>
              <a:path w="95250" h="98425">
                <a:moveTo>
                  <a:pt x="94240" y="29972"/>
                </a:moveTo>
                <a:lnTo>
                  <a:pt x="55854" y="29972"/>
                </a:lnTo>
                <a:lnTo>
                  <a:pt x="61353" y="35648"/>
                </a:lnTo>
                <a:lnTo>
                  <a:pt x="61353" y="98056"/>
                </a:lnTo>
                <a:lnTo>
                  <a:pt x="95046" y="98056"/>
                </a:lnTo>
                <a:lnTo>
                  <a:pt x="95046" y="35293"/>
                </a:lnTo>
                <a:lnTo>
                  <a:pt x="94240" y="29972"/>
                </a:lnTo>
                <a:close/>
              </a:path>
              <a:path w="95250" h="98425">
                <a:moveTo>
                  <a:pt x="62420" y="0"/>
                </a:moveTo>
                <a:lnTo>
                  <a:pt x="53045" y="1315"/>
                </a:lnTo>
                <a:lnTo>
                  <a:pt x="45265" y="4808"/>
                </a:lnTo>
                <a:lnTo>
                  <a:pt x="38881" y="9799"/>
                </a:lnTo>
                <a:lnTo>
                  <a:pt x="33693" y="15608"/>
                </a:lnTo>
                <a:lnTo>
                  <a:pt x="89940" y="15608"/>
                </a:lnTo>
                <a:lnTo>
                  <a:pt x="86382" y="9464"/>
                </a:lnTo>
                <a:lnTo>
                  <a:pt x="76123" y="2446"/>
                </a:lnTo>
                <a:lnTo>
                  <a:pt x="62420" y="0"/>
                </a:lnTo>
                <a:close/>
              </a:path>
            </a:pathLst>
          </a:custGeom>
          <a:solidFill>
            <a:srgbClr val="FEFEFE"/>
          </a:solidFill>
        </p:spPr>
        <p:txBody>
          <a:bodyPr wrap="square" lIns="0" tIns="0" rIns="0" bIns="0" rtlCol="0"/>
          <a:lstStyle/>
          <a:p>
            <a:endParaRPr/>
          </a:p>
        </p:txBody>
      </p:sp>
      <p:sp>
        <p:nvSpPr>
          <p:cNvPr id="152" name="object 152"/>
          <p:cNvSpPr/>
          <p:nvPr/>
        </p:nvSpPr>
        <p:spPr>
          <a:xfrm>
            <a:off x="4837193" y="4578154"/>
            <a:ext cx="2998033" cy="940711"/>
          </a:xfrm>
          <a:custGeom>
            <a:avLst/>
            <a:gdLst/>
            <a:ahLst/>
            <a:cxnLst/>
            <a:rect l="l" t="t" r="r" b="b"/>
            <a:pathLst>
              <a:path w="4318000" h="1286509">
                <a:moveTo>
                  <a:pt x="0" y="0"/>
                </a:moveTo>
                <a:lnTo>
                  <a:pt x="4317911" y="0"/>
                </a:lnTo>
                <a:lnTo>
                  <a:pt x="4317911" y="1286002"/>
                </a:lnTo>
                <a:lnTo>
                  <a:pt x="0" y="1286002"/>
                </a:lnTo>
                <a:lnTo>
                  <a:pt x="0" y="0"/>
                </a:lnTo>
                <a:close/>
              </a:path>
            </a:pathLst>
          </a:custGeom>
          <a:solidFill>
            <a:srgbClr val="EF5136">
              <a:alpha val="76998"/>
            </a:srgbClr>
          </a:solidFill>
        </p:spPr>
        <p:txBody>
          <a:bodyPr wrap="square" lIns="0" tIns="0" rIns="0" bIns="0" rtlCol="0"/>
          <a:lstStyle/>
          <a:p>
            <a:endParaRPr/>
          </a:p>
        </p:txBody>
      </p:sp>
      <p:sp>
        <p:nvSpPr>
          <p:cNvPr id="153" name="object 153"/>
          <p:cNvSpPr/>
          <p:nvPr/>
        </p:nvSpPr>
        <p:spPr>
          <a:xfrm>
            <a:off x="4908520" y="5796166"/>
            <a:ext cx="130943" cy="124438"/>
          </a:xfrm>
          <a:custGeom>
            <a:avLst/>
            <a:gdLst/>
            <a:ahLst/>
            <a:cxnLst/>
            <a:rect l="l" t="t" r="r" b="b"/>
            <a:pathLst>
              <a:path w="188595" h="170179">
                <a:moveTo>
                  <a:pt x="116814" y="0"/>
                </a:moveTo>
                <a:lnTo>
                  <a:pt x="71780" y="0"/>
                </a:lnTo>
                <a:lnTo>
                  <a:pt x="0" y="169811"/>
                </a:lnTo>
                <a:lnTo>
                  <a:pt x="49136" y="169811"/>
                </a:lnTo>
                <a:lnTo>
                  <a:pt x="61175" y="139700"/>
                </a:lnTo>
                <a:lnTo>
                  <a:pt x="175866" y="139700"/>
                </a:lnTo>
                <a:lnTo>
                  <a:pt x="160491" y="103327"/>
                </a:lnTo>
                <a:lnTo>
                  <a:pt x="74904" y="103327"/>
                </a:lnTo>
                <a:lnTo>
                  <a:pt x="93941" y="55397"/>
                </a:lnTo>
                <a:lnTo>
                  <a:pt x="140231" y="55397"/>
                </a:lnTo>
                <a:lnTo>
                  <a:pt x="116814" y="0"/>
                </a:lnTo>
                <a:close/>
              </a:path>
              <a:path w="188595" h="170179">
                <a:moveTo>
                  <a:pt x="175866" y="139700"/>
                </a:moveTo>
                <a:lnTo>
                  <a:pt x="126212" y="139700"/>
                </a:lnTo>
                <a:lnTo>
                  <a:pt x="138493" y="169811"/>
                </a:lnTo>
                <a:lnTo>
                  <a:pt x="188595" y="169811"/>
                </a:lnTo>
                <a:lnTo>
                  <a:pt x="175866" y="139700"/>
                </a:lnTo>
                <a:close/>
              </a:path>
              <a:path w="188595" h="170179">
                <a:moveTo>
                  <a:pt x="140231" y="55397"/>
                </a:moveTo>
                <a:lnTo>
                  <a:pt x="93941" y="55397"/>
                </a:lnTo>
                <a:lnTo>
                  <a:pt x="112725" y="103327"/>
                </a:lnTo>
                <a:lnTo>
                  <a:pt x="160491" y="103327"/>
                </a:lnTo>
                <a:lnTo>
                  <a:pt x="140231" y="55397"/>
                </a:lnTo>
                <a:close/>
              </a:path>
            </a:pathLst>
          </a:custGeom>
          <a:solidFill>
            <a:srgbClr val="FEFEFE"/>
          </a:solidFill>
        </p:spPr>
        <p:txBody>
          <a:bodyPr wrap="square" lIns="0" tIns="0" rIns="0" bIns="0" rtlCol="0"/>
          <a:lstStyle/>
          <a:p>
            <a:endParaRPr/>
          </a:p>
        </p:txBody>
      </p:sp>
      <p:sp>
        <p:nvSpPr>
          <p:cNvPr id="154" name="object 154"/>
          <p:cNvSpPr/>
          <p:nvPr/>
        </p:nvSpPr>
        <p:spPr>
          <a:xfrm>
            <a:off x="5041474" y="5823106"/>
            <a:ext cx="87736" cy="99829"/>
          </a:xfrm>
          <a:custGeom>
            <a:avLst/>
            <a:gdLst/>
            <a:ahLst/>
            <a:cxnLst/>
            <a:rect l="l" t="t" r="r" b="b"/>
            <a:pathLst>
              <a:path w="126365" h="136525">
                <a:moveTo>
                  <a:pt x="69850" y="0"/>
                </a:moveTo>
                <a:lnTo>
                  <a:pt x="19480" y="20145"/>
                </a:lnTo>
                <a:lnTo>
                  <a:pt x="94" y="67449"/>
                </a:lnTo>
                <a:lnTo>
                  <a:pt x="0" y="68414"/>
                </a:lnTo>
                <a:lnTo>
                  <a:pt x="5129" y="94538"/>
                </a:lnTo>
                <a:lnTo>
                  <a:pt x="19359" y="116074"/>
                </a:lnTo>
                <a:lnTo>
                  <a:pt x="40949" y="130701"/>
                </a:lnTo>
                <a:lnTo>
                  <a:pt x="68160" y="136093"/>
                </a:lnTo>
                <a:lnTo>
                  <a:pt x="87630" y="133933"/>
                </a:lnTo>
                <a:lnTo>
                  <a:pt x="103420" y="127844"/>
                </a:lnTo>
                <a:lnTo>
                  <a:pt x="116093" y="118412"/>
                </a:lnTo>
                <a:lnTo>
                  <a:pt x="126212" y="106222"/>
                </a:lnTo>
                <a:lnTo>
                  <a:pt x="114253" y="97561"/>
                </a:lnTo>
                <a:lnTo>
                  <a:pt x="70573" y="97561"/>
                </a:lnTo>
                <a:lnTo>
                  <a:pt x="60005" y="95301"/>
                </a:lnTo>
                <a:lnTo>
                  <a:pt x="51787" y="89066"/>
                </a:lnTo>
                <a:lnTo>
                  <a:pt x="46460" y="79671"/>
                </a:lnTo>
                <a:lnTo>
                  <a:pt x="44642" y="68414"/>
                </a:lnTo>
                <a:lnTo>
                  <a:pt x="44564" y="67449"/>
                </a:lnTo>
                <a:lnTo>
                  <a:pt x="46486" y="56225"/>
                </a:lnTo>
                <a:lnTo>
                  <a:pt x="51817" y="47034"/>
                </a:lnTo>
                <a:lnTo>
                  <a:pt x="59903" y="40824"/>
                </a:lnTo>
                <a:lnTo>
                  <a:pt x="70091" y="38544"/>
                </a:lnTo>
                <a:lnTo>
                  <a:pt x="112865" y="38544"/>
                </a:lnTo>
                <a:lnTo>
                  <a:pt x="125488" y="29146"/>
                </a:lnTo>
                <a:lnTo>
                  <a:pt x="115882" y="17177"/>
                </a:lnTo>
                <a:lnTo>
                  <a:pt x="103541" y="7981"/>
                </a:lnTo>
                <a:lnTo>
                  <a:pt x="88264" y="2082"/>
                </a:lnTo>
                <a:lnTo>
                  <a:pt x="69850" y="0"/>
                </a:lnTo>
                <a:close/>
              </a:path>
              <a:path w="126365" h="136525">
                <a:moveTo>
                  <a:pt x="95631" y="84074"/>
                </a:moveTo>
                <a:lnTo>
                  <a:pt x="90190" y="89733"/>
                </a:lnTo>
                <a:lnTo>
                  <a:pt x="84454" y="93975"/>
                </a:lnTo>
                <a:lnTo>
                  <a:pt x="78043" y="96638"/>
                </a:lnTo>
                <a:lnTo>
                  <a:pt x="70573" y="97561"/>
                </a:lnTo>
                <a:lnTo>
                  <a:pt x="114253" y="97561"/>
                </a:lnTo>
                <a:lnTo>
                  <a:pt x="95631" y="84074"/>
                </a:lnTo>
                <a:close/>
              </a:path>
              <a:path w="126365" h="136525">
                <a:moveTo>
                  <a:pt x="112865" y="38544"/>
                </a:moveTo>
                <a:lnTo>
                  <a:pt x="70091" y="38544"/>
                </a:lnTo>
                <a:lnTo>
                  <a:pt x="77684" y="39469"/>
                </a:lnTo>
                <a:lnTo>
                  <a:pt x="84062" y="42156"/>
                </a:lnTo>
                <a:lnTo>
                  <a:pt x="89538" y="46468"/>
                </a:lnTo>
                <a:lnTo>
                  <a:pt x="94424" y="52273"/>
                </a:lnTo>
                <a:lnTo>
                  <a:pt x="112865" y="38544"/>
                </a:lnTo>
                <a:close/>
              </a:path>
            </a:pathLst>
          </a:custGeom>
          <a:solidFill>
            <a:srgbClr val="FEFEFE"/>
          </a:solidFill>
        </p:spPr>
        <p:txBody>
          <a:bodyPr wrap="square" lIns="0" tIns="0" rIns="0" bIns="0" rtlCol="0"/>
          <a:lstStyle/>
          <a:p>
            <a:endParaRPr/>
          </a:p>
        </p:txBody>
      </p:sp>
      <p:sp>
        <p:nvSpPr>
          <p:cNvPr id="155" name="object 155"/>
          <p:cNvSpPr/>
          <p:nvPr/>
        </p:nvSpPr>
        <p:spPr>
          <a:xfrm>
            <a:off x="5140312" y="5791755"/>
            <a:ext cx="89940" cy="128617"/>
          </a:xfrm>
          <a:custGeom>
            <a:avLst/>
            <a:gdLst/>
            <a:ahLst/>
            <a:cxnLst/>
            <a:rect l="l" t="t" r="r" b="b"/>
            <a:pathLst>
              <a:path w="129540" h="175895">
                <a:moveTo>
                  <a:pt x="45758" y="0"/>
                </a:moveTo>
                <a:lnTo>
                  <a:pt x="0" y="0"/>
                </a:lnTo>
                <a:lnTo>
                  <a:pt x="0" y="175844"/>
                </a:lnTo>
                <a:lnTo>
                  <a:pt x="45758" y="175844"/>
                </a:lnTo>
                <a:lnTo>
                  <a:pt x="45758" y="105270"/>
                </a:lnTo>
                <a:lnTo>
                  <a:pt x="47211" y="95844"/>
                </a:lnTo>
                <a:lnTo>
                  <a:pt x="51239" y="88976"/>
                </a:lnTo>
                <a:lnTo>
                  <a:pt x="57347" y="84774"/>
                </a:lnTo>
                <a:lnTo>
                  <a:pt x="65036" y="83350"/>
                </a:lnTo>
                <a:lnTo>
                  <a:pt x="128012" y="83350"/>
                </a:lnTo>
                <a:lnTo>
                  <a:pt x="126077" y="70585"/>
                </a:lnTo>
                <a:lnTo>
                  <a:pt x="121884" y="63347"/>
                </a:lnTo>
                <a:lnTo>
                  <a:pt x="45758" y="63347"/>
                </a:lnTo>
                <a:lnTo>
                  <a:pt x="45758" y="0"/>
                </a:lnTo>
                <a:close/>
              </a:path>
              <a:path w="129540" h="175895">
                <a:moveTo>
                  <a:pt x="128012" y="83350"/>
                </a:moveTo>
                <a:lnTo>
                  <a:pt x="65036" y="83350"/>
                </a:lnTo>
                <a:lnTo>
                  <a:pt x="72466" y="84774"/>
                </a:lnTo>
                <a:lnTo>
                  <a:pt x="78249" y="88976"/>
                </a:lnTo>
                <a:lnTo>
                  <a:pt x="82001" y="95844"/>
                </a:lnTo>
                <a:lnTo>
                  <a:pt x="83337" y="105270"/>
                </a:lnTo>
                <a:lnTo>
                  <a:pt x="83337" y="175844"/>
                </a:lnTo>
                <a:lnTo>
                  <a:pt x="129108" y="175844"/>
                </a:lnTo>
                <a:lnTo>
                  <a:pt x="129108" y="90576"/>
                </a:lnTo>
                <a:lnTo>
                  <a:pt x="128012" y="83350"/>
                </a:lnTo>
                <a:close/>
              </a:path>
              <a:path w="129540" h="175895">
                <a:moveTo>
                  <a:pt x="84785" y="42633"/>
                </a:moveTo>
                <a:lnTo>
                  <a:pt x="72050" y="44347"/>
                </a:lnTo>
                <a:lnTo>
                  <a:pt x="61480" y="48928"/>
                </a:lnTo>
                <a:lnTo>
                  <a:pt x="52806" y="55540"/>
                </a:lnTo>
                <a:lnTo>
                  <a:pt x="45758" y="63347"/>
                </a:lnTo>
                <a:lnTo>
                  <a:pt x="121884" y="63347"/>
                </a:lnTo>
                <a:lnTo>
                  <a:pt x="117333" y="55494"/>
                </a:lnTo>
                <a:lnTo>
                  <a:pt x="103396" y="45958"/>
                </a:lnTo>
                <a:lnTo>
                  <a:pt x="84785" y="42633"/>
                </a:lnTo>
                <a:close/>
              </a:path>
            </a:pathLst>
          </a:custGeom>
          <a:solidFill>
            <a:srgbClr val="FEFEFE"/>
          </a:solidFill>
        </p:spPr>
        <p:txBody>
          <a:bodyPr wrap="square" lIns="0" tIns="0" rIns="0" bIns="0" rtlCol="0"/>
          <a:lstStyle/>
          <a:p>
            <a:endParaRPr/>
          </a:p>
        </p:txBody>
      </p:sp>
      <p:sp>
        <p:nvSpPr>
          <p:cNvPr id="156" name="object 156"/>
          <p:cNvSpPr/>
          <p:nvPr/>
        </p:nvSpPr>
        <p:spPr>
          <a:xfrm>
            <a:off x="4911192" y="5791755"/>
            <a:ext cx="1715527" cy="773496"/>
          </a:xfrm>
          <a:prstGeom prst="rect">
            <a:avLst/>
          </a:prstGeom>
          <a:blipFill>
            <a:blip r:embed="rId20" cstate="print"/>
            <a:stretch>
              <a:fillRect/>
            </a:stretch>
          </a:blipFill>
        </p:spPr>
        <p:txBody>
          <a:bodyPr wrap="square" lIns="0" tIns="0" rIns="0" bIns="0" rtlCol="0"/>
          <a:lstStyle/>
          <a:p>
            <a:endParaRPr/>
          </a:p>
        </p:txBody>
      </p:sp>
      <p:sp>
        <p:nvSpPr>
          <p:cNvPr id="157" name="object 157"/>
          <p:cNvSpPr/>
          <p:nvPr/>
        </p:nvSpPr>
        <p:spPr>
          <a:xfrm>
            <a:off x="6007608" y="5791755"/>
            <a:ext cx="89940" cy="128617"/>
          </a:xfrm>
          <a:custGeom>
            <a:avLst/>
            <a:gdLst/>
            <a:ahLst/>
            <a:cxnLst/>
            <a:rect l="l" t="t" r="r" b="b"/>
            <a:pathLst>
              <a:path w="129540" h="175895">
                <a:moveTo>
                  <a:pt x="45770" y="0"/>
                </a:moveTo>
                <a:lnTo>
                  <a:pt x="0" y="0"/>
                </a:lnTo>
                <a:lnTo>
                  <a:pt x="0" y="175844"/>
                </a:lnTo>
                <a:lnTo>
                  <a:pt x="45770" y="175844"/>
                </a:lnTo>
                <a:lnTo>
                  <a:pt x="45770" y="105270"/>
                </a:lnTo>
                <a:lnTo>
                  <a:pt x="47223" y="95844"/>
                </a:lnTo>
                <a:lnTo>
                  <a:pt x="51250" y="88976"/>
                </a:lnTo>
                <a:lnTo>
                  <a:pt x="57354" y="84774"/>
                </a:lnTo>
                <a:lnTo>
                  <a:pt x="65036" y="83350"/>
                </a:lnTo>
                <a:lnTo>
                  <a:pt x="128012" y="83350"/>
                </a:lnTo>
                <a:lnTo>
                  <a:pt x="126077" y="70585"/>
                </a:lnTo>
                <a:lnTo>
                  <a:pt x="121884" y="63347"/>
                </a:lnTo>
                <a:lnTo>
                  <a:pt x="45770" y="63347"/>
                </a:lnTo>
                <a:lnTo>
                  <a:pt x="45770" y="0"/>
                </a:lnTo>
                <a:close/>
              </a:path>
              <a:path w="129540" h="175895">
                <a:moveTo>
                  <a:pt x="128012" y="83350"/>
                </a:moveTo>
                <a:lnTo>
                  <a:pt x="65036" y="83350"/>
                </a:lnTo>
                <a:lnTo>
                  <a:pt x="72466" y="84774"/>
                </a:lnTo>
                <a:lnTo>
                  <a:pt x="78249" y="88976"/>
                </a:lnTo>
                <a:lnTo>
                  <a:pt x="82001" y="95844"/>
                </a:lnTo>
                <a:lnTo>
                  <a:pt x="83337" y="105270"/>
                </a:lnTo>
                <a:lnTo>
                  <a:pt x="83337" y="175844"/>
                </a:lnTo>
                <a:lnTo>
                  <a:pt x="129108" y="175844"/>
                </a:lnTo>
                <a:lnTo>
                  <a:pt x="129108" y="90576"/>
                </a:lnTo>
                <a:lnTo>
                  <a:pt x="128012" y="83350"/>
                </a:lnTo>
                <a:close/>
              </a:path>
              <a:path w="129540" h="175895">
                <a:moveTo>
                  <a:pt x="84785" y="42633"/>
                </a:moveTo>
                <a:lnTo>
                  <a:pt x="72052" y="44347"/>
                </a:lnTo>
                <a:lnTo>
                  <a:pt x="61487" y="48928"/>
                </a:lnTo>
                <a:lnTo>
                  <a:pt x="52816" y="55540"/>
                </a:lnTo>
                <a:lnTo>
                  <a:pt x="45770" y="63347"/>
                </a:lnTo>
                <a:lnTo>
                  <a:pt x="121884" y="63347"/>
                </a:lnTo>
                <a:lnTo>
                  <a:pt x="117333" y="55494"/>
                </a:lnTo>
                <a:lnTo>
                  <a:pt x="103396" y="45958"/>
                </a:lnTo>
                <a:lnTo>
                  <a:pt x="84785" y="42633"/>
                </a:lnTo>
                <a:close/>
              </a:path>
            </a:pathLst>
          </a:custGeom>
          <a:solidFill>
            <a:srgbClr val="FEFEFE"/>
          </a:solidFill>
        </p:spPr>
        <p:txBody>
          <a:bodyPr wrap="square" lIns="0" tIns="0" rIns="0" bIns="0" rtlCol="0"/>
          <a:lstStyle/>
          <a:p>
            <a:endParaRPr/>
          </a:p>
        </p:txBody>
      </p:sp>
      <p:sp>
        <p:nvSpPr>
          <p:cNvPr id="158" name="object 158"/>
          <p:cNvSpPr/>
          <p:nvPr/>
        </p:nvSpPr>
        <p:spPr>
          <a:xfrm>
            <a:off x="6909319" y="5689614"/>
            <a:ext cx="1965475" cy="940711"/>
          </a:xfrm>
          <a:custGeom>
            <a:avLst/>
            <a:gdLst/>
            <a:ahLst/>
            <a:cxnLst/>
            <a:rect l="l" t="t" r="r" b="b"/>
            <a:pathLst>
              <a:path w="2830829" h="1286509">
                <a:moveTo>
                  <a:pt x="0" y="0"/>
                </a:moveTo>
                <a:lnTo>
                  <a:pt x="2830576" y="0"/>
                </a:lnTo>
                <a:lnTo>
                  <a:pt x="2830576" y="1286008"/>
                </a:lnTo>
                <a:lnTo>
                  <a:pt x="0" y="1286008"/>
                </a:lnTo>
                <a:lnTo>
                  <a:pt x="0" y="0"/>
                </a:lnTo>
                <a:close/>
              </a:path>
            </a:pathLst>
          </a:custGeom>
          <a:solidFill>
            <a:srgbClr val="14B255"/>
          </a:solidFill>
        </p:spPr>
        <p:txBody>
          <a:bodyPr wrap="square" lIns="0" tIns="0" rIns="0" bIns="0" rtlCol="0"/>
          <a:lstStyle/>
          <a:p>
            <a:endParaRPr/>
          </a:p>
        </p:txBody>
      </p:sp>
      <p:sp>
        <p:nvSpPr>
          <p:cNvPr id="159" name="object 159"/>
          <p:cNvSpPr/>
          <p:nvPr/>
        </p:nvSpPr>
        <p:spPr>
          <a:xfrm>
            <a:off x="6978789" y="5756230"/>
            <a:ext cx="1812334" cy="809646"/>
          </a:xfrm>
          <a:prstGeom prst="rect">
            <a:avLst/>
          </a:prstGeom>
          <a:blipFill>
            <a:blip r:embed="rId21" cstate="print"/>
            <a:stretch>
              <a:fillRect/>
            </a:stretch>
          </a:blipFill>
        </p:spPr>
        <p:txBody>
          <a:bodyPr wrap="square" lIns="0" tIns="0" rIns="0" bIns="0" rtlCol="0"/>
          <a:lstStyle/>
          <a:p>
            <a:endParaRPr/>
          </a:p>
        </p:txBody>
      </p:sp>
      <p:sp>
        <p:nvSpPr>
          <p:cNvPr id="160" name="object 160"/>
          <p:cNvSpPr/>
          <p:nvPr/>
        </p:nvSpPr>
        <p:spPr>
          <a:xfrm>
            <a:off x="8704056" y="131681"/>
            <a:ext cx="312148" cy="328738"/>
          </a:xfrm>
          <a:custGeom>
            <a:avLst/>
            <a:gdLst/>
            <a:ahLst/>
            <a:cxnLst/>
            <a:rect l="l" t="t" r="r" b="b"/>
            <a:pathLst>
              <a:path w="449579" h="449580">
                <a:moveTo>
                  <a:pt x="224701" y="0"/>
                </a:moveTo>
                <a:lnTo>
                  <a:pt x="179407" y="4563"/>
                </a:lnTo>
                <a:lnTo>
                  <a:pt x="137224" y="17652"/>
                </a:lnTo>
                <a:lnTo>
                  <a:pt x="99055" y="38363"/>
                </a:lnTo>
                <a:lnTo>
                  <a:pt x="65801" y="65793"/>
                </a:lnTo>
                <a:lnTo>
                  <a:pt x="38367" y="99039"/>
                </a:lnTo>
                <a:lnTo>
                  <a:pt x="17653" y="137197"/>
                </a:lnTo>
                <a:lnTo>
                  <a:pt x="4563" y="179364"/>
                </a:lnTo>
                <a:lnTo>
                  <a:pt x="0" y="224637"/>
                </a:lnTo>
                <a:lnTo>
                  <a:pt x="4563" y="269911"/>
                </a:lnTo>
                <a:lnTo>
                  <a:pt x="17653" y="312079"/>
                </a:lnTo>
                <a:lnTo>
                  <a:pt x="38367" y="350239"/>
                </a:lnTo>
                <a:lnTo>
                  <a:pt x="65801" y="383487"/>
                </a:lnTo>
                <a:lnTo>
                  <a:pt x="99055" y="410919"/>
                </a:lnTo>
                <a:lnTo>
                  <a:pt x="137224" y="431633"/>
                </a:lnTo>
                <a:lnTo>
                  <a:pt x="179407" y="444723"/>
                </a:lnTo>
                <a:lnTo>
                  <a:pt x="224701" y="449287"/>
                </a:lnTo>
                <a:lnTo>
                  <a:pt x="269936" y="444723"/>
                </a:lnTo>
                <a:lnTo>
                  <a:pt x="312077" y="431633"/>
                </a:lnTo>
                <a:lnTo>
                  <a:pt x="350216" y="410919"/>
                </a:lnTo>
                <a:lnTo>
                  <a:pt x="383451" y="383487"/>
                </a:lnTo>
                <a:lnTo>
                  <a:pt x="410875" y="350239"/>
                </a:lnTo>
                <a:lnTo>
                  <a:pt x="431584" y="312079"/>
                </a:lnTo>
                <a:lnTo>
                  <a:pt x="444673" y="269911"/>
                </a:lnTo>
                <a:lnTo>
                  <a:pt x="449237" y="224637"/>
                </a:lnTo>
                <a:lnTo>
                  <a:pt x="444673" y="179364"/>
                </a:lnTo>
                <a:lnTo>
                  <a:pt x="431584" y="137197"/>
                </a:lnTo>
                <a:lnTo>
                  <a:pt x="410875" y="99039"/>
                </a:lnTo>
                <a:lnTo>
                  <a:pt x="383451" y="65793"/>
                </a:lnTo>
                <a:lnTo>
                  <a:pt x="350216" y="38363"/>
                </a:lnTo>
                <a:lnTo>
                  <a:pt x="312077" y="17652"/>
                </a:lnTo>
                <a:lnTo>
                  <a:pt x="269936" y="4563"/>
                </a:lnTo>
                <a:lnTo>
                  <a:pt x="224701" y="0"/>
                </a:lnTo>
                <a:close/>
              </a:path>
            </a:pathLst>
          </a:custGeom>
          <a:solidFill>
            <a:srgbClr val="FEFEFE"/>
          </a:solidFill>
        </p:spPr>
        <p:txBody>
          <a:bodyPr wrap="square" lIns="0" tIns="0" rIns="0" bIns="0" rtlCol="0"/>
          <a:lstStyle/>
          <a:p>
            <a:endParaRPr/>
          </a:p>
        </p:txBody>
      </p:sp>
      <p:sp>
        <p:nvSpPr>
          <p:cNvPr id="161" name="object 161"/>
          <p:cNvSpPr/>
          <p:nvPr/>
        </p:nvSpPr>
        <p:spPr>
          <a:xfrm>
            <a:off x="8823828" y="257799"/>
            <a:ext cx="72746" cy="76613"/>
          </a:xfrm>
          <a:custGeom>
            <a:avLst/>
            <a:gdLst/>
            <a:ahLst/>
            <a:cxnLst/>
            <a:rect l="l" t="t" r="r" b="b"/>
            <a:pathLst>
              <a:path w="104775" h="104775">
                <a:moveTo>
                  <a:pt x="52196" y="0"/>
                </a:moveTo>
                <a:lnTo>
                  <a:pt x="31878" y="4099"/>
                </a:lnTo>
                <a:lnTo>
                  <a:pt x="15287" y="15278"/>
                </a:lnTo>
                <a:lnTo>
                  <a:pt x="4101" y="31857"/>
                </a:lnTo>
                <a:lnTo>
                  <a:pt x="0" y="52158"/>
                </a:lnTo>
                <a:lnTo>
                  <a:pt x="4101" y="72460"/>
                </a:lnTo>
                <a:lnTo>
                  <a:pt x="15287" y="89039"/>
                </a:lnTo>
                <a:lnTo>
                  <a:pt x="31878" y="100218"/>
                </a:lnTo>
                <a:lnTo>
                  <a:pt x="52196" y="104317"/>
                </a:lnTo>
                <a:lnTo>
                  <a:pt x="72441" y="100218"/>
                </a:lnTo>
                <a:lnTo>
                  <a:pt x="88995" y="89039"/>
                </a:lnTo>
                <a:lnTo>
                  <a:pt x="96286" y="78219"/>
                </a:lnTo>
                <a:lnTo>
                  <a:pt x="52196" y="78219"/>
                </a:lnTo>
                <a:lnTo>
                  <a:pt x="42001" y="76174"/>
                </a:lnTo>
                <a:lnTo>
                  <a:pt x="33686" y="70594"/>
                </a:lnTo>
                <a:lnTo>
                  <a:pt x="28086" y="62311"/>
                </a:lnTo>
                <a:lnTo>
                  <a:pt x="26034" y="52158"/>
                </a:lnTo>
                <a:lnTo>
                  <a:pt x="28086" y="42007"/>
                </a:lnTo>
                <a:lnTo>
                  <a:pt x="33686" y="33715"/>
                </a:lnTo>
                <a:lnTo>
                  <a:pt x="42001" y="28123"/>
                </a:lnTo>
                <a:lnTo>
                  <a:pt x="52196" y="26073"/>
                </a:lnTo>
                <a:lnTo>
                  <a:pt x="96269" y="26073"/>
                </a:lnTo>
                <a:lnTo>
                  <a:pt x="88995" y="15278"/>
                </a:lnTo>
                <a:lnTo>
                  <a:pt x="72441" y="4099"/>
                </a:lnTo>
                <a:lnTo>
                  <a:pt x="52196" y="0"/>
                </a:lnTo>
                <a:close/>
              </a:path>
              <a:path w="104775" h="104775">
                <a:moveTo>
                  <a:pt x="96269" y="26073"/>
                </a:moveTo>
                <a:lnTo>
                  <a:pt x="52196" y="26073"/>
                </a:lnTo>
                <a:lnTo>
                  <a:pt x="62319" y="28123"/>
                </a:lnTo>
                <a:lnTo>
                  <a:pt x="70596" y="33715"/>
                </a:lnTo>
                <a:lnTo>
                  <a:pt x="76182" y="42007"/>
                </a:lnTo>
                <a:lnTo>
                  <a:pt x="78231" y="52158"/>
                </a:lnTo>
                <a:lnTo>
                  <a:pt x="76182" y="62311"/>
                </a:lnTo>
                <a:lnTo>
                  <a:pt x="70596" y="70594"/>
                </a:lnTo>
                <a:lnTo>
                  <a:pt x="62319" y="76174"/>
                </a:lnTo>
                <a:lnTo>
                  <a:pt x="52196" y="78219"/>
                </a:lnTo>
                <a:lnTo>
                  <a:pt x="96286" y="78219"/>
                </a:lnTo>
                <a:lnTo>
                  <a:pt x="100167" y="72460"/>
                </a:lnTo>
                <a:lnTo>
                  <a:pt x="104266" y="52158"/>
                </a:lnTo>
                <a:lnTo>
                  <a:pt x="100167" y="31857"/>
                </a:lnTo>
                <a:lnTo>
                  <a:pt x="96269" y="26073"/>
                </a:lnTo>
                <a:close/>
              </a:path>
            </a:pathLst>
          </a:custGeom>
          <a:solidFill>
            <a:srgbClr val="F58634"/>
          </a:solidFill>
        </p:spPr>
        <p:txBody>
          <a:bodyPr wrap="square" lIns="0" tIns="0" rIns="0" bIns="0" rtlCol="0"/>
          <a:lstStyle/>
          <a:p>
            <a:endParaRPr/>
          </a:p>
        </p:txBody>
      </p:sp>
      <p:sp>
        <p:nvSpPr>
          <p:cNvPr id="162" name="object 162"/>
          <p:cNvSpPr/>
          <p:nvPr/>
        </p:nvSpPr>
        <p:spPr>
          <a:xfrm>
            <a:off x="8723011" y="152343"/>
            <a:ext cx="274673" cy="290200"/>
          </a:xfrm>
          <a:custGeom>
            <a:avLst/>
            <a:gdLst/>
            <a:ahLst/>
            <a:cxnLst/>
            <a:rect l="l" t="t" r="r" b="b"/>
            <a:pathLst>
              <a:path w="395604" h="396875">
                <a:moveTo>
                  <a:pt x="335195" y="67652"/>
                </a:moveTo>
                <a:lnTo>
                  <a:pt x="242866" y="140690"/>
                </a:lnTo>
                <a:lnTo>
                  <a:pt x="248073" y="144868"/>
                </a:lnTo>
                <a:lnTo>
                  <a:pt x="252645" y="149796"/>
                </a:lnTo>
                <a:lnTo>
                  <a:pt x="256455" y="155257"/>
                </a:lnTo>
                <a:lnTo>
                  <a:pt x="387519" y="136715"/>
                </a:lnTo>
                <a:lnTo>
                  <a:pt x="380094" y="116682"/>
                </a:lnTo>
                <a:lnTo>
                  <a:pt x="367263" y="89815"/>
                </a:lnTo>
                <a:lnTo>
                  <a:pt x="351479" y="69133"/>
                </a:lnTo>
                <a:lnTo>
                  <a:pt x="335195" y="67652"/>
                </a:lnTo>
                <a:close/>
              </a:path>
              <a:path w="395604" h="396875">
                <a:moveTo>
                  <a:pt x="299157" y="26759"/>
                </a:moveTo>
                <a:lnTo>
                  <a:pt x="289856" y="30822"/>
                </a:lnTo>
                <a:lnTo>
                  <a:pt x="203750" y="125221"/>
                </a:lnTo>
                <a:lnTo>
                  <a:pt x="211698" y="126282"/>
                </a:lnTo>
                <a:lnTo>
                  <a:pt x="219324" y="128193"/>
                </a:lnTo>
                <a:lnTo>
                  <a:pt x="226593" y="130904"/>
                </a:lnTo>
                <a:lnTo>
                  <a:pt x="233468" y="134365"/>
                </a:lnTo>
                <a:lnTo>
                  <a:pt x="329607" y="47726"/>
                </a:lnTo>
                <a:lnTo>
                  <a:pt x="319949" y="38888"/>
                </a:lnTo>
                <a:lnTo>
                  <a:pt x="309494" y="30673"/>
                </a:lnTo>
                <a:lnTo>
                  <a:pt x="299157" y="26759"/>
                </a:lnTo>
                <a:close/>
              </a:path>
              <a:path w="395604" h="396875">
                <a:moveTo>
                  <a:pt x="221844" y="0"/>
                </a:moveTo>
                <a:lnTo>
                  <a:pt x="212132" y="9588"/>
                </a:lnTo>
                <a:lnTo>
                  <a:pt x="176064" y="128435"/>
                </a:lnTo>
                <a:lnTo>
                  <a:pt x="178858" y="127546"/>
                </a:lnTo>
                <a:lnTo>
                  <a:pt x="181652" y="126796"/>
                </a:lnTo>
                <a:lnTo>
                  <a:pt x="184573" y="126237"/>
                </a:lnTo>
                <a:lnTo>
                  <a:pt x="271314" y="11887"/>
                </a:lnTo>
                <a:lnTo>
                  <a:pt x="256174" y="5816"/>
                </a:lnTo>
                <a:lnTo>
                  <a:pt x="238104" y="298"/>
                </a:lnTo>
                <a:lnTo>
                  <a:pt x="221844" y="0"/>
                </a:lnTo>
                <a:close/>
              </a:path>
              <a:path w="395604" h="396875">
                <a:moveTo>
                  <a:pt x="261281" y="229742"/>
                </a:moveTo>
                <a:lnTo>
                  <a:pt x="259884" y="232435"/>
                </a:lnTo>
                <a:lnTo>
                  <a:pt x="258233" y="235026"/>
                </a:lnTo>
                <a:lnTo>
                  <a:pt x="256455" y="237502"/>
                </a:lnTo>
                <a:lnTo>
                  <a:pt x="267292" y="269859"/>
                </a:lnTo>
                <a:lnTo>
                  <a:pt x="299635" y="366928"/>
                </a:lnTo>
                <a:lnTo>
                  <a:pt x="308109" y="362183"/>
                </a:lnTo>
                <a:lnTo>
                  <a:pt x="318368" y="355665"/>
                </a:lnTo>
                <a:lnTo>
                  <a:pt x="325960" y="348120"/>
                </a:lnTo>
                <a:lnTo>
                  <a:pt x="326432" y="340296"/>
                </a:lnTo>
                <a:lnTo>
                  <a:pt x="261281" y="229742"/>
                </a:lnTo>
                <a:close/>
              </a:path>
              <a:path w="395604" h="396875">
                <a:moveTo>
                  <a:pt x="268139" y="210362"/>
                </a:moveTo>
                <a:lnTo>
                  <a:pt x="267504" y="213931"/>
                </a:lnTo>
                <a:lnTo>
                  <a:pt x="266488" y="217347"/>
                </a:lnTo>
                <a:lnTo>
                  <a:pt x="265218" y="220687"/>
                </a:lnTo>
                <a:lnTo>
                  <a:pt x="349673" y="324523"/>
                </a:lnTo>
                <a:lnTo>
                  <a:pt x="355236" y="318334"/>
                </a:lnTo>
                <a:lnTo>
                  <a:pt x="360357" y="311989"/>
                </a:lnTo>
                <a:lnTo>
                  <a:pt x="362836" y="305790"/>
                </a:lnTo>
                <a:lnTo>
                  <a:pt x="360468" y="300037"/>
                </a:lnTo>
                <a:lnTo>
                  <a:pt x="268139" y="210362"/>
                </a:lnTo>
                <a:close/>
              </a:path>
              <a:path w="395604" h="396875">
                <a:moveTo>
                  <a:pt x="268901" y="187337"/>
                </a:moveTo>
                <a:lnTo>
                  <a:pt x="269282" y="190309"/>
                </a:lnTo>
                <a:lnTo>
                  <a:pt x="269409" y="201066"/>
                </a:lnTo>
                <a:lnTo>
                  <a:pt x="269155" y="203390"/>
                </a:lnTo>
                <a:lnTo>
                  <a:pt x="382947" y="268668"/>
                </a:lnTo>
                <a:lnTo>
                  <a:pt x="388629" y="254260"/>
                </a:lnTo>
                <a:lnTo>
                  <a:pt x="394298" y="235778"/>
                </a:lnTo>
                <a:lnTo>
                  <a:pt x="395181" y="219158"/>
                </a:lnTo>
                <a:lnTo>
                  <a:pt x="386503" y="210337"/>
                </a:lnTo>
                <a:lnTo>
                  <a:pt x="268901" y="187337"/>
                </a:lnTo>
                <a:close/>
              </a:path>
              <a:path w="395604" h="396875">
                <a:moveTo>
                  <a:pt x="221911" y="263690"/>
                </a:moveTo>
                <a:lnTo>
                  <a:pt x="216323" y="265645"/>
                </a:lnTo>
                <a:lnTo>
                  <a:pt x="210481" y="266992"/>
                </a:lnTo>
                <a:lnTo>
                  <a:pt x="204385" y="267512"/>
                </a:lnTo>
                <a:lnTo>
                  <a:pt x="163618" y="391807"/>
                </a:lnTo>
                <a:lnTo>
                  <a:pt x="177523" y="394591"/>
                </a:lnTo>
                <a:lnTo>
                  <a:pt x="191225" y="396306"/>
                </a:lnTo>
                <a:lnTo>
                  <a:pt x="202141" y="393882"/>
                </a:lnTo>
                <a:lnTo>
                  <a:pt x="207687" y="384251"/>
                </a:lnTo>
                <a:lnTo>
                  <a:pt x="211821" y="353601"/>
                </a:lnTo>
                <a:lnTo>
                  <a:pt x="215323" y="323522"/>
                </a:lnTo>
                <a:lnTo>
                  <a:pt x="218564" y="293668"/>
                </a:lnTo>
                <a:lnTo>
                  <a:pt x="221911" y="263690"/>
                </a:lnTo>
                <a:close/>
              </a:path>
              <a:path w="395604" h="396875">
                <a:moveTo>
                  <a:pt x="181779" y="265874"/>
                </a:moveTo>
                <a:lnTo>
                  <a:pt x="80141" y="355968"/>
                </a:lnTo>
                <a:lnTo>
                  <a:pt x="94351" y="366705"/>
                </a:lnTo>
                <a:lnTo>
                  <a:pt x="108326" y="375270"/>
                </a:lnTo>
                <a:lnTo>
                  <a:pt x="121200" y="377337"/>
                </a:lnTo>
                <a:lnTo>
                  <a:pt x="132110" y="368579"/>
                </a:lnTo>
                <a:lnTo>
                  <a:pt x="194479" y="267652"/>
                </a:lnTo>
                <a:lnTo>
                  <a:pt x="190161" y="267423"/>
                </a:lnTo>
                <a:lnTo>
                  <a:pt x="185843" y="266839"/>
                </a:lnTo>
                <a:lnTo>
                  <a:pt x="181779" y="265874"/>
                </a:lnTo>
                <a:close/>
              </a:path>
              <a:path w="395604" h="396875">
                <a:moveTo>
                  <a:pt x="159300" y="256273"/>
                </a:moveTo>
                <a:lnTo>
                  <a:pt x="16946" y="277393"/>
                </a:lnTo>
                <a:lnTo>
                  <a:pt x="25094" y="295128"/>
                </a:lnTo>
                <a:lnTo>
                  <a:pt x="36629" y="314928"/>
                </a:lnTo>
                <a:lnTo>
                  <a:pt x="50906" y="328517"/>
                </a:lnTo>
                <a:lnTo>
                  <a:pt x="67276" y="327621"/>
                </a:lnTo>
                <a:lnTo>
                  <a:pt x="170476" y="262267"/>
                </a:lnTo>
                <a:lnTo>
                  <a:pt x="166539" y="260616"/>
                </a:lnTo>
                <a:lnTo>
                  <a:pt x="162729" y="258584"/>
                </a:lnTo>
                <a:lnTo>
                  <a:pt x="159300" y="256273"/>
                </a:lnTo>
                <a:close/>
              </a:path>
              <a:path w="395604" h="396875">
                <a:moveTo>
                  <a:pt x="12653" y="125679"/>
                </a:moveTo>
                <a:lnTo>
                  <a:pt x="5983" y="143855"/>
                </a:lnTo>
                <a:lnTo>
                  <a:pt x="0" y="166530"/>
                </a:lnTo>
                <a:lnTo>
                  <a:pt x="257" y="186588"/>
                </a:lnTo>
                <a:lnTo>
                  <a:pt x="12311" y="196913"/>
                </a:lnTo>
                <a:lnTo>
                  <a:pt x="129239" y="215150"/>
                </a:lnTo>
                <a:lnTo>
                  <a:pt x="128338" y="211848"/>
                </a:lnTo>
                <a:lnTo>
                  <a:pt x="127652" y="208445"/>
                </a:lnTo>
                <a:lnTo>
                  <a:pt x="127233" y="204939"/>
                </a:lnTo>
                <a:lnTo>
                  <a:pt x="12653" y="125679"/>
                </a:lnTo>
                <a:close/>
              </a:path>
              <a:path w="395604" h="396875">
                <a:moveTo>
                  <a:pt x="53319" y="60705"/>
                </a:moveTo>
                <a:lnTo>
                  <a:pt x="42933" y="71579"/>
                </a:lnTo>
                <a:lnTo>
                  <a:pt x="31907" y="85121"/>
                </a:lnTo>
                <a:lnTo>
                  <a:pt x="25805" y="99007"/>
                </a:lnTo>
                <a:lnTo>
                  <a:pt x="30192" y="110909"/>
                </a:lnTo>
                <a:lnTo>
                  <a:pt x="126687" y="195973"/>
                </a:lnTo>
                <a:lnTo>
                  <a:pt x="127104" y="188604"/>
                </a:lnTo>
                <a:lnTo>
                  <a:pt x="128250" y="181457"/>
                </a:lnTo>
                <a:lnTo>
                  <a:pt x="130085" y="174567"/>
                </a:lnTo>
                <a:lnTo>
                  <a:pt x="132567" y="167970"/>
                </a:lnTo>
                <a:lnTo>
                  <a:pt x="53319" y="60705"/>
                </a:lnTo>
                <a:close/>
              </a:path>
              <a:path w="395604" h="396875">
                <a:moveTo>
                  <a:pt x="110990" y="18021"/>
                </a:moveTo>
                <a:lnTo>
                  <a:pt x="98411" y="23973"/>
                </a:lnTo>
                <a:lnTo>
                  <a:pt x="84174" y="32065"/>
                </a:lnTo>
                <a:lnTo>
                  <a:pt x="74146" y="42022"/>
                </a:lnTo>
                <a:lnTo>
                  <a:pt x="74198" y="53568"/>
                </a:lnTo>
                <a:lnTo>
                  <a:pt x="136047" y="161048"/>
                </a:lnTo>
                <a:lnTo>
                  <a:pt x="137710" y="158127"/>
                </a:lnTo>
                <a:lnTo>
                  <a:pt x="139615" y="155346"/>
                </a:lnTo>
                <a:lnTo>
                  <a:pt x="141647" y="152692"/>
                </a:lnTo>
                <a:lnTo>
                  <a:pt x="135309" y="122835"/>
                </a:lnTo>
                <a:lnTo>
                  <a:pt x="129041" y="92833"/>
                </a:lnTo>
                <a:lnTo>
                  <a:pt x="122561" y="63255"/>
                </a:lnTo>
                <a:lnTo>
                  <a:pt x="115587" y="34670"/>
                </a:lnTo>
                <a:lnTo>
                  <a:pt x="114114" y="29019"/>
                </a:lnTo>
                <a:lnTo>
                  <a:pt x="112577" y="23456"/>
                </a:lnTo>
                <a:lnTo>
                  <a:pt x="110990" y="18021"/>
                </a:lnTo>
                <a:close/>
              </a:path>
            </a:pathLst>
          </a:custGeom>
          <a:solidFill>
            <a:srgbClr val="F58634"/>
          </a:solidFill>
        </p:spPr>
        <p:txBody>
          <a:bodyPr wrap="square" lIns="0" tIns="0" rIns="0" bIns="0" rtlCol="0"/>
          <a:lstStyle/>
          <a:p>
            <a:endParaRPr/>
          </a:p>
        </p:txBody>
      </p:sp>
      <p:sp>
        <p:nvSpPr>
          <p:cNvPr id="163" name="object 163"/>
          <p:cNvSpPr/>
          <p:nvPr/>
        </p:nvSpPr>
        <p:spPr>
          <a:xfrm>
            <a:off x="8723226" y="151201"/>
            <a:ext cx="275554" cy="287878"/>
          </a:xfrm>
          <a:custGeom>
            <a:avLst/>
            <a:gdLst/>
            <a:ahLst/>
            <a:cxnLst/>
            <a:rect l="l" t="t" r="r" b="b"/>
            <a:pathLst>
              <a:path w="396875" h="393700">
                <a:moveTo>
                  <a:pt x="381876" y="157162"/>
                </a:moveTo>
                <a:lnTo>
                  <a:pt x="260718" y="163944"/>
                </a:lnTo>
                <a:lnTo>
                  <a:pt x="263004" y="168275"/>
                </a:lnTo>
                <a:lnTo>
                  <a:pt x="264909" y="172923"/>
                </a:lnTo>
                <a:lnTo>
                  <a:pt x="266306" y="177749"/>
                </a:lnTo>
                <a:lnTo>
                  <a:pt x="396354" y="197688"/>
                </a:lnTo>
                <a:lnTo>
                  <a:pt x="396538" y="184064"/>
                </a:lnTo>
                <a:lnTo>
                  <a:pt x="395735" y="170695"/>
                </a:lnTo>
                <a:lnTo>
                  <a:pt x="391621" y="160692"/>
                </a:lnTo>
                <a:lnTo>
                  <a:pt x="381876" y="157162"/>
                </a:lnTo>
                <a:close/>
              </a:path>
              <a:path w="396875" h="393700">
                <a:moveTo>
                  <a:pt x="249288" y="247497"/>
                </a:moveTo>
                <a:lnTo>
                  <a:pt x="246748" y="250088"/>
                </a:lnTo>
                <a:lnTo>
                  <a:pt x="238620" y="259206"/>
                </a:lnTo>
                <a:lnTo>
                  <a:pt x="235699" y="260591"/>
                </a:lnTo>
                <a:lnTo>
                  <a:pt x="237858" y="393141"/>
                </a:lnTo>
                <a:lnTo>
                  <a:pt x="246637" y="391366"/>
                </a:lnTo>
                <a:lnTo>
                  <a:pt x="255701" y="388915"/>
                </a:lnTo>
                <a:lnTo>
                  <a:pt x="262575" y="384925"/>
                </a:lnTo>
                <a:lnTo>
                  <a:pt x="264782" y="378536"/>
                </a:lnTo>
                <a:lnTo>
                  <a:pt x="249288" y="247497"/>
                </a:lnTo>
                <a:close/>
              </a:path>
              <a:path w="396875" h="393700">
                <a:moveTo>
                  <a:pt x="0" y="213093"/>
                </a:moveTo>
                <a:lnTo>
                  <a:pt x="1060" y="229877"/>
                </a:lnTo>
                <a:lnTo>
                  <a:pt x="3448" y="244913"/>
                </a:lnTo>
                <a:lnTo>
                  <a:pt x="9797" y="255491"/>
                </a:lnTo>
                <a:lnTo>
                  <a:pt x="22745" y="258902"/>
                </a:lnTo>
                <a:lnTo>
                  <a:pt x="149974" y="250863"/>
                </a:lnTo>
                <a:lnTo>
                  <a:pt x="144088" y="244913"/>
                </a:lnTo>
                <a:lnTo>
                  <a:pt x="139049" y="238459"/>
                </a:lnTo>
                <a:lnTo>
                  <a:pt x="134743" y="231366"/>
                </a:lnTo>
                <a:lnTo>
                  <a:pt x="131267" y="223761"/>
                </a:lnTo>
                <a:lnTo>
                  <a:pt x="0" y="213093"/>
                </a:lnTo>
                <a:close/>
              </a:path>
              <a:path w="396875" h="393700">
                <a:moveTo>
                  <a:pt x="183883" y="0"/>
                </a:moveTo>
                <a:lnTo>
                  <a:pt x="171062" y="630"/>
                </a:lnTo>
                <a:lnTo>
                  <a:pt x="158848" y="2147"/>
                </a:lnTo>
                <a:lnTo>
                  <a:pt x="149754" y="6591"/>
                </a:lnTo>
                <a:lnTo>
                  <a:pt x="146291" y="16001"/>
                </a:lnTo>
                <a:lnTo>
                  <a:pt x="148704" y="146126"/>
                </a:lnTo>
                <a:lnTo>
                  <a:pt x="154546" y="140576"/>
                </a:lnTo>
                <a:lnTo>
                  <a:pt x="161404" y="135991"/>
                </a:lnTo>
                <a:lnTo>
                  <a:pt x="168897" y="132664"/>
                </a:lnTo>
                <a:lnTo>
                  <a:pt x="183883" y="0"/>
                </a:lnTo>
                <a:close/>
              </a:path>
            </a:pathLst>
          </a:custGeom>
          <a:solidFill>
            <a:srgbClr val="00A859"/>
          </a:solidFill>
        </p:spPr>
        <p:txBody>
          <a:bodyPr wrap="square" lIns="0" tIns="0" rIns="0" bIns="0" rtlCol="0"/>
          <a:lstStyle/>
          <a:p>
            <a:endParaRPr/>
          </a:p>
        </p:txBody>
      </p:sp>
      <p:sp>
        <p:nvSpPr>
          <p:cNvPr id="164" name="object 164"/>
          <p:cNvSpPr/>
          <p:nvPr/>
        </p:nvSpPr>
        <p:spPr>
          <a:xfrm>
            <a:off x="4910698" y="4160275"/>
            <a:ext cx="81123" cy="88221"/>
          </a:xfrm>
          <a:custGeom>
            <a:avLst/>
            <a:gdLst/>
            <a:ahLst/>
            <a:cxnLst/>
            <a:rect l="l" t="t" r="r" b="b"/>
            <a:pathLst>
              <a:path w="116840" h="120650">
                <a:moveTo>
                  <a:pt x="41313" y="0"/>
                </a:moveTo>
                <a:lnTo>
                  <a:pt x="0" y="0"/>
                </a:lnTo>
                <a:lnTo>
                  <a:pt x="0" y="76974"/>
                </a:lnTo>
                <a:lnTo>
                  <a:pt x="2736" y="95011"/>
                </a:lnTo>
                <a:lnTo>
                  <a:pt x="10629" y="108627"/>
                </a:lnTo>
                <a:lnTo>
                  <a:pt x="23210" y="117231"/>
                </a:lnTo>
                <a:lnTo>
                  <a:pt x="40005" y="120230"/>
                </a:lnTo>
                <a:lnTo>
                  <a:pt x="51499" y="118686"/>
                </a:lnTo>
                <a:lnTo>
                  <a:pt x="61037" y="114555"/>
                </a:lnTo>
                <a:lnTo>
                  <a:pt x="68863" y="108588"/>
                </a:lnTo>
                <a:lnTo>
                  <a:pt x="75222" y="101536"/>
                </a:lnTo>
                <a:lnTo>
                  <a:pt x="116535" y="101536"/>
                </a:lnTo>
                <a:lnTo>
                  <a:pt x="116535" y="83489"/>
                </a:lnTo>
                <a:lnTo>
                  <a:pt x="58051" y="83489"/>
                </a:lnTo>
                <a:lnTo>
                  <a:pt x="51219" y="82203"/>
                </a:lnTo>
                <a:lnTo>
                  <a:pt x="45934" y="78412"/>
                </a:lnTo>
                <a:lnTo>
                  <a:pt x="42522" y="72216"/>
                </a:lnTo>
                <a:lnTo>
                  <a:pt x="41313" y="63715"/>
                </a:lnTo>
                <a:lnTo>
                  <a:pt x="41313" y="0"/>
                </a:lnTo>
                <a:close/>
              </a:path>
              <a:path w="116840" h="120650">
                <a:moveTo>
                  <a:pt x="116535" y="101536"/>
                </a:moveTo>
                <a:lnTo>
                  <a:pt x="75222" y="101536"/>
                </a:lnTo>
                <a:lnTo>
                  <a:pt x="75222" y="117627"/>
                </a:lnTo>
                <a:lnTo>
                  <a:pt x="116535" y="117627"/>
                </a:lnTo>
                <a:lnTo>
                  <a:pt x="116535" y="101536"/>
                </a:lnTo>
                <a:close/>
              </a:path>
              <a:path w="116840" h="120650">
                <a:moveTo>
                  <a:pt x="116535" y="0"/>
                </a:moveTo>
                <a:lnTo>
                  <a:pt x="75222" y="0"/>
                </a:lnTo>
                <a:lnTo>
                  <a:pt x="75222" y="63715"/>
                </a:lnTo>
                <a:lnTo>
                  <a:pt x="73914" y="72216"/>
                </a:lnTo>
                <a:lnTo>
                  <a:pt x="70304" y="78412"/>
                </a:lnTo>
                <a:lnTo>
                  <a:pt x="64860" y="82203"/>
                </a:lnTo>
                <a:lnTo>
                  <a:pt x="58051" y="83489"/>
                </a:lnTo>
                <a:lnTo>
                  <a:pt x="116535" y="83489"/>
                </a:lnTo>
                <a:lnTo>
                  <a:pt x="116535" y="0"/>
                </a:lnTo>
                <a:close/>
              </a:path>
            </a:pathLst>
          </a:custGeom>
          <a:solidFill>
            <a:srgbClr val="FEFEFE"/>
          </a:solidFill>
        </p:spPr>
        <p:txBody>
          <a:bodyPr wrap="square" lIns="0" tIns="0" rIns="0" bIns="0" rtlCol="0"/>
          <a:lstStyle/>
          <a:p>
            <a:endParaRPr/>
          </a:p>
        </p:txBody>
      </p:sp>
      <p:sp>
        <p:nvSpPr>
          <p:cNvPr id="165" name="object 165"/>
          <p:cNvSpPr/>
          <p:nvPr/>
        </p:nvSpPr>
        <p:spPr>
          <a:xfrm>
            <a:off x="5007006" y="4158845"/>
            <a:ext cx="54670" cy="87756"/>
          </a:xfrm>
          <a:custGeom>
            <a:avLst/>
            <a:gdLst/>
            <a:ahLst/>
            <a:cxnLst/>
            <a:rect l="l" t="t" r="r" b="b"/>
            <a:pathLst>
              <a:path w="78740" h="120014">
                <a:moveTo>
                  <a:pt x="41313" y="1955"/>
                </a:moveTo>
                <a:lnTo>
                  <a:pt x="0" y="1955"/>
                </a:lnTo>
                <a:lnTo>
                  <a:pt x="0" y="119583"/>
                </a:lnTo>
                <a:lnTo>
                  <a:pt x="41313" y="119583"/>
                </a:lnTo>
                <a:lnTo>
                  <a:pt x="41313" y="83058"/>
                </a:lnTo>
                <a:lnTo>
                  <a:pt x="43552" y="65408"/>
                </a:lnTo>
                <a:lnTo>
                  <a:pt x="50093" y="53079"/>
                </a:lnTo>
                <a:lnTo>
                  <a:pt x="60670" y="45846"/>
                </a:lnTo>
                <a:lnTo>
                  <a:pt x="75018" y="43484"/>
                </a:lnTo>
                <a:lnTo>
                  <a:pt x="78498" y="43484"/>
                </a:lnTo>
                <a:lnTo>
                  <a:pt x="78498" y="25654"/>
                </a:lnTo>
                <a:lnTo>
                  <a:pt x="41313" y="25654"/>
                </a:lnTo>
                <a:lnTo>
                  <a:pt x="41313" y="1955"/>
                </a:lnTo>
                <a:close/>
              </a:path>
              <a:path w="78740" h="120014">
                <a:moveTo>
                  <a:pt x="78498" y="0"/>
                </a:moveTo>
                <a:lnTo>
                  <a:pt x="65380" y="1383"/>
                </a:lnTo>
                <a:lnTo>
                  <a:pt x="55095" y="6473"/>
                </a:lnTo>
                <a:lnTo>
                  <a:pt x="47216" y="14741"/>
                </a:lnTo>
                <a:lnTo>
                  <a:pt x="41313" y="25654"/>
                </a:lnTo>
                <a:lnTo>
                  <a:pt x="78498" y="25654"/>
                </a:lnTo>
                <a:lnTo>
                  <a:pt x="78498" y="0"/>
                </a:lnTo>
                <a:close/>
              </a:path>
            </a:pathLst>
          </a:custGeom>
          <a:solidFill>
            <a:srgbClr val="FEFEFE"/>
          </a:solidFill>
        </p:spPr>
        <p:txBody>
          <a:bodyPr wrap="square" lIns="0" tIns="0" rIns="0" bIns="0" rtlCol="0"/>
          <a:lstStyle/>
          <a:p>
            <a:endParaRPr/>
          </a:p>
        </p:txBody>
      </p:sp>
      <p:sp>
        <p:nvSpPr>
          <p:cNvPr id="166" name="object 166"/>
          <p:cNvSpPr/>
          <p:nvPr/>
        </p:nvSpPr>
        <p:spPr>
          <a:xfrm>
            <a:off x="5071613" y="4130234"/>
            <a:ext cx="89940" cy="118401"/>
          </a:xfrm>
          <a:custGeom>
            <a:avLst/>
            <a:gdLst/>
            <a:ahLst/>
            <a:cxnLst/>
            <a:rect l="l" t="t" r="r" b="b"/>
            <a:pathLst>
              <a:path w="129540" h="161925">
                <a:moveTo>
                  <a:pt x="113922" y="144360"/>
                </a:moveTo>
                <a:lnTo>
                  <a:pt x="41313" y="144360"/>
                </a:lnTo>
                <a:lnTo>
                  <a:pt x="47620" y="150771"/>
                </a:lnTo>
                <a:lnTo>
                  <a:pt x="55418" y="156181"/>
                </a:lnTo>
                <a:lnTo>
                  <a:pt x="65132" y="159919"/>
                </a:lnTo>
                <a:lnTo>
                  <a:pt x="77190" y="161315"/>
                </a:lnTo>
                <a:lnTo>
                  <a:pt x="97047" y="157084"/>
                </a:lnTo>
                <a:lnTo>
                  <a:pt x="113603" y="144905"/>
                </a:lnTo>
                <a:lnTo>
                  <a:pt x="113922" y="144360"/>
                </a:lnTo>
                <a:close/>
              </a:path>
              <a:path w="129540" h="161925">
                <a:moveTo>
                  <a:pt x="41313" y="0"/>
                </a:moveTo>
                <a:lnTo>
                  <a:pt x="0" y="0"/>
                </a:lnTo>
                <a:lnTo>
                  <a:pt x="0" y="158711"/>
                </a:lnTo>
                <a:lnTo>
                  <a:pt x="41313" y="158711"/>
                </a:lnTo>
                <a:lnTo>
                  <a:pt x="41313" y="144360"/>
                </a:lnTo>
                <a:lnTo>
                  <a:pt x="113922" y="144360"/>
                </a:lnTo>
                <a:lnTo>
                  <a:pt x="124241" y="126745"/>
                </a:lnTo>
                <a:lnTo>
                  <a:pt x="64363" y="126745"/>
                </a:lnTo>
                <a:lnTo>
                  <a:pt x="55026" y="124769"/>
                </a:lnTo>
                <a:lnTo>
                  <a:pt x="47423" y="119246"/>
                </a:lnTo>
                <a:lnTo>
                  <a:pt x="42309" y="110790"/>
                </a:lnTo>
                <a:lnTo>
                  <a:pt x="40436" y="100012"/>
                </a:lnTo>
                <a:lnTo>
                  <a:pt x="40474" y="99352"/>
                </a:lnTo>
                <a:lnTo>
                  <a:pt x="42309" y="88914"/>
                </a:lnTo>
                <a:lnTo>
                  <a:pt x="47423" y="80522"/>
                </a:lnTo>
                <a:lnTo>
                  <a:pt x="55026" y="75023"/>
                </a:lnTo>
                <a:lnTo>
                  <a:pt x="64363" y="73050"/>
                </a:lnTo>
                <a:lnTo>
                  <a:pt x="124388" y="73050"/>
                </a:lnTo>
                <a:lnTo>
                  <a:pt x="114719" y="56743"/>
                </a:lnTo>
                <a:lnTo>
                  <a:pt x="41313" y="56743"/>
                </a:lnTo>
                <a:lnTo>
                  <a:pt x="41313" y="0"/>
                </a:lnTo>
                <a:close/>
              </a:path>
              <a:path w="129540" h="161925">
                <a:moveTo>
                  <a:pt x="124388" y="73050"/>
                </a:moveTo>
                <a:lnTo>
                  <a:pt x="64363" y="73050"/>
                </a:lnTo>
                <a:lnTo>
                  <a:pt x="73818" y="75023"/>
                </a:lnTo>
                <a:lnTo>
                  <a:pt x="81481" y="80522"/>
                </a:lnTo>
                <a:lnTo>
                  <a:pt x="86618" y="88914"/>
                </a:lnTo>
                <a:lnTo>
                  <a:pt x="88455" y="99352"/>
                </a:lnTo>
                <a:lnTo>
                  <a:pt x="88493" y="100012"/>
                </a:lnTo>
                <a:lnTo>
                  <a:pt x="86618" y="110886"/>
                </a:lnTo>
                <a:lnTo>
                  <a:pt x="81481" y="119332"/>
                </a:lnTo>
                <a:lnTo>
                  <a:pt x="73818" y="124801"/>
                </a:lnTo>
                <a:lnTo>
                  <a:pt x="64363" y="126745"/>
                </a:lnTo>
                <a:lnTo>
                  <a:pt x="124241" y="126745"/>
                </a:lnTo>
                <a:lnTo>
                  <a:pt x="124941" y="125552"/>
                </a:lnTo>
                <a:lnTo>
                  <a:pt x="129111" y="100012"/>
                </a:lnTo>
                <a:lnTo>
                  <a:pt x="129146" y="99352"/>
                </a:lnTo>
                <a:lnTo>
                  <a:pt x="124937" y="73976"/>
                </a:lnTo>
                <a:lnTo>
                  <a:pt x="124388" y="73050"/>
                </a:lnTo>
                <a:close/>
              </a:path>
              <a:path w="129540" h="161925">
                <a:moveTo>
                  <a:pt x="76974" y="38480"/>
                </a:moveTo>
                <a:lnTo>
                  <a:pt x="65101" y="39959"/>
                </a:lnTo>
                <a:lnTo>
                  <a:pt x="55552" y="43945"/>
                </a:lnTo>
                <a:lnTo>
                  <a:pt x="47799" y="49764"/>
                </a:lnTo>
                <a:lnTo>
                  <a:pt x="41313" y="56743"/>
                </a:lnTo>
                <a:lnTo>
                  <a:pt x="114719" y="56743"/>
                </a:lnTo>
                <a:lnTo>
                  <a:pt x="113576" y="54814"/>
                </a:lnTo>
                <a:lnTo>
                  <a:pt x="96956" y="42703"/>
                </a:lnTo>
                <a:lnTo>
                  <a:pt x="76974" y="38480"/>
                </a:lnTo>
                <a:close/>
              </a:path>
            </a:pathLst>
          </a:custGeom>
          <a:solidFill>
            <a:srgbClr val="FEFEFE"/>
          </a:solidFill>
        </p:spPr>
        <p:txBody>
          <a:bodyPr wrap="square" lIns="0" tIns="0" rIns="0" bIns="0" rtlCol="0"/>
          <a:lstStyle/>
          <a:p>
            <a:endParaRPr/>
          </a:p>
        </p:txBody>
      </p:sp>
      <p:sp>
        <p:nvSpPr>
          <p:cNvPr id="167" name="object 167"/>
          <p:cNvSpPr/>
          <p:nvPr/>
        </p:nvSpPr>
        <p:spPr>
          <a:xfrm>
            <a:off x="5169587" y="4159003"/>
            <a:ext cx="80241" cy="89614"/>
          </a:xfrm>
          <a:custGeom>
            <a:avLst/>
            <a:gdLst/>
            <a:ahLst/>
            <a:cxnLst/>
            <a:rect l="l" t="t" r="r" b="b"/>
            <a:pathLst>
              <a:path w="115570" h="122554">
                <a:moveTo>
                  <a:pt x="46088" y="48272"/>
                </a:moveTo>
                <a:lnTo>
                  <a:pt x="3318" y="69184"/>
                </a:lnTo>
                <a:lnTo>
                  <a:pt x="0" y="85661"/>
                </a:lnTo>
                <a:lnTo>
                  <a:pt x="3032" y="101241"/>
                </a:lnTo>
                <a:lnTo>
                  <a:pt x="11385" y="112622"/>
                </a:lnTo>
                <a:lnTo>
                  <a:pt x="23938" y="119599"/>
                </a:lnTo>
                <a:lnTo>
                  <a:pt x="39573" y="121970"/>
                </a:lnTo>
                <a:lnTo>
                  <a:pt x="50351" y="120914"/>
                </a:lnTo>
                <a:lnTo>
                  <a:pt x="59623" y="117922"/>
                </a:lnTo>
                <a:lnTo>
                  <a:pt x="67508" y="113258"/>
                </a:lnTo>
                <a:lnTo>
                  <a:pt x="74129" y="107187"/>
                </a:lnTo>
                <a:lnTo>
                  <a:pt x="115011" y="107187"/>
                </a:lnTo>
                <a:lnTo>
                  <a:pt x="115011" y="96100"/>
                </a:lnTo>
                <a:lnTo>
                  <a:pt x="45872" y="96100"/>
                </a:lnTo>
                <a:lnTo>
                  <a:pt x="39789" y="91312"/>
                </a:lnTo>
                <a:lnTo>
                  <a:pt x="39789" y="74142"/>
                </a:lnTo>
                <a:lnTo>
                  <a:pt x="46748" y="68275"/>
                </a:lnTo>
                <a:lnTo>
                  <a:pt x="115011" y="68275"/>
                </a:lnTo>
                <a:lnTo>
                  <a:pt x="115011" y="52844"/>
                </a:lnTo>
                <a:lnTo>
                  <a:pt x="74358" y="52844"/>
                </a:lnTo>
                <a:lnTo>
                  <a:pt x="68625" y="51117"/>
                </a:lnTo>
                <a:lnTo>
                  <a:pt x="61771" y="49658"/>
                </a:lnTo>
                <a:lnTo>
                  <a:pt x="54143" y="48649"/>
                </a:lnTo>
                <a:lnTo>
                  <a:pt x="46088" y="48272"/>
                </a:lnTo>
                <a:close/>
              </a:path>
              <a:path w="115570" h="122554">
                <a:moveTo>
                  <a:pt x="115011" y="107187"/>
                </a:moveTo>
                <a:lnTo>
                  <a:pt x="74129" y="107187"/>
                </a:lnTo>
                <a:lnTo>
                  <a:pt x="74129" y="119367"/>
                </a:lnTo>
                <a:lnTo>
                  <a:pt x="115011" y="119367"/>
                </a:lnTo>
                <a:lnTo>
                  <a:pt x="115011" y="107187"/>
                </a:lnTo>
                <a:close/>
              </a:path>
              <a:path w="115570" h="122554">
                <a:moveTo>
                  <a:pt x="115011" y="68275"/>
                </a:moveTo>
                <a:lnTo>
                  <a:pt x="64795" y="68275"/>
                </a:lnTo>
                <a:lnTo>
                  <a:pt x="70662" y="69583"/>
                </a:lnTo>
                <a:lnTo>
                  <a:pt x="74790" y="71323"/>
                </a:lnTo>
                <a:lnTo>
                  <a:pt x="74790" y="76758"/>
                </a:lnTo>
                <a:lnTo>
                  <a:pt x="73278" y="84731"/>
                </a:lnTo>
                <a:lnTo>
                  <a:pt x="69054" y="90830"/>
                </a:lnTo>
                <a:lnTo>
                  <a:pt x="62590" y="94728"/>
                </a:lnTo>
                <a:lnTo>
                  <a:pt x="54356" y="96100"/>
                </a:lnTo>
                <a:lnTo>
                  <a:pt x="115011" y="96100"/>
                </a:lnTo>
                <a:lnTo>
                  <a:pt x="115011" y="68275"/>
                </a:lnTo>
                <a:close/>
              </a:path>
              <a:path w="115570" h="122554">
                <a:moveTo>
                  <a:pt x="112413" y="31750"/>
                </a:moveTo>
                <a:lnTo>
                  <a:pt x="50876" y="31750"/>
                </a:lnTo>
                <a:lnTo>
                  <a:pt x="61237" y="33027"/>
                </a:lnTo>
                <a:lnTo>
                  <a:pt x="68565" y="36750"/>
                </a:lnTo>
                <a:lnTo>
                  <a:pt x="72920" y="42754"/>
                </a:lnTo>
                <a:lnTo>
                  <a:pt x="74313" y="50623"/>
                </a:lnTo>
                <a:lnTo>
                  <a:pt x="74358" y="52844"/>
                </a:lnTo>
                <a:lnTo>
                  <a:pt x="115011" y="52844"/>
                </a:lnTo>
                <a:lnTo>
                  <a:pt x="114941" y="50623"/>
                </a:lnTo>
                <a:lnTo>
                  <a:pt x="114294" y="40161"/>
                </a:lnTo>
                <a:lnTo>
                  <a:pt x="112413" y="31750"/>
                </a:lnTo>
                <a:close/>
              </a:path>
              <a:path w="115570" h="122554">
                <a:moveTo>
                  <a:pt x="57619" y="0"/>
                </a:moveTo>
                <a:lnTo>
                  <a:pt x="43508" y="664"/>
                </a:lnTo>
                <a:lnTo>
                  <a:pt x="31192" y="2533"/>
                </a:lnTo>
                <a:lnTo>
                  <a:pt x="20184" y="5422"/>
                </a:lnTo>
                <a:lnTo>
                  <a:pt x="9994" y="9144"/>
                </a:lnTo>
                <a:lnTo>
                  <a:pt x="18478" y="38265"/>
                </a:lnTo>
                <a:lnTo>
                  <a:pt x="26201" y="35505"/>
                </a:lnTo>
                <a:lnTo>
                  <a:pt x="33943" y="33459"/>
                </a:lnTo>
                <a:lnTo>
                  <a:pt x="42052" y="32187"/>
                </a:lnTo>
                <a:lnTo>
                  <a:pt x="50876" y="31750"/>
                </a:lnTo>
                <a:lnTo>
                  <a:pt x="112413" y="31750"/>
                </a:lnTo>
                <a:lnTo>
                  <a:pt x="112048" y="30118"/>
                </a:lnTo>
                <a:lnTo>
                  <a:pt x="84410" y="3670"/>
                </a:lnTo>
                <a:lnTo>
                  <a:pt x="72196" y="927"/>
                </a:lnTo>
                <a:lnTo>
                  <a:pt x="57619" y="0"/>
                </a:lnTo>
                <a:close/>
              </a:path>
            </a:pathLst>
          </a:custGeom>
          <a:solidFill>
            <a:srgbClr val="FEFEFE"/>
          </a:solidFill>
        </p:spPr>
        <p:txBody>
          <a:bodyPr wrap="square" lIns="0" tIns="0" rIns="0" bIns="0" rtlCol="0"/>
          <a:lstStyle/>
          <a:p>
            <a:endParaRPr/>
          </a:p>
        </p:txBody>
      </p:sp>
      <p:sp>
        <p:nvSpPr>
          <p:cNvPr id="168" name="object 168"/>
          <p:cNvSpPr/>
          <p:nvPr/>
        </p:nvSpPr>
        <p:spPr>
          <a:xfrm>
            <a:off x="5264078" y="4158371"/>
            <a:ext cx="81123" cy="88221"/>
          </a:xfrm>
          <a:custGeom>
            <a:avLst/>
            <a:gdLst/>
            <a:ahLst/>
            <a:cxnLst/>
            <a:rect l="l" t="t" r="r" b="b"/>
            <a:pathLst>
              <a:path w="116840" h="120650">
                <a:moveTo>
                  <a:pt x="41313" y="2603"/>
                </a:moveTo>
                <a:lnTo>
                  <a:pt x="0" y="2603"/>
                </a:lnTo>
                <a:lnTo>
                  <a:pt x="0" y="120230"/>
                </a:lnTo>
                <a:lnTo>
                  <a:pt x="41313" y="120230"/>
                </a:lnTo>
                <a:lnTo>
                  <a:pt x="41313" y="56527"/>
                </a:lnTo>
                <a:lnTo>
                  <a:pt x="42624" y="48024"/>
                </a:lnTo>
                <a:lnTo>
                  <a:pt x="46259" y="41824"/>
                </a:lnTo>
                <a:lnTo>
                  <a:pt x="51771" y="38028"/>
                </a:lnTo>
                <a:lnTo>
                  <a:pt x="58712" y="36741"/>
                </a:lnTo>
                <a:lnTo>
                  <a:pt x="115546" y="36741"/>
                </a:lnTo>
                <a:lnTo>
                  <a:pt x="113800" y="25224"/>
                </a:lnTo>
                <a:lnTo>
                  <a:pt x="110267" y="19126"/>
                </a:lnTo>
                <a:lnTo>
                  <a:pt x="41313" y="19126"/>
                </a:lnTo>
                <a:lnTo>
                  <a:pt x="41313" y="2603"/>
                </a:lnTo>
                <a:close/>
              </a:path>
              <a:path w="116840" h="120650">
                <a:moveTo>
                  <a:pt x="115546" y="36741"/>
                </a:moveTo>
                <a:lnTo>
                  <a:pt x="58712" y="36741"/>
                </a:lnTo>
                <a:lnTo>
                  <a:pt x="65419" y="38028"/>
                </a:lnTo>
                <a:lnTo>
                  <a:pt x="70640" y="41824"/>
                </a:lnTo>
                <a:lnTo>
                  <a:pt x="74028" y="48024"/>
                </a:lnTo>
                <a:lnTo>
                  <a:pt x="75234" y="56527"/>
                </a:lnTo>
                <a:lnTo>
                  <a:pt x="75234" y="120230"/>
                </a:lnTo>
                <a:lnTo>
                  <a:pt x="116535" y="120230"/>
                </a:lnTo>
                <a:lnTo>
                  <a:pt x="116535" y="43268"/>
                </a:lnTo>
                <a:lnTo>
                  <a:pt x="115546" y="36741"/>
                </a:lnTo>
                <a:close/>
              </a:path>
              <a:path w="116840" h="120650">
                <a:moveTo>
                  <a:pt x="76530" y="0"/>
                </a:moveTo>
                <a:lnTo>
                  <a:pt x="65035" y="1613"/>
                </a:lnTo>
                <a:lnTo>
                  <a:pt x="55497" y="5895"/>
                </a:lnTo>
                <a:lnTo>
                  <a:pt x="47671" y="12012"/>
                </a:lnTo>
                <a:lnTo>
                  <a:pt x="41313" y="19126"/>
                </a:lnTo>
                <a:lnTo>
                  <a:pt x="110267" y="19126"/>
                </a:lnTo>
                <a:lnTo>
                  <a:pt x="105910" y="11604"/>
                </a:lnTo>
                <a:lnTo>
                  <a:pt x="93330" y="2999"/>
                </a:lnTo>
                <a:lnTo>
                  <a:pt x="76530" y="0"/>
                </a:lnTo>
                <a:close/>
              </a:path>
            </a:pathLst>
          </a:custGeom>
          <a:solidFill>
            <a:srgbClr val="FEFEFE"/>
          </a:solidFill>
        </p:spPr>
        <p:txBody>
          <a:bodyPr wrap="square" lIns="0" tIns="0" rIns="0" bIns="0" rtlCol="0"/>
          <a:lstStyle/>
          <a:p>
            <a:endParaRPr/>
          </a:p>
        </p:txBody>
      </p:sp>
      <p:sp>
        <p:nvSpPr>
          <p:cNvPr id="169" name="object 169"/>
          <p:cNvSpPr/>
          <p:nvPr/>
        </p:nvSpPr>
        <p:spPr>
          <a:xfrm>
            <a:off x="5401600" y="4158372"/>
            <a:ext cx="89940" cy="113758"/>
          </a:xfrm>
          <a:custGeom>
            <a:avLst/>
            <a:gdLst/>
            <a:ahLst/>
            <a:cxnLst/>
            <a:rect l="l" t="t" r="r" b="b"/>
            <a:pathLst>
              <a:path w="129540" h="155575">
                <a:moveTo>
                  <a:pt x="41313" y="2603"/>
                </a:moveTo>
                <a:lnTo>
                  <a:pt x="0" y="2603"/>
                </a:lnTo>
                <a:lnTo>
                  <a:pt x="0" y="155016"/>
                </a:lnTo>
                <a:lnTo>
                  <a:pt x="41313" y="155016"/>
                </a:lnTo>
                <a:lnTo>
                  <a:pt x="41313" y="105879"/>
                </a:lnTo>
                <a:lnTo>
                  <a:pt x="113922" y="105879"/>
                </a:lnTo>
                <a:lnTo>
                  <a:pt x="124241" y="88264"/>
                </a:lnTo>
                <a:lnTo>
                  <a:pt x="64350" y="88264"/>
                </a:lnTo>
                <a:lnTo>
                  <a:pt x="55020" y="86288"/>
                </a:lnTo>
                <a:lnTo>
                  <a:pt x="47421" y="80765"/>
                </a:lnTo>
                <a:lnTo>
                  <a:pt x="42308" y="72309"/>
                </a:lnTo>
                <a:lnTo>
                  <a:pt x="40436" y="61531"/>
                </a:lnTo>
                <a:lnTo>
                  <a:pt x="40474" y="60871"/>
                </a:lnTo>
                <a:lnTo>
                  <a:pt x="42308" y="50433"/>
                </a:lnTo>
                <a:lnTo>
                  <a:pt x="47421" y="42041"/>
                </a:lnTo>
                <a:lnTo>
                  <a:pt x="55020" y="36542"/>
                </a:lnTo>
                <a:lnTo>
                  <a:pt x="64350" y="34569"/>
                </a:lnTo>
                <a:lnTo>
                  <a:pt x="124388" y="34569"/>
                </a:lnTo>
                <a:lnTo>
                  <a:pt x="114718" y="18262"/>
                </a:lnTo>
                <a:lnTo>
                  <a:pt x="41313" y="18262"/>
                </a:lnTo>
                <a:lnTo>
                  <a:pt x="41313" y="2603"/>
                </a:lnTo>
                <a:close/>
              </a:path>
              <a:path w="129540" h="155575">
                <a:moveTo>
                  <a:pt x="113922" y="105879"/>
                </a:moveTo>
                <a:lnTo>
                  <a:pt x="41313" y="105879"/>
                </a:lnTo>
                <a:lnTo>
                  <a:pt x="47620" y="112290"/>
                </a:lnTo>
                <a:lnTo>
                  <a:pt x="55418" y="117700"/>
                </a:lnTo>
                <a:lnTo>
                  <a:pt x="65132" y="121438"/>
                </a:lnTo>
                <a:lnTo>
                  <a:pt x="77190" y="122834"/>
                </a:lnTo>
                <a:lnTo>
                  <a:pt x="97047" y="118603"/>
                </a:lnTo>
                <a:lnTo>
                  <a:pt x="113603" y="106424"/>
                </a:lnTo>
                <a:lnTo>
                  <a:pt x="113922" y="105879"/>
                </a:lnTo>
                <a:close/>
              </a:path>
              <a:path w="129540" h="155575">
                <a:moveTo>
                  <a:pt x="124388" y="34569"/>
                </a:moveTo>
                <a:lnTo>
                  <a:pt x="64350" y="34569"/>
                </a:lnTo>
                <a:lnTo>
                  <a:pt x="73813" y="36542"/>
                </a:lnTo>
                <a:lnTo>
                  <a:pt x="81480" y="42041"/>
                </a:lnTo>
                <a:lnTo>
                  <a:pt x="86617" y="50433"/>
                </a:lnTo>
                <a:lnTo>
                  <a:pt x="88455" y="60871"/>
                </a:lnTo>
                <a:lnTo>
                  <a:pt x="88493" y="61531"/>
                </a:lnTo>
                <a:lnTo>
                  <a:pt x="86617" y="72405"/>
                </a:lnTo>
                <a:lnTo>
                  <a:pt x="81480" y="80851"/>
                </a:lnTo>
                <a:lnTo>
                  <a:pt x="73813" y="86320"/>
                </a:lnTo>
                <a:lnTo>
                  <a:pt x="64350" y="88264"/>
                </a:lnTo>
                <a:lnTo>
                  <a:pt x="124241" y="88264"/>
                </a:lnTo>
                <a:lnTo>
                  <a:pt x="124941" y="87071"/>
                </a:lnTo>
                <a:lnTo>
                  <a:pt x="129111" y="61531"/>
                </a:lnTo>
                <a:lnTo>
                  <a:pt x="129146" y="60871"/>
                </a:lnTo>
                <a:lnTo>
                  <a:pt x="124937" y="35495"/>
                </a:lnTo>
                <a:lnTo>
                  <a:pt x="124388" y="34569"/>
                </a:lnTo>
                <a:close/>
              </a:path>
              <a:path w="129540" h="155575">
                <a:moveTo>
                  <a:pt x="76962" y="0"/>
                </a:moveTo>
                <a:lnTo>
                  <a:pt x="65096" y="1478"/>
                </a:lnTo>
                <a:lnTo>
                  <a:pt x="55551" y="5464"/>
                </a:lnTo>
                <a:lnTo>
                  <a:pt x="47799" y="11283"/>
                </a:lnTo>
                <a:lnTo>
                  <a:pt x="41313" y="18262"/>
                </a:lnTo>
                <a:lnTo>
                  <a:pt x="114718" y="18262"/>
                </a:lnTo>
                <a:lnTo>
                  <a:pt x="113574" y="16333"/>
                </a:lnTo>
                <a:lnTo>
                  <a:pt x="96951" y="4222"/>
                </a:lnTo>
                <a:lnTo>
                  <a:pt x="76962" y="0"/>
                </a:lnTo>
                <a:close/>
              </a:path>
            </a:pathLst>
          </a:custGeom>
          <a:solidFill>
            <a:srgbClr val="FEFEFE"/>
          </a:solidFill>
        </p:spPr>
        <p:txBody>
          <a:bodyPr wrap="square" lIns="0" tIns="0" rIns="0" bIns="0" rtlCol="0"/>
          <a:lstStyle/>
          <a:p>
            <a:endParaRPr/>
          </a:p>
        </p:txBody>
      </p:sp>
      <p:sp>
        <p:nvSpPr>
          <p:cNvPr id="170" name="object 170"/>
          <p:cNvSpPr/>
          <p:nvPr/>
        </p:nvSpPr>
        <p:spPr>
          <a:xfrm>
            <a:off x="5500323" y="4158372"/>
            <a:ext cx="90382" cy="90077"/>
          </a:xfrm>
          <a:custGeom>
            <a:avLst/>
            <a:gdLst/>
            <a:ahLst/>
            <a:cxnLst/>
            <a:rect l="l" t="t" r="r" b="b"/>
            <a:pathLst>
              <a:path w="130175" h="123189">
                <a:moveTo>
                  <a:pt x="65227" y="0"/>
                </a:moveTo>
                <a:lnTo>
                  <a:pt x="18426" y="18207"/>
                </a:lnTo>
                <a:lnTo>
                  <a:pt x="91" y="61087"/>
                </a:lnTo>
                <a:lnTo>
                  <a:pt x="0" y="61963"/>
                </a:lnTo>
                <a:lnTo>
                  <a:pt x="4834" y="85631"/>
                </a:lnTo>
                <a:lnTo>
                  <a:pt x="18291" y="105060"/>
                </a:lnTo>
                <a:lnTo>
                  <a:pt x="38801" y="118213"/>
                </a:lnTo>
                <a:lnTo>
                  <a:pt x="64795" y="123050"/>
                </a:lnTo>
                <a:lnTo>
                  <a:pt x="90940" y="118145"/>
                </a:lnTo>
                <a:lnTo>
                  <a:pt x="111585" y="104844"/>
                </a:lnTo>
                <a:lnTo>
                  <a:pt x="123212" y="88049"/>
                </a:lnTo>
                <a:lnTo>
                  <a:pt x="65227" y="88049"/>
                </a:lnTo>
                <a:lnTo>
                  <a:pt x="55174" y="85923"/>
                </a:lnTo>
                <a:lnTo>
                  <a:pt x="47261" y="80171"/>
                </a:lnTo>
                <a:lnTo>
                  <a:pt x="42079" y="71729"/>
                </a:lnTo>
                <a:lnTo>
                  <a:pt x="40299" y="61963"/>
                </a:lnTo>
                <a:lnTo>
                  <a:pt x="40220" y="61087"/>
                </a:lnTo>
                <a:lnTo>
                  <a:pt x="41949" y="51053"/>
                </a:lnTo>
                <a:lnTo>
                  <a:pt x="46878" y="42748"/>
                </a:lnTo>
                <a:lnTo>
                  <a:pt x="54622" y="37091"/>
                </a:lnTo>
                <a:lnTo>
                  <a:pt x="64795" y="35001"/>
                </a:lnTo>
                <a:lnTo>
                  <a:pt x="123501" y="35001"/>
                </a:lnTo>
                <a:lnTo>
                  <a:pt x="111720" y="17989"/>
                </a:lnTo>
                <a:lnTo>
                  <a:pt x="91213" y="4837"/>
                </a:lnTo>
                <a:lnTo>
                  <a:pt x="65227" y="0"/>
                </a:lnTo>
                <a:close/>
              </a:path>
              <a:path w="130175" h="123189">
                <a:moveTo>
                  <a:pt x="123501" y="35001"/>
                </a:moveTo>
                <a:lnTo>
                  <a:pt x="64795" y="35001"/>
                </a:lnTo>
                <a:lnTo>
                  <a:pt x="74846" y="37128"/>
                </a:lnTo>
                <a:lnTo>
                  <a:pt x="82754" y="42884"/>
                </a:lnTo>
                <a:lnTo>
                  <a:pt x="87932" y="51331"/>
                </a:lnTo>
                <a:lnTo>
                  <a:pt x="89708" y="61087"/>
                </a:lnTo>
                <a:lnTo>
                  <a:pt x="89789" y="61963"/>
                </a:lnTo>
                <a:lnTo>
                  <a:pt x="88060" y="72002"/>
                </a:lnTo>
                <a:lnTo>
                  <a:pt x="83132" y="80306"/>
                </a:lnTo>
                <a:lnTo>
                  <a:pt x="75392" y="85960"/>
                </a:lnTo>
                <a:lnTo>
                  <a:pt x="65227" y="88049"/>
                </a:lnTo>
                <a:lnTo>
                  <a:pt x="123212" y="88049"/>
                </a:lnTo>
                <a:lnTo>
                  <a:pt x="125138" y="85267"/>
                </a:lnTo>
                <a:lnTo>
                  <a:pt x="129921" y="61963"/>
                </a:lnTo>
                <a:lnTo>
                  <a:pt x="130009" y="61087"/>
                </a:lnTo>
                <a:lnTo>
                  <a:pt x="125175" y="37418"/>
                </a:lnTo>
                <a:lnTo>
                  <a:pt x="123501" y="35001"/>
                </a:lnTo>
                <a:close/>
              </a:path>
            </a:pathLst>
          </a:custGeom>
          <a:solidFill>
            <a:srgbClr val="FEFEFE"/>
          </a:solidFill>
        </p:spPr>
        <p:txBody>
          <a:bodyPr wrap="square" lIns="0" tIns="0" rIns="0" bIns="0" rtlCol="0"/>
          <a:lstStyle/>
          <a:p>
            <a:endParaRPr/>
          </a:p>
        </p:txBody>
      </p:sp>
      <p:sp>
        <p:nvSpPr>
          <p:cNvPr id="171" name="object 171"/>
          <p:cNvSpPr/>
          <p:nvPr/>
        </p:nvSpPr>
        <p:spPr>
          <a:xfrm>
            <a:off x="5602671" y="4158372"/>
            <a:ext cx="89940" cy="113758"/>
          </a:xfrm>
          <a:custGeom>
            <a:avLst/>
            <a:gdLst/>
            <a:ahLst/>
            <a:cxnLst/>
            <a:rect l="l" t="t" r="r" b="b"/>
            <a:pathLst>
              <a:path w="129540" h="155575">
                <a:moveTo>
                  <a:pt x="41313" y="2603"/>
                </a:moveTo>
                <a:lnTo>
                  <a:pt x="0" y="2603"/>
                </a:lnTo>
                <a:lnTo>
                  <a:pt x="0" y="155016"/>
                </a:lnTo>
                <a:lnTo>
                  <a:pt x="41313" y="155016"/>
                </a:lnTo>
                <a:lnTo>
                  <a:pt x="41313" y="105879"/>
                </a:lnTo>
                <a:lnTo>
                  <a:pt x="113922" y="105879"/>
                </a:lnTo>
                <a:lnTo>
                  <a:pt x="124241" y="88264"/>
                </a:lnTo>
                <a:lnTo>
                  <a:pt x="64350" y="88264"/>
                </a:lnTo>
                <a:lnTo>
                  <a:pt x="55020" y="86288"/>
                </a:lnTo>
                <a:lnTo>
                  <a:pt x="47421" y="80765"/>
                </a:lnTo>
                <a:lnTo>
                  <a:pt x="42308" y="72309"/>
                </a:lnTo>
                <a:lnTo>
                  <a:pt x="40436" y="61531"/>
                </a:lnTo>
                <a:lnTo>
                  <a:pt x="40474" y="60871"/>
                </a:lnTo>
                <a:lnTo>
                  <a:pt x="42308" y="50433"/>
                </a:lnTo>
                <a:lnTo>
                  <a:pt x="47421" y="42041"/>
                </a:lnTo>
                <a:lnTo>
                  <a:pt x="55020" y="36542"/>
                </a:lnTo>
                <a:lnTo>
                  <a:pt x="64350" y="34569"/>
                </a:lnTo>
                <a:lnTo>
                  <a:pt x="124388" y="34569"/>
                </a:lnTo>
                <a:lnTo>
                  <a:pt x="114718" y="18262"/>
                </a:lnTo>
                <a:lnTo>
                  <a:pt x="41313" y="18262"/>
                </a:lnTo>
                <a:lnTo>
                  <a:pt x="41313" y="2603"/>
                </a:lnTo>
                <a:close/>
              </a:path>
              <a:path w="129540" h="155575">
                <a:moveTo>
                  <a:pt x="113922" y="105879"/>
                </a:moveTo>
                <a:lnTo>
                  <a:pt x="41313" y="105879"/>
                </a:lnTo>
                <a:lnTo>
                  <a:pt x="47620" y="112290"/>
                </a:lnTo>
                <a:lnTo>
                  <a:pt x="55418" y="117700"/>
                </a:lnTo>
                <a:lnTo>
                  <a:pt x="65132" y="121438"/>
                </a:lnTo>
                <a:lnTo>
                  <a:pt x="77190" y="122834"/>
                </a:lnTo>
                <a:lnTo>
                  <a:pt x="97047" y="118603"/>
                </a:lnTo>
                <a:lnTo>
                  <a:pt x="113603" y="106424"/>
                </a:lnTo>
                <a:lnTo>
                  <a:pt x="113922" y="105879"/>
                </a:lnTo>
                <a:close/>
              </a:path>
              <a:path w="129540" h="155575">
                <a:moveTo>
                  <a:pt x="124388" y="34569"/>
                </a:moveTo>
                <a:lnTo>
                  <a:pt x="64350" y="34569"/>
                </a:lnTo>
                <a:lnTo>
                  <a:pt x="73813" y="36542"/>
                </a:lnTo>
                <a:lnTo>
                  <a:pt x="81480" y="42041"/>
                </a:lnTo>
                <a:lnTo>
                  <a:pt x="86617" y="50433"/>
                </a:lnTo>
                <a:lnTo>
                  <a:pt x="88455" y="60871"/>
                </a:lnTo>
                <a:lnTo>
                  <a:pt x="88493" y="61531"/>
                </a:lnTo>
                <a:lnTo>
                  <a:pt x="86617" y="72405"/>
                </a:lnTo>
                <a:lnTo>
                  <a:pt x="81480" y="80851"/>
                </a:lnTo>
                <a:lnTo>
                  <a:pt x="73813" y="86320"/>
                </a:lnTo>
                <a:lnTo>
                  <a:pt x="64350" y="88264"/>
                </a:lnTo>
                <a:lnTo>
                  <a:pt x="124241" y="88264"/>
                </a:lnTo>
                <a:lnTo>
                  <a:pt x="124941" y="87071"/>
                </a:lnTo>
                <a:lnTo>
                  <a:pt x="129111" y="61531"/>
                </a:lnTo>
                <a:lnTo>
                  <a:pt x="129146" y="60871"/>
                </a:lnTo>
                <a:lnTo>
                  <a:pt x="124937" y="35495"/>
                </a:lnTo>
                <a:lnTo>
                  <a:pt x="124388" y="34569"/>
                </a:lnTo>
                <a:close/>
              </a:path>
              <a:path w="129540" h="155575">
                <a:moveTo>
                  <a:pt x="76962" y="0"/>
                </a:moveTo>
                <a:lnTo>
                  <a:pt x="65096" y="1478"/>
                </a:lnTo>
                <a:lnTo>
                  <a:pt x="55551" y="5464"/>
                </a:lnTo>
                <a:lnTo>
                  <a:pt x="47799" y="11283"/>
                </a:lnTo>
                <a:lnTo>
                  <a:pt x="41313" y="18262"/>
                </a:lnTo>
                <a:lnTo>
                  <a:pt x="114718" y="18262"/>
                </a:lnTo>
                <a:lnTo>
                  <a:pt x="113574" y="16333"/>
                </a:lnTo>
                <a:lnTo>
                  <a:pt x="96951" y="4222"/>
                </a:lnTo>
                <a:lnTo>
                  <a:pt x="76962" y="0"/>
                </a:lnTo>
                <a:close/>
              </a:path>
            </a:pathLst>
          </a:custGeom>
          <a:solidFill>
            <a:srgbClr val="FEFEFE"/>
          </a:solidFill>
        </p:spPr>
        <p:txBody>
          <a:bodyPr wrap="square" lIns="0" tIns="0" rIns="0" bIns="0" rtlCol="0"/>
          <a:lstStyle/>
          <a:p>
            <a:endParaRPr/>
          </a:p>
        </p:txBody>
      </p:sp>
      <p:sp>
        <p:nvSpPr>
          <p:cNvPr id="172" name="object 172"/>
          <p:cNvSpPr/>
          <p:nvPr/>
        </p:nvSpPr>
        <p:spPr>
          <a:xfrm>
            <a:off x="5704110" y="4160275"/>
            <a:ext cx="81123" cy="88221"/>
          </a:xfrm>
          <a:custGeom>
            <a:avLst/>
            <a:gdLst/>
            <a:ahLst/>
            <a:cxnLst/>
            <a:rect l="l" t="t" r="r" b="b"/>
            <a:pathLst>
              <a:path w="116840" h="120650">
                <a:moveTo>
                  <a:pt x="41313" y="0"/>
                </a:moveTo>
                <a:lnTo>
                  <a:pt x="0" y="0"/>
                </a:lnTo>
                <a:lnTo>
                  <a:pt x="0" y="76974"/>
                </a:lnTo>
                <a:lnTo>
                  <a:pt x="2736" y="95011"/>
                </a:lnTo>
                <a:lnTo>
                  <a:pt x="10629" y="108627"/>
                </a:lnTo>
                <a:lnTo>
                  <a:pt x="23210" y="117231"/>
                </a:lnTo>
                <a:lnTo>
                  <a:pt x="40004" y="120230"/>
                </a:lnTo>
                <a:lnTo>
                  <a:pt x="51501" y="118686"/>
                </a:lnTo>
                <a:lnTo>
                  <a:pt x="61042" y="114555"/>
                </a:lnTo>
                <a:lnTo>
                  <a:pt x="68869" y="108588"/>
                </a:lnTo>
                <a:lnTo>
                  <a:pt x="75222" y="101536"/>
                </a:lnTo>
                <a:lnTo>
                  <a:pt x="116535" y="101536"/>
                </a:lnTo>
                <a:lnTo>
                  <a:pt x="116535" y="83489"/>
                </a:lnTo>
                <a:lnTo>
                  <a:pt x="58051" y="83489"/>
                </a:lnTo>
                <a:lnTo>
                  <a:pt x="51219" y="82203"/>
                </a:lnTo>
                <a:lnTo>
                  <a:pt x="45934" y="78412"/>
                </a:lnTo>
                <a:lnTo>
                  <a:pt x="42522" y="72216"/>
                </a:lnTo>
                <a:lnTo>
                  <a:pt x="41313" y="63715"/>
                </a:lnTo>
                <a:lnTo>
                  <a:pt x="41313" y="0"/>
                </a:lnTo>
                <a:close/>
              </a:path>
              <a:path w="116840" h="120650">
                <a:moveTo>
                  <a:pt x="116535" y="101536"/>
                </a:moveTo>
                <a:lnTo>
                  <a:pt x="75222" y="101536"/>
                </a:lnTo>
                <a:lnTo>
                  <a:pt x="75222" y="117627"/>
                </a:lnTo>
                <a:lnTo>
                  <a:pt x="116535" y="117627"/>
                </a:lnTo>
                <a:lnTo>
                  <a:pt x="116535" y="101536"/>
                </a:lnTo>
                <a:close/>
              </a:path>
              <a:path w="116840" h="120650">
                <a:moveTo>
                  <a:pt x="116535" y="0"/>
                </a:moveTo>
                <a:lnTo>
                  <a:pt x="75222" y="0"/>
                </a:lnTo>
                <a:lnTo>
                  <a:pt x="75222" y="63715"/>
                </a:lnTo>
                <a:lnTo>
                  <a:pt x="73916" y="72216"/>
                </a:lnTo>
                <a:lnTo>
                  <a:pt x="70308" y="78412"/>
                </a:lnTo>
                <a:lnTo>
                  <a:pt x="64865" y="82203"/>
                </a:lnTo>
                <a:lnTo>
                  <a:pt x="58051" y="83489"/>
                </a:lnTo>
                <a:lnTo>
                  <a:pt x="116535" y="83489"/>
                </a:lnTo>
                <a:lnTo>
                  <a:pt x="116535" y="0"/>
                </a:lnTo>
                <a:close/>
              </a:path>
            </a:pathLst>
          </a:custGeom>
          <a:solidFill>
            <a:srgbClr val="FEFEFE"/>
          </a:solidFill>
        </p:spPr>
        <p:txBody>
          <a:bodyPr wrap="square" lIns="0" tIns="0" rIns="0" bIns="0" rtlCol="0"/>
          <a:lstStyle/>
          <a:p>
            <a:endParaRPr/>
          </a:p>
        </p:txBody>
      </p:sp>
      <p:sp>
        <p:nvSpPr>
          <p:cNvPr id="173" name="object 173"/>
          <p:cNvSpPr/>
          <p:nvPr/>
        </p:nvSpPr>
        <p:spPr>
          <a:xfrm>
            <a:off x="5815368" y="4130234"/>
            <a:ext cx="0" cy="116080"/>
          </a:xfrm>
          <a:custGeom>
            <a:avLst/>
            <a:gdLst/>
            <a:ahLst/>
            <a:cxnLst/>
            <a:rect l="l" t="t" r="r" b="b"/>
            <a:pathLst>
              <a:path h="158750">
                <a:moveTo>
                  <a:pt x="0" y="0"/>
                </a:moveTo>
                <a:lnTo>
                  <a:pt x="0" y="158711"/>
                </a:lnTo>
              </a:path>
            </a:pathLst>
          </a:custGeom>
          <a:ln w="41313">
            <a:solidFill>
              <a:srgbClr val="FEFEFE"/>
            </a:solidFill>
          </a:ln>
        </p:spPr>
        <p:txBody>
          <a:bodyPr wrap="square" lIns="0" tIns="0" rIns="0" bIns="0" rtlCol="0"/>
          <a:lstStyle/>
          <a:p>
            <a:endParaRPr/>
          </a:p>
        </p:txBody>
      </p:sp>
      <p:sp>
        <p:nvSpPr>
          <p:cNvPr id="174" name="object 174"/>
          <p:cNvSpPr/>
          <p:nvPr/>
        </p:nvSpPr>
        <p:spPr>
          <a:xfrm>
            <a:off x="5841632" y="4159003"/>
            <a:ext cx="80241" cy="89614"/>
          </a:xfrm>
          <a:custGeom>
            <a:avLst/>
            <a:gdLst/>
            <a:ahLst/>
            <a:cxnLst/>
            <a:rect l="l" t="t" r="r" b="b"/>
            <a:pathLst>
              <a:path w="115570" h="122554">
                <a:moveTo>
                  <a:pt x="46088" y="48272"/>
                </a:moveTo>
                <a:lnTo>
                  <a:pt x="3318" y="69184"/>
                </a:lnTo>
                <a:lnTo>
                  <a:pt x="0" y="85661"/>
                </a:lnTo>
                <a:lnTo>
                  <a:pt x="3032" y="101241"/>
                </a:lnTo>
                <a:lnTo>
                  <a:pt x="11385" y="112622"/>
                </a:lnTo>
                <a:lnTo>
                  <a:pt x="23938" y="119599"/>
                </a:lnTo>
                <a:lnTo>
                  <a:pt x="39573" y="121970"/>
                </a:lnTo>
                <a:lnTo>
                  <a:pt x="50352" y="120914"/>
                </a:lnTo>
                <a:lnTo>
                  <a:pt x="59624" y="117922"/>
                </a:lnTo>
                <a:lnTo>
                  <a:pt x="67514" y="113258"/>
                </a:lnTo>
                <a:lnTo>
                  <a:pt x="74142" y="107187"/>
                </a:lnTo>
                <a:lnTo>
                  <a:pt x="115011" y="107187"/>
                </a:lnTo>
                <a:lnTo>
                  <a:pt x="115011" y="96100"/>
                </a:lnTo>
                <a:lnTo>
                  <a:pt x="45872" y="96100"/>
                </a:lnTo>
                <a:lnTo>
                  <a:pt x="39789" y="91312"/>
                </a:lnTo>
                <a:lnTo>
                  <a:pt x="39789" y="74142"/>
                </a:lnTo>
                <a:lnTo>
                  <a:pt x="46748" y="68275"/>
                </a:lnTo>
                <a:lnTo>
                  <a:pt x="115011" y="68275"/>
                </a:lnTo>
                <a:lnTo>
                  <a:pt x="115011" y="52844"/>
                </a:lnTo>
                <a:lnTo>
                  <a:pt x="74358" y="52844"/>
                </a:lnTo>
                <a:lnTo>
                  <a:pt x="68625" y="51117"/>
                </a:lnTo>
                <a:lnTo>
                  <a:pt x="61771" y="49658"/>
                </a:lnTo>
                <a:lnTo>
                  <a:pt x="54143" y="48649"/>
                </a:lnTo>
                <a:lnTo>
                  <a:pt x="46088" y="48272"/>
                </a:lnTo>
                <a:close/>
              </a:path>
              <a:path w="115570" h="122554">
                <a:moveTo>
                  <a:pt x="115011" y="107187"/>
                </a:moveTo>
                <a:lnTo>
                  <a:pt x="74142" y="107187"/>
                </a:lnTo>
                <a:lnTo>
                  <a:pt x="74142" y="119367"/>
                </a:lnTo>
                <a:lnTo>
                  <a:pt x="115011" y="119367"/>
                </a:lnTo>
                <a:lnTo>
                  <a:pt x="115011" y="107187"/>
                </a:lnTo>
                <a:close/>
              </a:path>
              <a:path w="115570" h="122554">
                <a:moveTo>
                  <a:pt x="115011" y="68275"/>
                </a:moveTo>
                <a:lnTo>
                  <a:pt x="64795" y="68275"/>
                </a:lnTo>
                <a:lnTo>
                  <a:pt x="70662" y="69583"/>
                </a:lnTo>
                <a:lnTo>
                  <a:pt x="74790" y="71323"/>
                </a:lnTo>
                <a:lnTo>
                  <a:pt x="74790" y="76758"/>
                </a:lnTo>
                <a:lnTo>
                  <a:pt x="73278" y="84731"/>
                </a:lnTo>
                <a:lnTo>
                  <a:pt x="69054" y="90830"/>
                </a:lnTo>
                <a:lnTo>
                  <a:pt x="62590" y="94728"/>
                </a:lnTo>
                <a:lnTo>
                  <a:pt x="54355" y="96100"/>
                </a:lnTo>
                <a:lnTo>
                  <a:pt x="115011" y="96100"/>
                </a:lnTo>
                <a:lnTo>
                  <a:pt x="115011" y="68275"/>
                </a:lnTo>
                <a:close/>
              </a:path>
              <a:path w="115570" h="122554">
                <a:moveTo>
                  <a:pt x="112413" y="31750"/>
                </a:moveTo>
                <a:lnTo>
                  <a:pt x="50876" y="31750"/>
                </a:lnTo>
                <a:lnTo>
                  <a:pt x="61242" y="33027"/>
                </a:lnTo>
                <a:lnTo>
                  <a:pt x="68570" y="36750"/>
                </a:lnTo>
                <a:lnTo>
                  <a:pt x="72921" y="42754"/>
                </a:lnTo>
                <a:lnTo>
                  <a:pt x="74313" y="50623"/>
                </a:lnTo>
                <a:lnTo>
                  <a:pt x="74358" y="52844"/>
                </a:lnTo>
                <a:lnTo>
                  <a:pt x="115011" y="52844"/>
                </a:lnTo>
                <a:lnTo>
                  <a:pt x="114941" y="50623"/>
                </a:lnTo>
                <a:lnTo>
                  <a:pt x="114294" y="40161"/>
                </a:lnTo>
                <a:lnTo>
                  <a:pt x="112413" y="31750"/>
                </a:lnTo>
                <a:close/>
              </a:path>
              <a:path w="115570" h="122554">
                <a:moveTo>
                  <a:pt x="57619" y="0"/>
                </a:moveTo>
                <a:lnTo>
                  <a:pt x="43510" y="664"/>
                </a:lnTo>
                <a:lnTo>
                  <a:pt x="31199" y="2533"/>
                </a:lnTo>
                <a:lnTo>
                  <a:pt x="20195" y="5422"/>
                </a:lnTo>
                <a:lnTo>
                  <a:pt x="10007" y="9144"/>
                </a:lnTo>
                <a:lnTo>
                  <a:pt x="18478" y="38265"/>
                </a:lnTo>
                <a:lnTo>
                  <a:pt x="26201" y="35505"/>
                </a:lnTo>
                <a:lnTo>
                  <a:pt x="33943" y="33459"/>
                </a:lnTo>
                <a:lnTo>
                  <a:pt x="42052" y="32187"/>
                </a:lnTo>
                <a:lnTo>
                  <a:pt x="50876" y="31750"/>
                </a:lnTo>
                <a:lnTo>
                  <a:pt x="112413" y="31750"/>
                </a:lnTo>
                <a:lnTo>
                  <a:pt x="112048" y="30118"/>
                </a:lnTo>
                <a:lnTo>
                  <a:pt x="84410" y="3670"/>
                </a:lnTo>
                <a:lnTo>
                  <a:pt x="72196" y="927"/>
                </a:lnTo>
                <a:lnTo>
                  <a:pt x="57619" y="0"/>
                </a:lnTo>
                <a:close/>
              </a:path>
            </a:pathLst>
          </a:custGeom>
          <a:solidFill>
            <a:srgbClr val="FEFEFE"/>
          </a:solidFill>
        </p:spPr>
        <p:txBody>
          <a:bodyPr wrap="square" lIns="0" tIns="0" rIns="0" bIns="0" rtlCol="0"/>
          <a:lstStyle/>
          <a:p>
            <a:endParaRPr/>
          </a:p>
        </p:txBody>
      </p:sp>
      <p:sp>
        <p:nvSpPr>
          <p:cNvPr id="175" name="object 175"/>
          <p:cNvSpPr/>
          <p:nvPr/>
        </p:nvSpPr>
        <p:spPr>
          <a:xfrm>
            <a:off x="5930691" y="4138499"/>
            <a:ext cx="57756" cy="109579"/>
          </a:xfrm>
          <a:custGeom>
            <a:avLst/>
            <a:gdLst/>
            <a:ahLst/>
            <a:cxnLst/>
            <a:rect l="l" t="t" r="r" b="b"/>
            <a:pathLst>
              <a:path w="83184" h="149860">
                <a:moveTo>
                  <a:pt x="55232" y="63055"/>
                </a:moveTo>
                <a:lnTo>
                  <a:pt x="13919" y="63055"/>
                </a:lnTo>
                <a:lnTo>
                  <a:pt x="13951" y="111099"/>
                </a:lnTo>
                <a:lnTo>
                  <a:pt x="16616" y="128793"/>
                </a:lnTo>
                <a:lnTo>
                  <a:pt x="24409" y="140855"/>
                </a:lnTo>
                <a:lnTo>
                  <a:pt x="36850" y="147659"/>
                </a:lnTo>
                <a:lnTo>
                  <a:pt x="53492" y="149796"/>
                </a:lnTo>
                <a:lnTo>
                  <a:pt x="61795" y="149325"/>
                </a:lnTo>
                <a:lnTo>
                  <a:pt x="69384" y="147978"/>
                </a:lnTo>
                <a:lnTo>
                  <a:pt x="76200" y="145858"/>
                </a:lnTo>
                <a:lnTo>
                  <a:pt x="82181" y="143065"/>
                </a:lnTo>
                <a:lnTo>
                  <a:pt x="82181" y="114579"/>
                </a:lnTo>
                <a:lnTo>
                  <a:pt x="58927" y="114579"/>
                </a:lnTo>
                <a:lnTo>
                  <a:pt x="55232" y="111099"/>
                </a:lnTo>
                <a:lnTo>
                  <a:pt x="55232" y="63055"/>
                </a:lnTo>
                <a:close/>
              </a:path>
              <a:path w="83184" h="149860">
                <a:moveTo>
                  <a:pt x="82181" y="110667"/>
                </a:moveTo>
                <a:lnTo>
                  <a:pt x="77190" y="113055"/>
                </a:lnTo>
                <a:lnTo>
                  <a:pt x="71970" y="114579"/>
                </a:lnTo>
                <a:lnTo>
                  <a:pt x="82181" y="114579"/>
                </a:lnTo>
                <a:lnTo>
                  <a:pt x="82181" y="110667"/>
                </a:lnTo>
                <a:close/>
              </a:path>
              <a:path w="83184" h="149860">
                <a:moveTo>
                  <a:pt x="82613" y="29781"/>
                </a:moveTo>
                <a:lnTo>
                  <a:pt x="0" y="29781"/>
                </a:lnTo>
                <a:lnTo>
                  <a:pt x="0" y="63055"/>
                </a:lnTo>
                <a:lnTo>
                  <a:pt x="82613" y="63055"/>
                </a:lnTo>
                <a:lnTo>
                  <a:pt x="82613" y="29781"/>
                </a:lnTo>
                <a:close/>
              </a:path>
              <a:path w="83184" h="149860">
                <a:moveTo>
                  <a:pt x="55232" y="0"/>
                </a:moveTo>
                <a:lnTo>
                  <a:pt x="13919" y="0"/>
                </a:lnTo>
                <a:lnTo>
                  <a:pt x="13919" y="29781"/>
                </a:lnTo>
                <a:lnTo>
                  <a:pt x="55232" y="29781"/>
                </a:lnTo>
                <a:lnTo>
                  <a:pt x="55232" y="0"/>
                </a:lnTo>
                <a:close/>
              </a:path>
            </a:pathLst>
          </a:custGeom>
          <a:solidFill>
            <a:srgbClr val="FEFEFE"/>
          </a:solidFill>
        </p:spPr>
        <p:txBody>
          <a:bodyPr wrap="square" lIns="0" tIns="0" rIns="0" bIns="0" rtlCol="0"/>
          <a:lstStyle/>
          <a:p>
            <a:endParaRPr/>
          </a:p>
        </p:txBody>
      </p:sp>
      <p:sp>
        <p:nvSpPr>
          <p:cNvPr id="176" name="object 176"/>
          <p:cNvSpPr/>
          <p:nvPr/>
        </p:nvSpPr>
        <p:spPr>
          <a:xfrm>
            <a:off x="6015376" y="4130234"/>
            <a:ext cx="0" cy="116080"/>
          </a:xfrm>
          <a:custGeom>
            <a:avLst/>
            <a:gdLst/>
            <a:ahLst/>
            <a:cxnLst/>
            <a:rect l="l" t="t" r="r" b="b"/>
            <a:pathLst>
              <a:path h="158750">
                <a:moveTo>
                  <a:pt x="0" y="0"/>
                </a:moveTo>
                <a:lnTo>
                  <a:pt x="0" y="158711"/>
                </a:lnTo>
              </a:path>
            </a:pathLst>
          </a:custGeom>
          <a:ln w="43052">
            <a:solidFill>
              <a:srgbClr val="FEFEFE"/>
            </a:solidFill>
          </a:ln>
        </p:spPr>
        <p:txBody>
          <a:bodyPr wrap="square" lIns="0" tIns="0" rIns="0" bIns="0" rtlCol="0"/>
          <a:lstStyle/>
          <a:p>
            <a:endParaRPr/>
          </a:p>
        </p:txBody>
      </p:sp>
      <p:sp>
        <p:nvSpPr>
          <p:cNvPr id="177" name="object 177"/>
          <p:cNvSpPr/>
          <p:nvPr/>
        </p:nvSpPr>
        <p:spPr>
          <a:xfrm>
            <a:off x="6042394" y="4158372"/>
            <a:ext cx="90382" cy="90077"/>
          </a:xfrm>
          <a:custGeom>
            <a:avLst/>
            <a:gdLst/>
            <a:ahLst/>
            <a:cxnLst/>
            <a:rect l="l" t="t" r="r" b="b"/>
            <a:pathLst>
              <a:path w="130175" h="123189">
                <a:moveTo>
                  <a:pt x="65227" y="0"/>
                </a:moveTo>
                <a:lnTo>
                  <a:pt x="18426" y="18207"/>
                </a:lnTo>
                <a:lnTo>
                  <a:pt x="91" y="61087"/>
                </a:lnTo>
                <a:lnTo>
                  <a:pt x="0" y="61963"/>
                </a:lnTo>
                <a:lnTo>
                  <a:pt x="4834" y="85631"/>
                </a:lnTo>
                <a:lnTo>
                  <a:pt x="18291" y="105060"/>
                </a:lnTo>
                <a:lnTo>
                  <a:pt x="38801" y="118213"/>
                </a:lnTo>
                <a:lnTo>
                  <a:pt x="64795" y="123050"/>
                </a:lnTo>
                <a:lnTo>
                  <a:pt x="90948" y="118145"/>
                </a:lnTo>
                <a:lnTo>
                  <a:pt x="111596" y="104844"/>
                </a:lnTo>
                <a:lnTo>
                  <a:pt x="123224" y="88049"/>
                </a:lnTo>
                <a:lnTo>
                  <a:pt x="65227" y="88049"/>
                </a:lnTo>
                <a:lnTo>
                  <a:pt x="55174" y="85923"/>
                </a:lnTo>
                <a:lnTo>
                  <a:pt x="47261" y="80171"/>
                </a:lnTo>
                <a:lnTo>
                  <a:pt x="42079" y="71729"/>
                </a:lnTo>
                <a:lnTo>
                  <a:pt x="40299" y="61963"/>
                </a:lnTo>
                <a:lnTo>
                  <a:pt x="40220" y="61087"/>
                </a:lnTo>
                <a:lnTo>
                  <a:pt x="41951" y="51053"/>
                </a:lnTo>
                <a:lnTo>
                  <a:pt x="46883" y="42748"/>
                </a:lnTo>
                <a:lnTo>
                  <a:pt x="54628" y="37091"/>
                </a:lnTo>
                <a:lnTo>
                  <a:pt x="64795" y="35001"/>
                </a:lnTo>
                <a:lnTo>
                  <a:pt x="123513" y="35001"/>
                </a:lnTo>
                <a:lnTo>
                  <a:pt x="111731" y="17989"/>
                </a:lnTo>
                <a:lnTo>
                  <a:pt x="91221" y="4837"/>
                </a:lnTo>
                <a:lnTo>
                  <a:pt x="65227" y="0"/>
                </a:lnTo>
                <a:close/>
              </a:path>
              <a:path w="130175" h="123189">
                <a:moveTo>
                  <a:pt x="123513" y="35001"/>
                </a:moveTo>
                <a:lnTo>
                  <a:pt x="64795" y="35001"/>
                </a:lnTo>
                <a:lnTo>
                  <a:pt x="74848" y="37128"/>
                </a:lnTo>
                <a:lnTo>
                  <a:pt x="82761" y="42884"/>
                </a:lnTo>
                <a:lnTo>
                  <a:pt x="87942" y="51331"/>
                </a:lnTo>
                <a:lnTo>
                  <a:pt x="89720" y="61087"/>
                </a:lnTo>
                <a:lnTo>
                  <a:pt x="89801" y="61963"/>
                </a:lnTo>
                <a:lnTo>
                  <a:pt x="88071" y="72002"/>
                </a:lnTo>
                <a:lnTo>
                  <a:pt x="83138" y="80306"/>
                </a:lnTo>
                <a:lnTo>
                  <a:pt x="75394" y="85960"/>
                </a:lnTo>
                <a:lnTo>
                  <a:pt x="65227" y="88049"/>
                </a:lnTo>
                <a:lnTo>
                  <a:pt x="123224" y="88049"/>
                </a:lnTo>
                <a:lnTo>
                  <a:pt x="125151" y="85267"/>
                </a:lnTo>
                <a:lnTo>
                  <a:pt x="129933" y="61963"/>
                </a:lnTo>
                <a:lnTo>
                  <a:pt x="130022" y="61087"/>
                </a:lnTo>
                <a:lnTo>
                  <a:pt x="125188" y="37418"/>
                </a:lnTo>
                <a:lnTo>
                  <a:pt x="123513" y="35001"/>
                </a:lnTo>
                <a:close/>
              </a:path>
            </a:pathLst>
          </a:custGeom>
          <a:solidFill>
            <a:srgbClr val="FEFEFE"/>
          </a:solidFill>
        </p:spPr>
        <p:txBody>
          <a:bodyPr wrap="square" lIns="0" tIns="0" rIns="0" bIns="0" rtlCol="0"/>
          <a:lstStyle/>
          <a:p>
            <a:endParaRPr/>
          </a:p>
        </p:txBody>
      </p:sp>
      <p:sp>
        <p:nvSpPr>
          <p:cNvPr id="178" name="object 178"/>
          <p:cNvSpPr/>
          <p:nvPr/>
        </p:nvSpPr>
        <p:spPr>
          <a:xfrm>
            <a:off x="6144741" y="4158371"/>
            <a:ext cx="81123" cy="88221"/>
          </a:xfrm>
          <a:custGeom>
            <a:avLst/>
            <a:gdLst/>
            <a:ahLst/>
            <a:cxnLst/>
            <a:rect l="l" t="t" r="r" b="b"/>
            <a:pathLst>
              <a:path w="116840" h="120650">
                <a:moveTo>
                  <a:pt x="41313" y="2603"/>
                </a:moveTo>
                <a:lnTo>
                  <a:pt x="0" y="2603"/>
                </a:lnTo>
                <a:lnTo>
                  <a:pt x="0" y="120230"/>
                </a:lnTo>
                <a:lnTo>
                  <a:pt x="41313" y="120230"/>
                </a:lnTo>
                <a:lnTo>
                  <a:pt x="41313" y="56527"/>
                </a:lnTo>
                <a:lnTo>
                  <a:pt x="42624" y="48024"/>
                </a:lnTo>
                <a:lnTo>
                  <a:pt x="46259" y="41824"/>
                </a:lnTo>
                <a:lnTo>
                  <a:pt x="51771" y="38028"/>
                </a:lnTo>
                <a:lnTo>
                  <a:pt x="58712" y="36741"/>
                </a:lnTo>
                <a:lnTo>
                  <a:pt x="115546" y="36741"/>
                </a:lnTo>
                <a:lnTo>
                  <a:pt x="113800" y="25224"/>
                </a:lnTo>
                <a:lnTo>
                  <a:pt x="110267" y="19126"/>
                </a:lnTo>
                <a:lnTo>
                  <a:pt x="41313" y="19126"/>
                </a:lnTo>
                <a:lnTo>
                  <a:pt x="41313" y="2603"/>
                </a:lnTo>
                <a:close/>
              </a:path>
              <a:path w="116840" h="120650">
                <a:moveTo>
                  <a:pt x="115546" y="36741"/>
                </a:moveTo>
                <a:lnTo>
                  <a:pt x="58712" y="36741"/>
                </a:lnTo>
                <a:lnTo>
                  <a:pt x="65419" y="38028"/>
                </a:lnTo>
                <a:lnTo>
                  <a:pt x="70640" y="41824"/>
                </a:lnTo>
                <a:lnTo>
                  <a:pt x="74028" y="48024"/>
                </a:lnTo>
                <a:lnTo>
                  <a:pt x="75234" y="56527"/>
                </a:lnTo>
                <a:lnTo>
                  <a:pt x="75234" y="120230"/>
                </a:lnTo>
                <a:lnTo>
                  <a:pt x="116535" y="120230"/>
                </a:lnTo>
                <a:lnTo>
                  <a:pt x="116535" y="43268"/>
                </a:lnTo>
                <a:lnTo>
                  <a:pt x="115546" y="36741"/>
                </a:lnTo>
                <a:close/>
              </a:path>
              <a:path w="116840" h="120650">
                <a:moveTo>
                  <a:pt x="76530" y="0"/>
                </a:moveTo>
                <a:lnTo>
                  <a:pt x="65035" y="1613"/>
                </a:lnTo>
                <a:lnTo>
                  <a:pt x="55497" y="5895"/>
                </a:lnTo>
                <a:lnTo>
                  <a:pt x="47671" y="12012"/>
                </a:lnTo>
                <a:lnTo>
                  <a:pt x="41313" y="19126"/>
                </a:lnTo>
                <a:lnTo>
                  <a:pt x="110267" y="19126"/>
                </a:lnTo>
                <a:lnTo>
                  <a:pt x="105910" y="11604"/>
                </a:lnTo>
                <a:lnTo>
                  <a:pt x="93330" y="2999"/>
                </a:lnTo>
                <a:lnTo>
                  <a:pt x="76530" y="0"/>
                </a:lnTo>
                <a:close/>
              </a:path>
            </a:pathLst>
          </a:custGeom>
          <a:solidFill>
            <a:srgbClr val="FEFEFE"/>
          </a:solidFill>
        </p:spPr>
        <p:txBody>
          <a:bodyPr wrap="square" lIns="0" tIns="0" rIns="0" bIns="0" rtlCol="0"/>
          <a:lstStyle/>
          <a:p>
            <a:endParaRPr/>
          </a:p>
        </p:txBody>
      </p:sp>
      <p:sp>
        <p:nvSpPr>
          <p:cNvPr id="179" name="object 179"/>
          <p:cNvSpPr/>
          <p:nvPr/>
        </p:nvSpPr>
        <p:spPr>
          <a:xfrm>
            <a:off x="4908520" y="4272948"/>
            <a:ext cx="57315" cy="75684"/>
          </a:xfrm>
          <a:custGeom>
            <a:avLst/>
            <a:gdLst/>
            <a:ahLst/>
            <a:cxnLst/>
            <a:rect l="l" t="t" r="r" b="b"/>
            <a:pathLst>
              <a:path w="82550" h="103504">
                <a:moveTo>
                  <a:pt x="72653" y="92075"/>
                </a:moveTo>
                <a:lnTo>
                  <a:pt x="26339" y="92075"/>
                </a:lnTo>
                <a:lnTo>
                  <a:pt x="31191" y="97764"/>
                </a:lnTo>
                <a:lnTo>
                  <a:pt x="37846" y="102895"/>
                </a:lnTo>
                <a:lnTo>
                  <a:pt x="49225" y="102895"/>
                </a:lnTo>
                <a:lnTo>
                  <a:pt x="61892" y="100194"/>
                </a:lnTo>
                <a:lnTo>
                  <a:pt x="72450" y="92422"/>
                </a:lnTo>
                <a:lnTo>
                  <a:pt x="72653" y="92075"/>
                </a:lnTo>
                <a:close/>
              </a:path>
              <a:path w="82550" h="103504">
                <a:moveTo>
                  <a:pt x="26339" y="0"/>
                </a:moveTo>
                <a:lnTo>
                  <a:pt x="0" y="0"/>
                </a:lnTo>
                <a:lnTo>
                  <a:pt x="0" y="101231"/>
                </a:lnTo>
                <a:lnTo>
                  <a:pt x="26339" y="101231"/>
                </a:lnTo>
                <a:lnTo>
                  <a:pt x="26339" y="92075"/>
                </a:lnTo>
                <a:lnTo>
                  <a:pt x="72653" y="92075"/>
                </a:lnTo>
                <a:lnTo>
                  <a:pt x="79227" y="80848"/>
                </a:lnTo>
                <a:lnTo>
                  <a:pt x="32588" y="80848"/>
                </a:lnTo>
                <a:lnTo>
                  <a:pt x="25793" y="73774"/>
                </a:lnTo>
                <a:lnTo>
                  <a:pt x="25793" y="53670"/>
                </a:lnTo>
                <a:lnTo>
                  <a:pt x="32588" y="46583"/>
                </a:lnTo>
                <a:lnTo>
                  <a:pt x="79321" y="46583"/>
                </a:lnTo>
                <a:lnTo>
                  <a:pt x="73165" y="36194"/>
                </a:lnTo>
                <a:lnTo>
                  <a:pt x="26339" y="36194"/>
                </a:lnTo>
                <a:lnTo>
                  <a:pt x="26339" y="0"/>
                </a:lnTo>
                <a:close/>
              </a:path>
              <a:path w="82550" h="103504">
                <a:moveTo>
                  <a:pt x="79321" y="46583"/>
                </a:moveTo>
                <a:lnTo>
                  <a:pt x="49644" y="46583"/>
                </a:lnTo>
                <a:lnTo>
                  <a:pt x="56438" y="53670"/>
                </a:lnTo>
                <a:lnTo>
                  <a:pt x="56438" y="73913"/>
                </a:lnTo>
                <a:lnTo>
                  <a:pt x="49644" y="80848"/>
                </a:lnTo>
                <a:lnTo>
                  <a:pt x="79227" y="80848"/>
                </a:lnTo>
                <a:lnTo>
                  <a:pt x="79679" y="80076"/>
                </a:lnTo>
                <a:lnTo>
                  <a:pt x="82359" y="63652"/>
                </a:lnTo>
                <a:lnTo>
                  <a:pt x="82359" y="63373"/>
                </a:lnTo>
                <a:lnTo>
                  <a:pt x="79676" y="47183"/>
                </a:lnTo>
                <a:lnTo>
                  <a:pt x="79321" y="46583"/>
                </a:lnTo>
                <a:close/>
              </a:path>
              <a:path w="82550" h="103504">
                <a:moveTo>
                  <a:pt x="49085" y="24536"/>
                </a:moveTo>
                <a:lnTo>
                  <a:pt x="41511" y="25479"/>
                </a:lnTo>
                <a:lnTo>
                  <a:pt x="35421" y="28022"/>
                </a:lnTo>
                <a:lnTo>
                  <a:pt x="30477" y="31737"/>
                </a:lnTo>
                <a:lnTo>
                  <a:pt x="26339" y="36194"/>
                </a:lnTo>
                <a:lnTo>
                  <a:pt x="73165" y="36194"/>
                </a:lnTo>
                <a:lnTo>
                  <a:pt x="72432" y="34958"/>
                </a:lnTo>
                <a:lnTo>
                  <a:pt x="61833" y="27230"/>
                </a:lnTo>
                <a:lnTo>
                  <a:pt x="49085" y="24536"/>
                </a:lnTo>
                <a:close/>
              </a:path>
            </a:pathLst>
          </a:custGeom>
          <a:solidFill>
            <a:srgbClr val="FEFEFE"/>
          </a:solidFill>
        </p:spPr>
        <p:txBody>
          <a:bodyPr wrap="square" lIns="0" tIns="0" rIns="0" bIns="0" rtlCol="0"/>
          <a:lstStyle/>
          <a:p>
            <a:endParaRPr/>
          </a:p>
        </p:txBody>
      </p:sp>
      <p:sp>
        <p:nvSpPr>
          <p:cNvPr id="180" name="object 180"/>
          <p:cNvSpPr/>
          <p:nvPr/>
        </p:nvSpPr>
        <p:spPr>
          <a:xfrm>
            <a:off x="4967343" y="4292115"/>
            <a:ext cx="58197" cy="71505"/>
          </a:xfrm>
          <a:custGeom>
            <a:avLst/>
            <a:gdLst/>
            <a:ahLst/>
            <a:cxnLst/>
            <a:rect l="l" t="t" r="r" b="b"/>
            <a:pathLst>
              <a:path w="83820" h="97789">
                <a:moveTo>
                  <a:pt x="11785" y="72656"/>
                </a:moveTo>
                <a:lnTo>
                  <a:pt x="3606" y="91097"/>
                </a:lnTo>
                <a:lnTo>
                  <a:pt x="10540" y="94983"/>
                </a:lnTo>
                <a:lnTo>
                  <a:pt x="18453" y="97624"/>
                </a:lnTo>
                <a:lnTo>
                  <a:pt x="27736" y="97624"/>
                </a:lnTo>
                <a:lnTo>
                  <a:pt x="37600" y="96268"/>
                </a:lnTo>
                <a:lnTo>
                  <a:pt x="45191" y="91973"/>
                </a:lnTo>
                <a:lnTo>
                  <a:pt x="51198" y="84401"/>
                </a:lnTo>
                <a:lnTo>
                  <a:pt x="54727" y="76682"/>
                </a:lnTo>
                <a:lnTo>
                  <a:pt x="20383" y="76682"/>
                </a:lnTo>
                <a:lnTo>
                  <a:pt x="15951" y="75158"/>
                </a:lnTo>
                <a:lnTo>
                  <a:pt x="11785" y="72656"/>
                </a:lnTo>
                <a:close/>
              </a:path>
              <a:path w="83820" h="97789">
                <a:moveTo>
                  <a:pt x="27597" y="0"/>
                </a:moveTo>
                <a:lnTo>
                  <a:pt x="0" y="0"/>
                </a:lnTo>
                <a:lnTo>
                  <a:pt x="29400" y="73634"/>
                </a:lnTo>
                <a:lnTo>
                  <a:pt x="27736" y="75984"/>
                </a:lnTo>
                <a:lnTo>
                  <a:pt x="25933" y="76682"/>
                </a:lnTo>
                <a:lnTo>
                  <a:pt x="54727" y="76682"/>
                </a:lnTo>
                <a:lnTo>
                  <a:pt x="56311" y="73215"/>
                </a:lnTo>
                <a:lnTo>
                  <a:pt x="66813" y="45199"/>
                </a:lnTo>
                <a:lnTo>
                  <a:pt x="42570" y="45199"/>
                </a:lnTo>
                <a:lnTo>
                  <a:pt x="27597" y="0"/>
                </a:lnTo>
                <a:close/>
              </a:path>
              <a:path w="83820" h="97789">
                <a:moveTo>
                  <a:pt x="83756" y="0"/>
                </a:moveTo>
                <a:lnTo>
                  <a:pt x="56718" y="0"/>
                </a:lnTo>
                <a:lnTo>
                  <a:pt x="42570" y="45199"/>
                </a:lnTo>
                <a:lnTo>
                  <a:pt x="66813" y="45199"/>
                </a:lnTo>
                <a:lnTo>
                  <a:pt x="83756" y="0"/>
                </a:lnTo>
                <a:close/>
              </a:path>
            </a:pathLst>
          </a:custGeom>
          <a:solidFill>
            <a:srgbClr val="FEFEFE"/>
          </a:solidFill>
        </p:spPr>
        <p:txBody>
          <a:bodyPr wrap="square" lIns="0" tIns="0" rIns="0" bIns="0" rtlCol="0"/>
          <a:lstStyle/>
          <a:p>
            <a:endParaRPr/>
          </a:p>
        </p:txBody>
      </p:sp>
      <p:sp>
        <p:nvSpPr>
          <p:cNvPr id="181" name="object 181"/>
          <p:cNvSpPr/>
          <p:nvPr/>
        </p:nvSpPr>
        <p:spPr>
          <a:xfrm>
            <a:off x="5056403" y="4274767"/>
            <a:ext cx="53347" cy="72434"/>
          </a:xfrm>
          <a:custGeom>
            <a:avLst/>
            <a:gdLst/>
            <a:ahLst/>
            <a:cxnLst/>
            <a:rect l="l" t="t" r="r" b="b"/>
            <a:pathLst>
              <a:path w="76834" h="99060">
                <a:moveTo>
                  <a:pt x="74304" y="23444"/>
                </a:moveTo>
                <a:lnTo>
                  <a:pt x="44513" y="23444"/>
                </a:lnTo>
                <a:lnTo>
                  <a:pt x="48818" y="27177"/>
                </a:lnTo>
                <a:lnTo>
                  <a:pt x="48818" y="39103"/>
                </a:lnTo>
                <a:lnTo>
                  <a:pt x="45351" y="43687"/>
                </a:lnTo>
                <a:lnTo>
                  <a:pt x="36334" y="50761"/>
                </a:lnTo>
                <a:lnTo>
                  <a:pt x="0" y="78486"/>
                </a:lnTo>
                <a:lnTo>
                  <a:pt x="0" y="98742"/>
                </a:lnTo>
                <a:lnTo>
                  <a:pt x="76835" y="98742"/>
                </a:lnTo>
                <a:lnTo>
                  <a:pt x="76835" y="76822"/>
                </a:lnTo>
                <a:lnTo>
                  <a:pt x="36753" y="76822"/>
                </a:lnTo>
                <a:lnTo>
                  <a:pt x="53390" y="65176"/>
                </a:lnTo>
                <a:lnTo>
                  <a:pt x="62987" y="57664"/>
                </a:lnTo>
                <a:lnTo>
                  <a:pt x="70034" y="50114"/>
                </a:lnTo>
                <a:lnTo>
                  <a:pt x="74375" y="41602"/>
                </a:lnTo>
                <a:lnTo>
                  <a:pt x="75857" y="31203"/>
                </a:lnTo>
                <a:lnTo>
                  <a:pt x="75857" y="30924"/>
                </a:lnTo>
                <a:lnTo>
                  <a:pt x="74304" y="23444"/>
                </a:lnTo>
                <a:close/>
              </a:path>
              <a:path w="76834" h="99060">
                <a:moveTo>
                  <a:pt x="40081" y="0"/>
                </a:moveTo>
                <a:lnTo>
                  <a:pt x="27412" y="1359"/>
                </a:lnTo>
                <a:lnTo>
                  <a:pt x="17148" y="5357"/>
                </a:lnTo>
                <a:lnTo>
                  <a:pt x="8470" y="11878"/>
                </a:lnTo>
                <a:lnTo>
                  <a:pt x="558" y="20802"/>
                </a:lnTo>
                <a:lnTo>
                  <a:pt x="18719" y="35915"/>
                </a:lnTo>
                <a:lnTo>
                  <a:pt x="26352" y="27177"/>
                </a:lnTo>
                <a:lnTo>
                  <a:pt x="31483" y="23444"/>
                </a:lnTo>
                <a:lnTo>
                  <a:pt x="74304" y="23444"/>
                </a:lnTo>
                <a:lnTo>
                  <a:pt x="73251" y="18371"/>
                </a:lnTo>
                <a:lnTo>
                  <a:pt x="65927" y="8599"/>
                </a:lnTo>
                <a:lnTo>
                  <a:pt x="54624" y="2258"/>
                </a:lnTo>
                <a:lnTo>
                  <a:pt x="40081" y="0"/>
                </a:lnTo>
                <a:close/>
              </a:path>
            </a:pathLst>
          </a:custGeom>
          <a:solidFill>
            <a:srgbClr val="FEFEFE"/>
          </a:solidFill>
        </p:spPr>
        <p:txBody>
          <a:bodyPr wrap="square" lIns="0" tIns="0" rIns="0" bIns="0" rtlCol="0"/>
          <a:lstStyle/>
          <a:p>
            <a:endParaRPr/>
          </a:p>
        </p:txBody>
      </p:sp>
      <p:sp>
        <p:nvSpPr>
          <p:cNvPr id="182" name="object 182"/>
          <p:cNvSpPr/>
          <p:nvPr/>
        </p:nvSpPr>
        <p:spPr>
          <a:xfrm>
            <a:off x="5117254" y="4274572"/>
            <a:ext cx="62606" cy="73827"/>
          </a:xfrm>
          <a:custGeom>
            <a:avLst/>
            <a:gdLst/>
            <a:ahLst/>
            <a:cxnLst/>
            <a:rect l="l" t="t" r="r" b="b"/>
            <a:pathLst>
              <a:path w="90170" h="100964">
                <a:moveTo>
                  <a:pt x="45072" y="0"/>
                </a:moveTo>
                <a:lnTo>
                  <a:pt x="3161" y="31000"/>
                </a:lnTo>
                <a:lnTo>
                  <a:pt x="0" y="50749"/>
                </a:lnTo>
                <a:lnTo>
                  <a:pt x="3098" y="70175"/>
                </a:lnTo>
                <a:lnTo>
                  <a:pt x="11995" y="86140"/>
                </a:lnTo>
                <a:lnTo>
                  <a:pt x="26092" y="96958"/>
                </a:lnTo>
                <a:lnTo>
                  <a:pt x="44792" y="100939"/>
                </a:lnTo>
                <a:lnTo>
                  <a:pt x="63536" y="96914"/>
                </a:lnTo>
                <a:lnTo>
                  <a:pt x="77730" y="86001"/>
                </a:lnTo>
                <a:lnTo>
                  <a:pt x="82720" y="77088"/>
                </a:lnTo>
                <a:lnTo>
                  <a:pt x="45072" y="77088"/>
                </a:lnTo>
                <a:lnTo>
                  <a:pt x="37689" y="75113"/>
                </a:lnTo>
                <a:lnTo>
                  <a:pt x="31997" y="69603"/>
                </a:lnTo>
                <a:lnTo>
                  <a:pt x="28334" y="61181"/>
                </a:lnTo>
                <a:lnTo>
                  <a:pt x="27072" y="50749"/>
                </a:lnTo>
                <a:lnTo>
                  <a:pt x="27038" y="50190"/>
                </a:lnTo>
                <a:lnTo>
                  <a:pt x="28310" y="39520"/>
                </a:lnTo>
                <a:lnTo>
                  <a:pt x="31910" y="31189"/>
                </a:lnTo>
                <a:lnTo>
                  <a:pt x="37512" y="25771"/>
                </a:lnTo>
                <a:lnTo>
                  <a:pt x="44792" y="23837"/>
                </a:lnTo>
                <a:lnTo>
                  <a:pt x="82873" y="23837"/>
                </a:lnTo>
                <a:lnTo>
                  <a:pt x="77817" y="14798"/>
                </a:lnTo>
                <a:lnTo>
                  <a:pt x="63713" y="3981"/>
                </a:lnTo>
                <a:lnTo>
                  <a:pt x="45072" y="0"/>
                </a:lnTo>
                <a:close/>
              </a:path>
              <a:path w="90170" h="100964">
                <a:moveTo>
                  <a:pt x="82873" y="23837"/>
                </a:moveTo>
                <a:lnTo>
                  <a:pt x="44792" y="23837"/>
                </a:lnTo>
                <a:lnTo>
                  <a:pt x="52116" y="25834"/>
                </a:lnTo>
                <a:lnTo>
                  <a:pt x="57815" y="31381"/>
                </a:lnTo>
                <a:lnTo>
                  <a:pt x="61511" y="39814"/>
                </a:lnTo>
                <a:lnTo>
                  <a:pt x="62792" y="50190"/>
                </a:lnTo>
                <a:lnTo>
                  <a:pt x="62826" y="50749"/>
                </a:lnTo>
                <a:lnTo>
                  <a:pt x="61574" y="61358"/>
                </a:lnTo>
                <a:lnTo>
                  <a:pt x="58007" y="69691"/>
                </a:lnTo>
                <a:lnTo>
                  <a:pt x="52411" y="75137"/>
                </a:lnTo>
                <a:lnTo>
                  <a:pt x="45072" y="77088"/>
                </a:lnTo>
                <a:lnTo>
                  <a:pt x="82720" y="77088"/>
                </a:lnTo>
                <a:lnTo>
                  <a:pt x="86723" y="69939"/>
                </a:lnTo>
                <a:lnTo>
                  <a:pt x="89820" y="50749"/>
                </a:lnTo>
                <a:lnTo>
                  <a:pt x="89865" y="50190"/>
                </a:lnTo>
                <a:lnTo>
                  <a:pt x="86747" y="30764"/>
                </a:lnTo>
                <a:lnTo>
                  <a:pt x="82873" y="23837"/>
                </a:lnTo>
                <a:close/>
              </a:path>
            </a:pathLst>
          </a:custGeom>
          <a:solidFill>
            <a:srgbClr val="FEFEFE"/>
          </a:solidFill>
        </p:spPr>
        <p:txBody>
          <a:bodyPr wrap="square" lIns="0" tIns="0" rIns="0" bIns="0" rtlCol="0"/>
          <a:lstStyle/>
          <a:p>
            <a:endParaRPr/>
          </a:p>
        </p:txBody>
      </p:sp>
      <p:sp>
        <p:nvSpPr>
          <p:cNvPr id="183" name="object 183"/>
          <p:cNvSpPr/>
          <p:nvPr/>
        </p:nvSpPr>
        <p:spPr>
          <a:xfrm>
            <a:off x="5185803" y="4274767"/>
            <a:ext cx="53347" cy="72434"/>
          </a:xfrm>
          <a:custGeom>
            <a:avLst/>
            <a:gdLst/>
            <a:ahLst/>
            <a:cxnLst/>
            <a:rect l="l" t="t" r="r" b="b"/>
            <a:pathLst>
              <a:path w="76834" h="99060">
                <a:moveTo>
                  <a:pt x="74304" y="23444"/>
                </a:moveTo>
                <a:lnTo>
                  <a:pt x="44513" y="23444"/>
                </a:lnTo>
                <a:lnTo>
                  <a:pt x="48818" y="27177"/>
                </a:lnTo>
                <a:lnTo>
                  <a:pt x="48818" y="39103"/>
                </a:lnTo>
                <a:lnTo>
                  <a:pt x="45351" y="43687"/>
                </a:lnTo>
                <a:lnTo>
                  <a:pt x="36334" y="50761"/>
                </a:lnTo>
                <a:lnTo>
                  <a:pt x="0" y="78486"/>
                </a:lnTo>
                <a:lnTo>
                  <a:pt x="0" y="98742"/>
                </a:lnTo>
                <a:lnTo>
                  <a:pt x="76834" y="98742"/>
                </a:lnTo>
                <a:lnTo>
                  <a:pt x="76834" y="76822"/>
                </a:lnTo>
                <a:lnTo>
                  <a:pt x="36753" y="76822"/>
                </a:lnTo>
                <a:lnTo>
                  <a:pt x="53390" y="65176"/>
                </a:lnTo>
                <a:lnTo>
                  <a:pt x="62987" y="57664"/>
                </a:lnTo>
                <a:lnTo>
                  <a:pt x="70034" y="50114"/>
                </a:lnTo>
                <a:lnTo>
                  <a:pt x="74375" y="41602"/>
                </a:lnTo>
                <a:lnTo>
                  <a:pt x="75857" y="31203"/>
                </a:lnTo>
                <a:lnTo>
                  <a:pt x="75857" y="30924"/>
                </a:lnTo>
                <a:lnTo>
                  <a:pt x="74304" y="23444"/>
                </a:lnTo>
                <a:close/>
              </a:path>
              <a:path w="76834" h="99060">
                <a:moveTo>
                  <a:pt x="40081" y="0"/>
                </a:moveTo>
                <a:lnTo>
                  <a:pt x="27412" y="1359"/>
                </a:lnTo>
                <a:lnTo>
                  <a:pt x="17148" y="5357"/>
                </a:lnTo>
                <a:lnTo>
                  <a:pt x="8470" y="11878"/>
                </a:lnTo>
                <a:lnTo>
                  <a:pt x="558" y="20802"/>
                </a:lnTo>
                <a:lnTo>
                  <a:pt x="18732" y="35915"/>
                </a:lnTo>
                <a:lnTo>
                  <a:pt x="26352" y="27177"/>
                </a:lnTo>
                <a:lnTo>
                  <a:pt x="31483" y="23444"/>
                </a:lnTo>
                <a:lnTo>
                  <a:pt x="74304" y="23444"/>
                </a:lnTo>
                <a:lnTo>
                  <a:pt x="73251" y="18371"/>
                </a:lnTo>
                <a:lnTo>
                  <a:pt x="65927" y="8599"/>
                </a:lnTo>
                <a:lnTo>
                  <a:pt x="54624" y="2258"/>
                </a:lnTo>
                <a:lnTo>
                  <a:pt x="40081" y="0"/>
                </a:lnTo>
                <a:close/>
              </a:path>
            </a:pathLst>
          </a:custGeom>
          <a:solidFill>
            <a:srgbClr val="FEFEFE"/>
          </a:solidFill>
        </p:spPr>
        <p:txBody>
          <a:bodyPr wrap="square" lIns="0" tIns="0" rIns="0" bIns="0" rtlCol="0"/>
          <a:lstStyle/>
          <a:p>
            <a:endParaRPr/>
          </a:p>
        </p:txBody>
      </p:sp>
      <p:sp>
        <p:nvSpPr>
          <p:cNvPr id="184" name="object 184"/>
          <p:cNvSpPr/>
          <p:nvPr/>
        </p:nvSpPr>
        <p:spPr>
          <a:xfrm>
            <a:off x="5244538" y="4275984"/>
            <a:ext cx="55552" cy="72434"/>
          </a:xfrm>
          <a:custGeom>
            <a:avLst/>
            <a:gdLst/>
            <a:ahLst/>
            <a:cxnLst/>
            <a:rect l="l" t="t" r="r" b="b"/>
            <a:pathLst>
              <a:path w="80009" h="99060">
                <a:moveTo>
                  <a:pt x="15392" y="65595"/>
                </a:moveTo>
                <a:lnTo>
                  <a:pt x="0" y="83629"/>
                </a:lnTo>
                <a:lnTo>
                  <a:pt x="8005" y="90008"/>
                </a:lnTo>
                <a:lnTo>
                  <a:pt x="17038" y="94853"/>
                </a:lnTo>
                <a:lnTo>
                  <a:pt x="27398" y="97931"/>
                </a:lnTo>
                <a:lnTo>
                  <a:pt x="39382" y="99009"/>
                </a:lnTo>
                <a:lnTo>
                  <a:pt x="55589" y="96657"/>
                </a:lnTo>
                <a:lnTo>
                  <a:pt x="68262" y="89860"/>
                </a:lnTo>
                <a:lnTo>
                  <a:pt x="76515" y="79008"/>
                </a:lnTo>
                <a:lnTo>
                  <a:pt x="77099" y="76136"/>
                </a:lnTo>
                <a:lnTo>
                  <a:pt x="38963" y="76136"/>
                </a:lnTo>
                <a:lnTo>
                  <a:pt x="32941" y="75425"/>
                </a:lnTo>
                <a:lnTo>
                  <a:pt x="27073" y="73361"/>
                </a:lnTo>
                <a:lnTo>
                  <a:pt x="21257" y="70050"/>
                </a:lnTo>
                <a:lnTo>
                  <a:pt x="15392" y="65595"/>
                </a:lnTo>
                <a:close/>
              </a:path>
              <a:path w="80009" h="99060">
                <a:moveTo>
                  <a:pt x="77269" y="53251"/>
                </a:moveTo>
                <a:lnTo>
                  <a:pt x="47421" y="53251"/>
                </a:lnTo>
                <a:lnTo>
                  <a:pt x="53251" y="57556"/>
                </a:lnTo>
                <a:lnTo>
                  <a:pt x="53251" y="71691"/>
                </a:lnTo>
                <a:lnTo>
                  <a:pt x="47840" y="76136"/>
                </a:lnTo>
                <a:lnTo>
                  <a:pt x="77099" y="76136"/>
                </a:lnTo>
                <a:lnTo>
                  <a:pt x="79463" y="64490"/>
                </a:lnTo>
                <a:lnTo>
                  <a:pt x="79463" y="64211"/>
                </a:lnTo>
                <a:lnTo>
                  <a:pt x="77269" y="53251"/>
                </a:lnTo>
                <a:close/>
              </a:path>
              <a:path w="80009" h="99060">
                <a:moveTo>
                  <a:pt x="75158" y="0"/>
                </a:moveTo>
                <a:lnTo>
                  <a:pt x="10261" y="0"/>
                </a:lnTo>
                <a:lnTo>
                  <a:pt x="7493" y="49237"/>
                </a:lnTo>
                <a:lnTo>
                  <a:pt x="23431" y="58102"/>
                </a:lnTo>
                <a:lnTo>
                  <a:pt x="28016" y="55333"/>
                </a:lnTo>
                <a:lnTo>
                  <a:pt x="33007" y="53251"/>
                </a:lnTo>
                <a:lnTo>
                  <a:pt x="77269" y="53251"/>
                </a:lnTo>
                <a:lnTo>
                  <a:pt x="76720" y="50507"/>
                </a:lnTo>
                <a:lnTo>
                  <a:pt x="69373" y="40913"/>
                </a:lnTo>
                <a:lnTo>
                  <a:pt x="61804" y="36893"/>
                </a:lnTo>
                <a:lnTo>
                  <a:pt x="30645" y="36893"/>
                </a:lnTo>
                <a:lnTo>
                  <a:pt x="31483" y="22186"/>
                </a:lnTo>
                <a:lnTo>
                  <a:pt x="75158" y="22186"/>
                </a:lnTo>
                <a:lnTo>
                  <a:pt x="75158" y="0"/>
                </a:lnTo>
                <a:close/>
              </a:path>
              <a:path w="80009" h="99060">
                <a:moveTo>
                  <a:pt x="46177" y="33426"/>
                </a:moveTo>
                <a:lnTo>
                  <a:pt x="39662" y="33426"/>
                </a:lnTo>
                <a:lnTo>
                  <a:pt x="35077" y="34810"/>
                </a:lnTo>
                <a:lnTo>
                  <a:pt x="30645" y="36893"/>
                </a:lnTo>
                <a:lnTo>
                  <a:pt x="61804" y="36893"/>
                </a:lnTo>
                <a:lnTo>
                  <a:pt x="58750" y="35271"/>
                </a:lnTo>
                <a:lnTo>
                  <a:pt x="46177" y="33426"/>
                </a:lnTo>
                <a:close/>
              </a:path>
            </a:pathLst>
          </a:custGeom>
          <a:solidFill>
            <a:srgbClr val="FEFEFE"/>
          </a:solidFill>
        </p:spPr>
        <p:txBody>
          <a:bodyPr wrap="square" lIns="0" tIns="0" rIns="0" bIns="0" rtlCol="0"/>
          <a:lstStyle/>
          <a:p>
            <a:endParaRPr/>
          </a:p>
        </p:txBody>
      </p:sp>
      <p:sp>
        <p:nvSpPr>
          <p:cNvPr id="185" name="object 185"/>
          <p:cNvSpPr/>
          <p:nvPr/>
        </p:nvSpPr>
        <p:spPr>
          <a:xfrm>
            <a:off x="4908520" y="3583117"/>
            <a:ext cx="132707" cy="174120"/>
          </a:xfrm>
          <a:custGeom>
            <a:avLst/>
            <a:gdLst/>
            <a:ahLst/>
            <a:cxnLst/>
            <a:rect l="l" t="t" r="r" b="b"/>
            <a:pathLst>
              <a:path w="191134" h="238125">
                <a:moveTo>
                  <a:pt x="36982" y="157632"/>
                </a:moveTo>
                <a:lnTo>
                  <a:pt x="0" y="200939"/>
                </a:lnTo>
                <a:lnTo>
                  <a:pt x="19236" y="216283"/>
                </a:lnTo>
                <a:lnTo>
                  <a:pt x="40943" y="227938"/>
                </a:lnTo>
                <a:lnTo>
                  <a:pt x="65838" y="235341"/>
                </a:lnTo>
                <a:lnTo>
                  <a:pt x="94640" y="237934"/>
                </a:lnTo>
                <a:lnTo>
                  <a:pt x="133581" y="232280"/>
                </a:lnTo>
                <a:lnTo>
                  <a:pt x="164026" y="215941"/>
                </a:lnTo>
                <a:lnTo>
                  <a:pt x="183851" y="189853"/>
                </a:lnTo>
                <a:lnTo>
                  <a:pt x="185250" y="182956"/>
                </a:lnTo>
                <a:lnTo>
                  <a:pt x="93637" y="182956"/>
                </a:lnTo>
                <a:lnTo>
                  <a:pt x="79162" y="181247"/>
                </a:lnTo>
                <a:lnTo>
                  <a:pt x="65062" y="176290"/>
                </a:lnTo>
                <a:lnTo>
                  <a:pt x="51085" y="168334"/>
                </a:lnTo>
                <a:lnTo>
                  <a:pt x="36982" y="157632"/>
                </a:lnTo>
                <a:close/>
              </a:path>
              <a:path w="191134" h="238125">
                <a:moveTo>
                  <a:pt x="185661" y="127965"/>
                </a:moveTo>
                <a:lnTo>
                  <a:pt x="93637" y="127965"/>
                </a:lnTo>
                <a:lnTo>
                  <a:pt x="107571" y="129840"/>
                </a:lnTo>
                <a:lnTo>
                  <a:pt x="118414" y="135215"/>
                </a:lnTo>
                <a:lnTo>
                  <a:pt x="125448" y="143711"/>
                </a:lnTo>
                <a:lnTo>
                  <a:pt x="127952" y="154952"/>
                </a:lnTo>
                <a:lnTo>
                  <a:pt x="127952" y="155625"/>
                </a:lnTo>
                <a:lnTo>
                  <a:pt x="125589" y="166925"/>
                </a:lnTo>
                <a:lnTo>
                  <a:pt x="118791" y="175539"/>
                </a:lnTo>
                <a:lnTo>
                  <a:pt x="107994" y="181028"/>
                </a:lnTo>
                <a:lnTo>
                  <a:pt x="93637" y="182956"/>
                </a:lnTo>
                <a:lnTo>
                  <a:pt x="185250" y="182956"/>
                </a:lnTo>
                <a:lnTo>
                  <a:pt x="190931" y="154952"/>
                </a:lnTo>
                <a:lnTo>
                  <a:pt x="190931" y="154292"/>
                </a:lnTo>
                <a:lnTo>
                  <a:pt x="185661" y="127965"/>
                </a:lnTo>
                <a:close/>
              </a:path>
              <a:path w="191134" h="238125">
                <a:moveTo>
                  <a:pt x="180606" y="0"/>
                </a:moveTo>
                <a:lnTo>
                  <a:pt x="24650" y="0"/>
                </a:lnTo>
                <a:lnTo>
                  <a:pt x="17995" y="118300"/>
                </a:lnTo>
                <a:lnTo>
                  <a:pt x="56311" y="139623"/>
                </a:lnTo>
                <a:lnTo>
                  <a:pt x="64767" y="134994"/>
                </a:lnTo>
                <a:lnTo>
                  <a:pt x="73721" y="131298"/>
                </a:lnTo>
                <a:lnTo>
                  <a:pt x="83302" y="128851"/>
                </a:lnTo>
                <a:lnTo>
                  <a:pt x="93637" y="127965"/>
                </a:lnTo>
                <a:lnTo>
                  <a:pt x="185661" y="127965"/>
                </a:lnTo>
                <a:lnTo>
                  <a:pt x="184340" y="121366"/>
                </a:lnTo>
                <a:lnTo>
                  <a:pt x="166690" y="98310"/>
                </a:lnTo>
                <a:lnTo>
                  <a:pt x="148499" y="88645"/>
                </a:lnTo>
                <a:lnTo>
                  <a:pt x="73647" y="88645"/>
                </a:lnTo>
                <a:lnTo>
                  <a:pt x="75641" y="53327"/>
                </a:lnTo>
                <a:lnTo>
                  <a:pt x="180606" y="53327"/>
                </a:lnTo>
                <a:lnTo>
                  <a:pt x="180606" y="0"/>
                </a:lnTo>
                <a:close/>
              </a:path>
              <a:path w="191134" h="238125">
                <a:moveTo>
                  <a:pt x="110959" y="80314"/>
                </a:moveTo>
                <a:lnTo>
                  <a:pt x="100022" y="80912"/>
                </a:lnTo>
                <a:lnTo>
                  <a:pt x="90427" y="82603"/>
                </a:lnTo>
                <a:lnTo>
                  <a:pt x="81770" y="85233"/>
                </a:lnTo>
                <a:lnTo>
                  <a:pt x="73647" y="88645"/>
                </a:lnTo>
                <a:lnTo>
                  <a:pt x="148499" y="88645"/>
                </a:lnTo>
                <a:lnTo>
                  <a:pt x="141168" y="84751"/>
                </a:lnTo>
                <a:lnTo>
                  <a:pt x="110959" y="80314"/>
                </a:lnTo>
                <a:close/>
              </a:path>
            </a:pathLst>
          </a:custGeom>
          <a:solidFill>
            <a:srgbClr val="FEFEFE"/>
          </a:solidFill>
        </p:spPr>
        <p:txBody>
          <a:bodyPr wrap="square" lIns="0" tIns="0" rIns="0" bIns="0" rtlCol="0"/>
          <a:lstStyle/>
          <a:p>
            <a:endParaRPr/>
          </a:p>
        </p:txBody>
      </p:sp>
      <p:sp>
        <p:nvSpPr>
          <p:cNvPr id="186" name="object 186"/>
          <p:cNvSpPr/>
          <p:nvPr/>
        </p:nvSpPr>
        <p:spPr>
          <a:xfrm>
            <a:off x="5059365" y="3579708"/>
            <a:ext cx="150343" cy="177834"/>
          </a:xfrm>
          <a:custGeom>
            <a:avLst/>
            <a:gdLst/>
            <a:ahLst/>
            <a:cxnLst/>
            <a:rect l="l" t="t" r="r" b="b"/>
            <a:pathLst>
              <a:path w="216534" h="243204">
                <a:moveTo>
                  <a:pt x="108305" y="0"/>
                </a:moveTo>
                <a:lnTo>
                  <a:pt x="63404" y="9674"/>
                </a:lnTo>
                <a:lnTo>
                  <a:pt x="29283" y="35907"/>
                </a:lnTo>
                <a:lnTo>
                  <a:pt x="7596" y="74511"/>
                </a:lnTo>
                <a:lnTo>
                  <a:pt x="109" y="120624"/>
                </a:lnTo>
                <a:lnTo>
                  <a:pt x="0" y="121958"/>
                </a:lnTo>
                <a:lnTo>
                  <a:pt x="7446" y="168646"/>
                </a:lnTo>
                <a:lnTo>
                  <a:pt x="28828" y="207022"/>
                </a:lnTo>
                <a:lnTo>
                  <a:pt x="62707" y="233025"/>
                </a:lnTo>
                <a:lnTo>
                  <a:pt x="107645" y="242595"/>
                </a:lnTo>
                <a:lnTo>
                  <a:pt x="152683" y="232920"/>
                </a:lnTo>
                <a:lnTo>
                  <a:pt x="186785" y="206687"/>
                </a:lnTo>
                <a:lnTo>
                  <a:pt x="198766" y="185280"/>
                </a:lnTo>
                <a:lnTo>
                  <a:pt x="108305" y="185280"/>
                </a:lnTo>
                <a:lnTo>
                  <a:pt x="90569" y="180531"/>
                </a:lnTo>
                <a:lnTo>
                  <a:pt x="76896" y="167285"/>
                </a:lnTo>
                <a:lnTo>
                  <a:pt x="68098" y="147041"/>
                </a:lnTo>
                <a:lnTo>
                  <a:pt x="65065" y="121958"/>
                </a:lnTo>
                <a:lnTo>
                  <a:pt x="64985" y="120624"/>
                </a:lnTo>
                <a:lnTo>
                  <a:pt x="68042" y="94991"/>
                </a:lnTo>
                <a:lnTo>
                  <a:pt x="76690" y="74977"/>
                </a:lnTo>
                <a:lnTo>
                  <a:pt x="90151" y="61960"/>
                </a:lnTo>
                <a:lnTo>
                  <a:pt x="107645" y="57315"/>
                </a:lnTo>
                <a:lnTo>
                  <a:pt x="199149" y="57315"/>
                </a:lnTo>
                <a:lnTo>
                  <a:pt x="186991" y="35571"/>
                </a:lnTo>
                <a:lnTo>
                  <a:pt x="153101" y="9569"/>
                </a:lnTo>
                <a:lnTo>
                  <a:pt x="108305" y="0"/>
                </a:lnTo>
                <a:close/>
              </a:path>
              <a:path w="216534" h="243204">
                <a:moveTo>
                  <a:pt x="199149" y="57315"/>
                </a:moveTo>
                <a:lnTo>
                  <a:pt x="107645" y="57315"/>
                </a:lnTo>
                <a:lnTo>
                  <a:pt x="125236" y="62111"/>
                </a:lnTo>
                <a:lnTo>
                  <a:pt x="138925" y="75437"/>
                </a:lnTo>
                <a:lnTo>
                  <a:pt x="147803" y="95698"/>
                </a:lnTo>
                <a:lnTo>
                  <a:pt x="150881" y="120624"/>
                </a:lnTo>
                <a:lnTo>
                  <a:pt x="150964" y="121958"/>
                </a:lnTo>
                <a:lnTo>
                  <a:pt x="147955" y="147459"/>
                </a:lnTo>
                <a:lnTo>
                  <a:pt x="139384" y="167492"/>
                </a:lnTo>
                <a:lnTo>
                  <a:pt x="125938" y="180588"/>
                </a:lnTo>
                <a:lnTo>
                  <a:pt x="108305" y="185280"/>
                </a:lnTo>
                <a:lnTo>
                  <a:pt x="198766" y="185280"/>
                </a:lnTo>
                <a:lnTo>
                  <a:pt x="208389" y="168084"/>
                </a:lnTo>
                <a:lnTo>
                  <a:pt x="215831" y="121958"/>
                </a:lnTo>
                <a:lnTo>
                  <a:pt x="215938" y="120624"/>
                </a:lnTo>
                <a:lnTo>
                  <a:pt x="208446" y="73943"/>
                </a:lnTo>
                <a:lnTo>
                  <a:pt x="199149" y="57315"/>
                </a:lnTo>
                <a:close/>
              </a:path>
            </a:pathLst>
          </a:custGeom>
          <a:solidFill>
            <a:srgbClr val="FEFEFE"/>
          </a:solidFill>
        </p:spPr>
        <p:txBody>
          <a:bodyPr wrap="square" lIns="0" tIns="0" rIns="0" bIns="0" rtlCol="0"/>
          <a:lstStyle/>
          <a:p>
            <a:endParaRPr/>
          </a:p>
        </p:txBody>
      </p:sp>
      <p:sp>
        <p:nvSpPr>
          <p:cNvPr id="187" name="object 187"/>
          <p:cNvSpPr/>
          <p:nvPr/>
        </p:nvSpPr>
        <p:spPr>
          <a:xfrm>
            <a:off x="5228269" y="3579708"/>
            <a:ext cx="150343" cy="177834"/>
          </a:xfrm>
          <a:custGeom>
            <a:avLst/>
            <a:gdLst/>
            <a:ahLst/>
            <a:cxnLst/>
            <a:rect l="l" t="t" r="r" b="b"/>
            <a:pathLst>
              <a:path w="216534" h="243204">
                <a:moveTo>
                  <a:pt x="108292" y="0"/>
                </a:moveTo>
                <a:lnTo>
                  <a:pt x="63398" y="9674"/>
                </a:lnTo>
                <a:lnTo>
                  <a:pt x="29281" y="35907"/>
                </a:lnTo>
                <a:lnTo>
                  <a:pt x="7596" y="74511"/>
                </a:lnTo>
                <a:lnTo>
                  <a:pt x="109" y="120624"/>
                </a:lnTo>
                <a:lnTo>
                  <a:pt x="0" y="121958"/>
                </a:lnTo>
                <a:lnTo>
                  <a:pt x="7444" y="168646"/>
                </a:lnTo>
                <a:lnTo>
                  <a:pt x="28822" y="207022"/>
                </a:lnTo>
                <a:lnTo>
                  <a:pt x="62697" y="233025"/>
                </a:lnTo>
                <a:lnTo>
                  <a:pt x="107632" y="242595"/>
                </a:lnTo>
                <a:lnTo>
                  <a:pt x="152671" y="232920"/>
                </a:lnTo>
                <a:lnTo>
                  <a:pt x="186772" y="206687"/>
                </a:lnTo>
                <a:lnTo>
                  <a:pt x="198753" y="185280"/>
                </a:lnTo>
                <a:lnTo>
                  <a:pt x="108292" y="185280"/>
                </a:lnTo>
                <a:lnTo>
                  <a:pt x="90562" y="180531"/>
                </a:lnTo>
                <a:lnTo>
                  <a:pt x="76888" y="167285"/>
                </a:lnTo>
                <a:lnTo>
                  <a:pt x="68087" y="147041"/>
                </a:lnTo>
                <a:lnTo>
                  <a:pt x="65053" y="121958"/>
                </a:lnTo>
                <a:lnTo>
                  <a:pt x="64973" y="120624"/>
                </a:lnTo>
                <a:lnTo>
                  <a:pt x="68029" y="94991"/>
                </a:lnTo>
                <a:lnTo>
                  <a:pt x="76677" y="74977"/>
                </a:lnTo>
                <a:lnTo>
                  <a:pt x="90138" y="61960"/>
                </a:lnTo>
                <a:lnTo>
                  <a:pt x="107632" y="57315"/>
                </a:lnTo>
                <a:lnTo>
                  <a:pt x="199136" y="57315"/>
                </a:lnTo>
                <a:lnTo>
                  <a:pt x="186978" y="35571"/>
                </a:lnTo>
                <a:lnTo>
                  <a:pt x="153088" y="9569"/>
                </a:lnTo>
                <a:lnTo>
                  <a:pt x="108292" y="0"/>
                </a:lnTo>
                <a:close/>
              </a:path>
              <a:path w="216534" h="243204">
                <a:moveTo>
                  <a:pt x="199136" y="57315"/>
                </a:moveTo>
                <a:lnTo>
                  <a:pt x="107632" y="57315"/>
                </a:lnTo>
                <a:lnTo>
                  <a:pt x="125223" y="62111"/>
                </a:lnTo>
                <a:lnTo>
                  <a:pt x="138912" y="75437"/>
                </a:lnTo>
                <a:lnTo>
                  <a:pt x="147791" y="95698"/>
                </a:lnTo>
                <a:lnTo>
                  <a:pt x="150869" y="120624"/>
                </a:lnTo>
                <a:lnTo>
                  <a:pt x="150952" y="121958"/>
                </a:lnTo>
                <a:lnTo>
                  <a:pt x="147942" y="147459"/>
                </a:lnTo>
                <a:lnTo>
                  <a:pt x="139371" y="167492"/>
                </a:lnTo>
                <a:lnTo>
                  <a:pt x="125925" y="180588"/>
                </a:lnTo>
                <a:lnTo>
                  <a:pt x="108292" y="185280"/>
                </a:lnTo>
                <a:lnTo>
                  <a:pt x="198753" y="185280"/>
                </a:lnTo>
                <a:lnTo>
                  <a:pt x="208377" y="168084"/>
                </a:lnTo>
                <a:lnTo>
                  <a:pt x="215818" y="121958"/>
                </a:lnTo>
                <a:lnTo>
                  <a:pt x="215925" y="120624"/>
                </a:lnTo>
                <a:lnTo>
                  <a:pt x="208433" y="73943"/>
                </a:lnTo>
                <a:lnTo>
                  <a:pt x="199136" y="57315"/>
                </a:lnTo>
                <a:close/>
              </a:path>
            </a:pathLst>
          </a:custGeom>
          <a:solidFill>
            <a:srgbClr val="FEFEFE"/>
          </a:solidFill>
        </p:spPr>
        <p:txBody>
          <a:bodyPr wrap="square" lIns="0" tIns="0" rIns="0" bIns="0" rtlCol="0"/>
          <a:lstStyle/>
          <a:p>
            <a:endParaRPr/>
          </a:p>
        </p:txBody>
      </p:sp>
      <p:sp>
        <p:nvSpPr>
          <p:cNvPr id="188" name="object 188"/>
          <p:cNvSpPr/>
          <p:nvPr/>
        </p:nvSpPr>
        <p:spPr>
          <a:xfrm>
            <a:off x="4915918" y="3836209"/>
            <a:ext cx="202367" cy="135117"/>
          </a:xfrm>
          <a:custGeom>
            <a:avLst/>
            <a:gdLst/>
            <a:ahLst/>
            <a:cxnLst/>
            <a:rect l="l" t="t" r="r" b="b"/>
            <a:pathLst>
              <a:path w="291465" h="184785">
                <a:moveTo>
                  <a:pt x="63322" y="4000"/>
                </a:moveTo>
                <a:lnTo>
                  <a:pt x="0" y="4000"/>
                </a:lnTo>
                <a:lnTo>
                  <a:pt x="0" y="184276"/>
                </a:lnTo>
                <a:lnTo>
                  <a:pt x="63322" y="184276"/>
                </a:lnTo>
                <a:lnTo>
                  <a:pt x="63322" y="86309"/>
                </a:lnTo>
                <a:lnTo>
                  <a:pt x="65221" y="73328"/>
                </a:lnTo>
                <a:lnTo>
                  <a:pt x="70524" y="63938"/>
                </a:lnTo>
                <a:lnTo>
                  <a:pt x="78640" y="58234"/>
                </a:lnTo>
                <a:lnTo>
                  <a:pt x="88976" y="56311"/>
                </a:lnTo>
                <a:lnTo>
                  <a:pt x="289455" y="56311"/>
                </a:lnTo>
                <a:lnTo>
                  <a:pt x="286674" y="37954"/>
                </a:lnTo>
                <a:lnTo>
                  <a:pt x="281586" y="29324"/>
                </a:lnTo>
                <a:lnTo>
                  <a:pt x="168948" y="29324"/>
                </a:lnTo>
                <a:lnTo>
                  <a:pt x="168471" y="28651"/>
                </a:lnTo>
                <a:lnTo>
                  <a:pt x="63322" y="28651"/>
                </a:lnTo>
                <a:lnTo>
                  <a:pt x="63322" y="4000"/>
                </a:lnTo>
                <a:close/>
              </a:path>
              <a:path w="291465" h="184785">
                <a:moveTo>
                  <a:pt x="202945" y="56311"/>
                </a:moveTo>
                <a:lnTo>
                  <a:pt x="88976" y="56311"/>
                </a:lnTo>
                <a:lnTo>
                  <a:pt x="99157" y="58234"/>
                </a:lnTo>
                <a:lnTo>
                  <a:pt x="106932" y="63938"/>
                </a:lnTo>
                <a:lnTo>
                  <a:pt x="111895" y="73328"/>
                </a:lnTo>
                <a:lnTo>
                  <a:pt x="113639" y="86309"/>
                </a:lnTo>
                <a:lnTo>
                  <a:pt x="113639" y="184276"/>
                </a:lnTo>
                <a:lnTo>
                  <a:pt x="176949" y="184276"/>
                </a:lnTo>
                <a:lnTo>
                  <a:pt x="176949" y="86309"/>
                </a:lnTo>
                <a:lnTo>
                  <a:pt x="178901" y="73328"/>
                </a:lnTo>
                <a:lnTo>
                  <a:pt x="184323" y="63938"/>
                </a:lnTo>
                <a:lnTo>
                  <a:pt x="192556" y="58234"/>
                </a:lnTo>
                <a:lnTo>
                  <a:pt x="202945" y="56311"/>
                </a:lnTo>
                <a:close/>
              </a:path>
              <a:path w="291465" h="184785">
                <a:moveTo>
                  <a:pt x="289455" y="56311"/>
                </a:moveTo>
                <a:lnTo>
                  <a:pt x="202945" y="56311"/>
                </a:lnTo>
                <a:lnTo>
                  <a:pt x="213127" y="58234"/>
                </a:lnTo>
                <a:lnTo>
                  <a:pt x="220902" y="63938"/>
                </a:lnTo>
                <a:lnTo>
                  <a:pt x="225864" y="73328"/>
                </a:lnTo>
                <a:lnTo>
                  <a:pt x="227609" y="86309"/>
                </a:lnTo>
                <a:lnTo>
                  <a:pt x="227609" y="184276"/>
                </a:lnTo>
                <a:lnTo>
                  <a:pt x="290918" y="184276"/>
                </a:lnTo>
                <a:lnTo>
                  <a:pt x="290918" y="65976"/>
                </a:lnTo>
                <a:lnTo>
                  <a:pt x="289455" y="56311"/>
                </a:lnTo>
                <a:close/>
              </a:path>
              <a:path w="291465" h="184785">
                <a:moveTo>
                  <a:pt x="229273" y="0"/>
                </a:moveTo>
                <a:lnTo>
                  <a:pt x="210944" y="2051"/>
                </a:lnTo>
                <a:lnTo>
                  <a:pt x="195114" y="7913"/>
                </a:lnTo>
                <a:lnTo>
                  <a:pt x="181283" y="17150"/>
                </a:lnTo>
                <a:lnTo>
                  <a:pt x="168948" y="29324"/>
                </a:lnTo>
                <a:lnTo>
                  <a:pt x="281586" y="29324"/>
                </a:lnTo>
                <a:lnTo>
                  <a:pt x="274464" y="17243"/>
                </a:lnTo>
                <a:lnTo>
                  <a:pt x="255069" y="4404"/>
                </a:lnTo>
                <a:lnTo>
                  <a:pt x="229273" y="0"/>
                </a:lnTo>
                <a:close/>
              </a:path>
              <a:path w="291465" h="184785">
                <a:moveTo>
                  <a:pt x="116966" y="0"/>
                </a:moveTo>
                <a:lnTo>
                  <a:pt x="99541" y="2369"/>
                </a:lnTo>
                <a:lnTo>
                  <a:pt x="85020" y="8705"/>
                </a:lnTo>
                <a:lnTo>
                  <a:pt x="73061" y="17852"/>
                </a:lnTo>
                <a:lnTo>
                  <a:pt x="63322" y="28651"/>
                </a:lnTo>
                <a:lnTo>
                  <a:pt x="168471" y="28651"/>
                </a:lnTo>
                <a:lnTo>
                  <a:pt x="160122" y="16871"/>
                </a:lnTo>
                <a:lnTo>
                  <a:pt x="148329" y="7666"/>
                </a:lnTo>
                <a:lnTo>
                  <a:pt x="133850" y="1958"/>
                </a:lnTo>
                <a:lnTo>
                  <a:pt x="116966" y="0"/>
                </a:lnTo>
                <a:close/>
              </a:path>
            </a:pathLst>
          </a:custGeom>
          <a:solidFill>
            <a:srgbClr val="FEFEFE"/>
          </a:solidFill>
        </p:spPr>
        <p:txBody>
          <a:bodyPr wrap="square" lIns="0" tIns="0" rIns="0" bIns="0" rtlCol="0"/>
          <a:lstStyle/>
          <a:p>
            <a:endParaRPr/>
          </a:p>
        </p:txBody>
      </p:sp>
      <p:sp>
        <p:nvSpPr>
          <p:cNvPr id="189" name="object 189"/>
          <p:cNvSpPr/>
          <p:nvPr/>
        </p:nvSpPr>
        <p:spPr>
          <a:xfrm>
            <a:off x="5140577" y="3810136"/>
            <a:ext cx="45852" cy="0"/>
          </a:xfrm>
          <a:custGeom>
            <a:avLst/>
            <a:gdLst/>
            <a:ahLst/>
            <a:cxnLst/>
            <a:rect l="l" t="t" r="r" b="b"/>
            <a:pathLst>
              <a:path w="66040">
                <a:moveTo>
                  <a:pt x="0" y="0"/>
                </a:moveTo>
                <a:lnTo>
                  <a:pt x="65989" y="0"/>
                </a:lnTo>
              </a:path>
            </a:pathLst>
          </a:custGeom>
          <a:ln w="46647">
            <a:solidFill>
              <a:srgbClr val="FEFEFE"/>
            </a:solidFill>
          </a:ln>
        </p:spPr>
        <p:txBody>
          <a:bodyPr wrap="square" lIns="0" tIns="0" rIns="0" bIns="0" rtlCol="0"/>
          <a:lstStyle/>
          <a:p>
            <a:endParaRPr/>
          </a:p>
        </p:txBody>
      </p:sp>
      <p:sp>
        <p:nvSpPr>
          <p:cNvPr id="190" name="object 190"/>
          <p:cNvSpPr/>
          <p:nvPr/>
        </p:nvSpPr>
        <p:spPr>
          <a:xfrm>
            <a:off x="5163485" y="3839133"/>
            <a:ext cx="0" cy="131867"/>
          </a:xfrm>
          <a:custGeom>
            <a:avLst/>
            <a:gdLst/>
            <a:ahLst/>
            <a:cxnLst/>
            <a:rect l="l" t="t" r="r" b="b"/>
            <a:pathLst>
              <a:path h="180339">
                <a:moveTo>
                  <a:pt x="0" y="0"/>
                </a:moveTo>
                <a:lnTo>
                  <a:pt x="0" y="180276"/>
                </a:lnTo>
              </a:path>
            </a:pathLst>
          </a:custGeom>
          <a:ln w="63322">
            <a:solidFill>
              <a:srgbClr val="FEFEFE"/>
            </a:solidFill>
          </a:ln>
        </p:spPr>
        <p:txBody>
          <a:bodyPr wrap="square" lIns="0" tIns="0" rIns="0" bIns="0" rtlCol="0"/>
          <a:lstStyle/>
          <a:p>
            <a:endParaRPr/>
          </a:p>
        </p:txBody>
      </p:sp>
      <p:sp>
        <p:nvSpPr>
          <p:cNvPr id="191" name="object 191"/>
          <p:cNvSpPr/>
          <p:nvPr/>
        </p:nvSpPr>
        <p:spPr>
          <a:xfrm>
            <a:off x="5232894" y="3793082"/>
            <a:ext cx="0" cy="178299"/>
          </a:xfrm>
          <a:custGeom>
            <a:avLst/>
            <a:gdLst/>
            <a:ahLst/>
            <a:cxnLst/>
            <a:rect l="l" t="t" r="r" b="b"/>
            <a:pathLst>
              <a:path h="243839">
                <a:moveTo>
                  <a:pt x="0" y="0"/>
                </a:moveTo>
                <a:lnTo>
                  <a:pt x="0" y="243255"/>
                </a:lnTo>
              </a:path>
            </a:pathLst>
          </a:custGeom>
          <a:ln w="63309">
            <a:solidFill>
              <a:srgbClr val="FEFEFE"/>
            </a:solidFill>
          </a:ln>
        </p:spPr>
        <p:txBody>
          <a:bodyPr wrap="square" lIns="0" tIns="0" rIns="0" bIns="0" rtlCol="0"/>
          <a:lstStyle/>
          <a:p>
            <a:endParaRPr/>
          </a:p>
        </p:txBody>
      </p:sp>
      <p:sp>
        <p:nvSpPr>
          <p:cNvPr id="192" name="object 192"/>
          <p:cNvSpPr/>
          <p:nvPr/>
        </p:nvSpPr>
        <p:spPr>
          <a:xfrm>
            <a:off x="5302307" y="3793082"/>
            <a:ext cx="0" cy="178299"/>
          </a:xfrm>
          <a:custGeom>
            <a:avLst/>
            <a:gdLst/>
            <a:ahLst/>
            <a:cxnLst/>
            <a:rect l="l" t="t" r="r" b="b"/>
            <a:pathLst>
              <a:path h="243839">
                <a:moveTo>
                  <a:pt x="0" y="0"/>
                </a:moveTo>
                <a:lnTo>
                  <a:pt x="0" y="243255"/>
                </a:lnTo>
              </a:path>
            </a:pathLst>
          </a:custGeom>
          <a:ln w="63309">
            <a:solidFill>
              <a:srgbClr val="FEFEFE"/>
            </a:solidFill>
          </a:ln>
        </p:spPr>
        <p:txBody>
          <a:bodyPr wrap="square" lIns="0" tIns="0" rIns="0" bIns="0" rtlCol="0"/>
          <a:lstStyle/>
          <a:p>
            <a:endParaRPr/>
          </a:p>
        </p:txBody>
      </p:sp>
      <p:sp>
        <p:nvSpPr>
          <p:cNvPr id="193" name="object 193"/>
          <p:cNvSpPr/>
          <p:nvPr/>
        </p:nvSpPr>
        <p:spPr>
          <a:xfrm>
            <a:off x="5348816" y="3810136"/>
            <a:ext cx="45852" cy="0"/>
          </a:xfrm>
          <a:custGeom>
            <a:avLst/>
            <a:gdLst/>
            <a:ahLst/>
            <a:cxnLst/>
            <a:rect l="l" t="t" r="r" b="b"/>
            <a:pathLst>
              <a:path w="66040">
                <a:moveTo>
                  <a:pt x="0" y="0"/>
                </a:moveTo>
                <a:lnTo>
                  <a:pt x="65976" y="0"/>
                </a:lnTo>
              </a:path>
            </a:pathLst>
          </a:custGeom>
          <a:ln w="46647">
            <a:solidFill>
              <a:srgbClr val="FEFEFE"/>
            </a:solidFill>
          </a:ln>
        </p:spPr>
        <p:txBody>
          <a:bodyPr wrap="square" lIns="0" tIns="0" rIns="0" bIns="0" rtlCol="0"/>
          <a:lstStyle/>
          <a:p>
            <a:endParaRPr/>
          </a:p>
        </p:txBody>
      </p:sp>
      <p:sp>
        <p:nvSpPr>
          <p:cNvPr id="194" name="object 194"/>
          <p:cNvSpPr/>
          <p:nvPr/>
        </p:nvSpPr>
        <p:spPr>
          <a:xfrm>
            <a:off x="5371721" y="3839133"/>
            <a:ext cx="0" cy="131867"/>
          </a:xfrm>
          <a:custGeom>
            <a:avLst/>
            <a:gdLst/>
            <a:ahLst/>
            <a:cxnLst/>
            <a:rect l="l" t="t" r="r" b="b"/>
            <a:pathLst>
              <a:path h="180339">
                <a:moveTo>
                  <a:pt x="0" y="0"/>
                </a:moveTo>
                <a:lnTo>
                  <a:pt x="0" y="180276"/>
                </a:lnTo>
              </a:path>
            </a:pathLst>
          </a:custGeom>
          <a:ln w="63309">
            <a:solidFill>
              <a:srgbClr val="FEFEFE"/>
            </a:solidFill>
          </a:ln>
        </p:spPr>
        <p:txBody>
          <a:bodyPr wrap="square" lIns="0" tIns="0" rIns="0" bIns="0" rtlCol="0"/>
          <a:lstStyle/>
          <a:p>
            <a:endParaRPr/>
          </a:p>
        </p:txBody>
      </p:sp>
      <p:sp>
        <p:nvSpPr>
          <p:cNvPr id="195" name="object 195"/>
          <p:cNvSpPr/>
          <p:nvPr/>
        </p:nvSpPr>
        <p:spPr>
          <a:xfrm>
            <a:off x="5413133" y="3836209"/>
            <a:ext cx="138439" cy="137903"/>
          </a:xfrm>
          <a:custGeom>
            <a:avLst/>
            <a:gdLst/>
            <a:ahLst/>
            <a:cxnLst/>
            <a:rect l="l" t="t" r="r" b="b"/>
            <a:pathLst>
              <a:path w="199390" h="188595">
                <a:moveTo>
                  <a:pt x="99974" y="0"/>
                </a:moveTo>
                <a:lnTo>
                  <a:pt x="59894" y="7518"/>
                </a:lnTo>
                <a:lnTo>
                  <a:pt x="28246" y="27908"/>
                </a:lnTo>
                <a:lnTo>
                  <a:pt x="7468" y="57917"/>
                </a:lnTo>
                <a:lnTo>
                  <a:pt x="0" y="94297"/>
                </a:lnTo>
                <a:lnTo>
                  <a:pt x="0" y="94970"/>
                </a:lnTo>
                <a:lnTo>
                  <a:pt x="7409" y="131252"/>
                </a:lnTo>
                <a:lnTo>
                  <a:pt x="28035" y="161034"/>
                </a:lnTo>
                <a:lnTo>
                  <a:pt x="59471" y="181193"/>
                </a:lnTo>
                <a:lnTo>
                  <a:pt x="99314" y="188607"/>
                </a:lnTo>
                <a:lnTo>
                  <a:pt x="139391" y="181088"/>
                </a:lnTo>
                <a:lnTo>
                  <a:pt x="171035" y="160697"/>
                </a:lnTo>
                <a:lnTo>
                  <a:pt x="188848" y="134962"/>
                </a:lnTo>
                <a:lnTo>
                  <a:pt x="99974" y="134962"/>
                </a:lnTo>
                <a:lnTo>
                  <a:pt x="84568" y="131702"/>
                </a:lnTo>
                <a:lnTo>
                  <a:pt x="72443" y="122878"/>
                </a:lnTo>
                <a:lnTo>
                  <a:pt x="64505" y="109931"/>
                </a:lnTo>
                <a:lnTo>
                  <a:pt x="61781" y="94970"/>
                </a:lnTo>
                <a:lnTo>
                  <a:pt x="61658" y="93637"/>
                </a:lnTo>
                <a:lnTo>
                  <a:pt x="64307" y="78253"/>
                </a:lnTo>
                <a:lnTo>
                  <a:pt x="71861" y="65520"/>
                </a:lnTo>
                <a:lnTo>
                  <a:pt x="83727" y="56848"/>
                </a:lnTo>
                <a:lnTo>
                  <a:pt x="99314" y="53644"/>
                </a:lnTo>
                <a:lnTo>
                  <a:pt x="189296" y="53644"/>
                </a:lnTo>
                <a:lnTo>
                  <a:pt x="171242" y="27573"/>
                </a:lnTo>
                <a:lnTo>
                  <a:pt x="139809" y="7413"/>
                </a:lnTo>
                <a:lnTo>
                  <a:pt x="99974" y="0"/>
                </a:lnTo>
                <a:close/>
              </a:path>
              <a:path w="199390" h="188595">
                <a:moveTo>
                  <a:pt x="189296" y="53644"/>
                </a:moveTo>
                <a:lnTo>
                  <a:pt x="99314" y="53644"/>
                </a:lnTo>
                <a:lnTo>
                  <a:pt x="114719" y="56905"/>
                </a:lnTo>
                <a:lnTo>
                  <a:pt x="126844" y="65727"/>
                </a:lnTo>
                <a:lnTo>
                  <a:pt x="134782" y="78671"/>
                </a:lnTo>
                <a:lnTo>
                  <a:pt x="137509" y="93637"/>
                </a:lnTo>
                <a:lnTo>
                  <a:pt x="137629" y="94970"/>
                </a:lnTo>
                <a:lnTo>
                  <a:pt x="134980" y="110354"/>
                </a:lnTo>
                <a:lnTo>
                  <a:pt x="127427" y="123086"/>
                </a:lnTo>
                <a:lnTo>
                  <a:pt x="115561" y="131759"/>
                </a:lnTo>
                <a:lnTo>
                  <a:pt x="99974" y="134962"/>
                </a:lnTo>
                <a:lnTo>
                  <a:pt x="188848" y="134962"/>
                </a:lnTo>
                <a:lnTo>
                  <a:pt x="191809" y="130684"/>
                </a:lnTo>
                <a:lnTo>
                  <a:pt x="199275" y="94297"/>
                </a:lnTo>
                <a:lnTo>
                  <a:pt x="199275" y="93637"/>
                </a:lnTo>
                <a:lnTo>
                  <a:pt x="191866" y="57355"/>
                </a:lnTo>
                <a:lnTo>
                  <a:pt x="189296" y="53644"/>
                </a:lnTo>
                <a:close/>
              </a:path>
            </a:pathLst>
          </a:custGeom>
          <a:solidFill>
            <a:srgbClr val="FEFEFE"/>
          </a:solidFill>
        </p:spPr>
        <p:txBody>
          <a:bodyPr wrap="square" lIns="0" tIns="0" rIns="0" bIns="0" rtlCol="0"/>
          <a:lstStyle/>
          <a:p>
            <a:endParaRPr/>
          </a:p>
        </p:txBody>
      </p:sp>
      <p:sp>
        <p:nvSpPr>
          <p:cNvPr id="196" name="object 196"/>
          <p:cNvSpPr/>
          <p:nvPr/>
        </p:nvSpPr>
        <p:spPr>
          <a:xfrm>
            <a:off x="5570001" y="3836209"/>
            <a:ext cx="124330" cy="135117"/>
          </a:xfrm>
          <a:custGeom>
            <a:avLst/>
            <a:gdLst/>
            <a:ahLst/>
            <a:cxnLst/>
            <a:rect l="l" t="t" r="r" b="b"/>
            <a:pathLst>
              <a:path w="179070" h="184785">
                <a:moveTo>
                  <a:pt x="63322" y="4000"/>
                </a:moveTo>
                <a:lnTo>
                  <a:pt x="0" y="4000"/>
                </a:lnTo>
                <a:lnTo>
                  <a:pt x="0" y="184276"/>
                </a:lnTo>
                <a:lnTo>
                  <a:pt x="63322" y="184276"/>
                </a:lnTo>
                <a:lnTo>
                  <a:pt x="63322" y="86639"/>
                </a:lnTo>
                <a:lnTo>
                  <a:pt x="65331" y="73606"/>
                </a:lnTo>
                <a:lnTo>
                  <a:pt x="70902" y="64103"/>
                </a:lnTo>
                <a:lnTo>
                  <a:pt x="79347" y="58285"/>
                </a:lnTo>
                <a:lnTo>
                  <a:pt x="89979" y="56311"/>
                </a:lnTo>
                <a:lnTo>
                  <a:pt x="177110" y="56311"/>
                </a:lnTo>
                <a:lnTo>
                  <a:pt x="174433" y="38656"/>
                </a:lnTo>
                <a:lnTo>
                  <a:pt x="169024" y="29324"/>
                </a:lnTo>
                <a:lnTo>
                  <a:pt x="63322" y="29324"/>
                </a:lnTo>
                <a:lnTo>
                  <a:pt x="63322" y="4000"/>
                </a:lnTo>
                <a:close/>
              </a:path>
              <a:path w="179070" h="184785">
                <a:moveTo>
                  <a:pt x="177110" y="56311"/>
                </a:moveTo>
                <a:lnTo>
                  <a:pt x="89979" y="56311"/>
                </a:lnTo>
                <a:lnTo>
                  <a:pt x="100263" y="58285"/>
                </a:lnTo>
                <a:lnTo>
                  <a:pt x="108265" y="64103"/>
                </a:lnTo>
                <a:lnTo>
                  <a:pt x="113455" y="73606"/>
                </a:lnTo>
                <a:lnTo>
                  <a:pt x="115303" y="86639"/>
                </a:lnTo>
                <a:lnTo>
                  <a:pt x="115303" y="184276"/>
                </a:lnTo>
                <a:lnTo>
                  <a:pt x="178625" y="184276"/>
                </a:lnTo>
                <a:lnTo>
                  <a:pt x="178625" y="66306"/>
                </a:lnTo>
                <a:lnTo>
                  <a:pt x="177110" y="56311"/>
                </a:lnTo>
                <a:close/>
              </a:path>
              <a:path w="179070" h="184785">
                <a:moveTo>
                  <a:pt x="117309" y="0"/>
                </a:moveTo>
                <a:lnTo>
                  <a:pt x="99685" y="2472"/>
                </a:lnTo>
                <a:lnTo>
                  <a:pt x="85063" y="9037"/>
                </a:lnTo>
                <a:lnTo>
                  <a:pt x="73066" y="18414"/>
                </a:lnTo>
                <a:lnTo>
                  <a:pt x="63322" y="29324"/>
                </a:lnTo>
                <a:lnTo>
                  <a:pt x="169024" y="29324"/>
                </a:lnTo>
                <a:lnTo>
                  <a:pt x="162336" y="17784"/>
                </a:lnTo>
                <a:lnTo>
                  <a:pt x="143054" y="4597"/>
                </a:lnTo>
                <a:lnTo>
                  <a:pt x="117309" y="0"/>
                </a:lnTo>
                <a:close/>
              </a:path>
            </a:pathLst>
          </a:custGeom>
          <a:solidFill>
            <a:srgbClr val="FEFEFE"/>
          </a:solidFill>
        </p:spPr>
        <p:txBody>
          <a:bodyPr wrap="square" lIns="0" tIns="0" rIns="0" bIns="0" rtlCol="0"/>
          <a:lstStyle/>
          <a:p>
            <a:endParaRPr/>
          </a:p>
        </p:txBody>
      </p:sp>
      <p:sp>
        <p:nvSpPr>
          <p:cNvPr id="197" name="object 197"/>
          <p:cNvSpPr/>
          <p:nvPr/>
        </p:nvSpPr>
        <p:spPr>
          <a:xfrm>
            <a:off x="8001608" y="3561053"/>
            <a:ext cx="74951" cy="160190"/>
          </a:xfrm>
          <a:custGeom>
            <a:avLst/>
            <a:gdLst/>
            <a:ahLst/>
            <a:cxnLst/>
            <a:rect l="l" t="t" r="r" b="b"/>
            <a:pathLst>
              <a:path w="107950" h="219075">
                <a:moveTo>
                  <a:pt x="107454" y="56210"/>
                </a:moveTo>
                <a:lnTo>
                  <a:pt x="48145" y="56210"/>
                </a:lnTo>
                <a:lnTo>
                  <a:pt x="48145" y="218935"/>
                </a:lnTo>
                <a:lnTo>
                  <a:pt x="107454" y="218935"/>
                </a:lnTo>
                <a:lnTo>
                  <a:pt x="107454" y="56210"/>
                </a:lnTo>
                <a:close/>
              </a:path>
              <a:path w="107950" h="219075">
                <a:moveTo>
                  <a:pt x="107454" y="0"/>
                </a:moveTo>
                <a:lnTo>
                  <a:pt x="63665" y="0"/>
                </a:lnTo>
                <a:lnTo>
                  <a:pt x="0" y="18008"/>
                </a:lnTo>
                <a:lnTo>
                  <a:pt x="11493" y="64592"/>
                </a:lnTo>
                <a:lnTo>
                  <a:pt x="48145" y="56210"/>
                </a:lnTo>
                <a:lnTo>
                  <a:pt x="107454" y="56210"/>
                </a:lnTo>
                <a:lnTo>
                  <a:pt x="107454" y="0"/>
                </a:lnTo>
                <a:close/>
              </a:path>
            </a:pathLst>
          </a:custGeom>
          <a:solidFill>
            <a:srgbClr val="FEFEFE"/>
          </a:solidFill>
        </p:spPr>
        <p:txBody>
          <a:bodyPr wrap="square" lIns="0" tIns="0" rIns="0" bIns="0" rtlCol="0"/>
          <a:lstStyle/>
          <a:p>
            <a:endParaRPr/>
          </a:p>
        </p:txBody>
      </p:sp>
      <p:sp>
        <p:nvSpPr>
          <p:cNvPr id="198" name="object 198"/>
          <p:cNvSpPr/>
          <p:nvPr/>
        </p:nvSpPr>
        <p:spPr>
          <a:xfrm>
            <a:off x="8100799" y="3562185"/>
            <a:ext cx="116394" cy="159261"/>
          </a:xfrm>
          <a:custGeom>
            <a:avLst/>
            <a:gdLst/>
            <a:ahLst/>
            <a:cxnLst/>
            <a:rect l="l" t="t" r="r" b="b"/>
            <a:pathLst>
              <a:path w="167640" h="217804">
                <a:moveTo>
                  <a:pt x="167373" y="0"/>
                </a:moveTo>
                <a:lnTo>
                  <a:pt x="0" y="0"/>
                </a:lnTo>
                <a:lnTo>
                  <a:pt x="0" y="50622"/>
                </a:lnTo>
                <a:lnTo>
                  <a:pt x="100609" y="50622"/>
                </a:lnTo>
                <a:lnTo>
                  <a:pt x="4965" y="217385"/>
                </a:lnTo>
                <a:lnTo>
                  <a:pt x="71424" y="217385"/>
                </a:lnTo>
                <a:lnTo>
                  <a:pt x="167373" y="45338"/>
                </a:lnTo>
                <a:lnTo>
                  <a:pt x="167373" y="0"/>
                </a:lnTo>
                <a:close/>
              </a:path>
            </a:pathLst>
          </a:custGeom>
          <a:solidFill>
            <a:srgbClr val="FEFEFE"/>
          </a:solidFill>
        </p:spPr>
        <p:txBody>
          <a:bodyPr wrap="square" lIns="0" tIns="0" rIns="0" bIns="0" rtlCol="0"/>
          <a:lstStyle/>
          <a:p>
            <a:endParaRPr/>
          </a:p>
        </p:txBody>
      </p:sp>
      <p:sp>
        <p:nvSpPr>
          <p:cNvPr id="199" name="object 199"/>
          <p:cNvSpPr/>
          <p:nvPr/>
        </p:nvSpPr>
        <p:spPr>
          <a:xfrm>
            <a:off x="8221973" y="3562185"/>
            <a:ext cx="123889" cy="162512"/>
          </a:xfrm>
          <a:custGeom>
            <a:avLst/>
            <a:gdLst/>
            <a:ahLst/>
            <a:cxnLst/>
            <a:rect l="l" t="t" r="r" b="b"/>
            <a:pathLst>
              <a:path w="178434" h="222250">
                <a:moveTo>
                  <a:pt x="34467" y="146888"/>
                </a:moveTo>
                <a:lnTo>
                  <a:pt x="0" y="187261"/>
                </a:lnTo>
                <a:lnTo>
                  <a:pt x="17928" y="201559"/>
                </a:lnTo>
                <a:lnTo>
                  <a:pt x="38157" y="212421"/>
                </a:lnTo>
                <a:lnTo>
                  <a:pt x="61357" y="219324"/>
                </a:lnTo>
                <a:lnTo>
                  <a:pt x="88201" y="221741"/>
                </a:lnTo>
                <a:lnTo>
                  <a:pt x="124490" y="216470"/>
                </a:lnTo>
                <a:lnTo>
                  <a:pt x="152863" y="201241"/>
                </a:lnTo>
                <a:lnTo>
                  <a:pt x="171340" y="176929"/>
                </a:lnTo>
                <a:lnTo>
                  <a:pt x="172645" y="170497"/>
                </a:lnTo>
                <a:lnTo>
                  <a:pt x="87261" y="170497"/>
                </a:lnTo>
                <a:lnTo>
                  <a:pt x="73770" y="168905"/>
                </a:lnTo>
                <a:lnTo>
                  <a:pt x="60631" y="164284"/>
                </a:lnTo>
                <a:lnTo>
                  <a:pt x="47608" y="156867"/>
                </a:lnTo>
                <a:lnTo>
                  <a:pt x="34467" y="146888"/>
                </a:lnTo>
                <a:close/>
              </a:path>
              <a:path w="178434" h="222250">
                <a:moveTo>
                  <a:pt x="173029" y="119252"/>
                </a:moveTo>
                <a:lnTo>
                  <a:pt x="87261" y="119252"/>
                </a:lnTo>
                <a:lnTo>
                  <a:pt x="100254" y="120999"/>
                </a:lnTo>
                <a:lnTo>
                  <a:pt x="110363" y="126007"/>
                </a:lnTo>
                <a:lnTo>
                  <a:pt x="116918" y="133928"/>
                </a:lnTo>
                <a:lnTo>
                  <a:pt x="119253" y="144411"/>
                </a:lnTo>
                <a:lnTo>
                  <a:pt x="119253" y="145034"/>
                </a:lnTo>
                <a:lnTo>
                  <a:pt x="117049" y="155559"/>
                </a:lnTo>
                <a:lnTo>
                  <a:pt x="110710" y="163585"/>
                </a:lnTo>
                <a:lnTo>
                  <a:pt x="100645" y="168701"/>
                </a:lnTo>
                <a:lnTo>
                  <a:pt x="87261" y="170497"/>
                </a:lnTo>
                <a:lnTo>
                  <a:pt x="172645" y="170497"/>
                </a:lnTo>
                <a:lnTo>
                  <a:pt x="177813" y="145034"/>
                </a:lnTo>
                <a:lnTo>
                  <a:pt x="177939" y="143789"/>
                </a:lnTo>
                <a:lnTo>
                  <a:pt x="173029" y="119252"/>
                </a:lnTo>
                <a:close/>
              </a:path>
              <a:path w="178434" h="222250">
                <a:moveTo>
                  <a:pt x="168313" y="0"/>
                </a:moveTo>
                <a:lnTo>
                  <a:pt x="22974" y="0"/>
                </a:lnTo>
                <a:lnTo>
                  <a:pt x="16764" y="110248"/>
                </a:lnTo>
                <a:lnTo>
                  <a:pt x="52476" y="130124"/>
                </a:lnTo>
                <a:lnTo>
                  <a:pt x="60358" y="125805"/>
                </a:lnTo>
                <a:lnTo>
                  <a:pt x="68707" y="122359"/>
                </a:lnTo>
                <a:lnTo>
                  <a:pt x="77636" y="120078"/>
                </a:lnTo>
                <a:lnTo>
                  <a:pt x="87261" y="119252"/>
                </a:lnTo>
                <a:lnTo>
                  <a:pt x="173029" y="119252"/>
                </a:lnTo>
                <a:lnTo>
                  <a:pt x="171797" y="113101"/>
                </a:lnTo>
                <a:lnTo>
                  <a:pt x="155351" y="91613"/>
                </a:lnTo>
                <a:lnTo>
                  <a:pt x="138413" y="82613"/>
                </a:lnTo>
                <a:lnTo>
                  <a:pt x="68630" y="82613"/>
                </a:lnTo>
                <a:lnTo>
                  <a:pt x="70497" y="49695"/>
                </a:lnTo>
                <a:lnTo>
                  <a:pt x="168313" y="49695"/>
                </a:lnTo>
                <a:lnTo>
                  <a:pt x="168313" y="0"/>
                </a:lnTo>
                <a:close/>
              </a:path>
              <a:path w="178434" h="222250">
                <a:moveTo>
                  <a:pt x="103416" y="74841"/>
                </a:moveTo>
                <a:lnTo>
                  <a:pt x="93216" y="75400"/>
                </a:lnTo>
                <a:lnTo>
                  <a:pt x="84270" y="76979"/>
                </a:lnTo>
                <a:lnTo>
                  <a:pt x="76201" y="79432"/>
                </a:lnTo>
                <a:lnTo>
                  <a:pt x="68630" y="82613"/>
                </a:lnTo>
                <a:lnTo>
                  <a:pt x="138413" y="82613"/>
                </a:lnTo>
                <a:lnTo>
                  <a:pt x="131567" y="78975"/>
                </a:lnTo>
                <a:lnTo>
                  <a:pt x="103416" y="74841"/>
                </a:lnTo>
                <a:close/>
              </a:path>
            </a:pathLst>
          </a:custGeom>
          <a:solidFill>
            <a:srgbClr val="FEFEFE"/>
          </a:solidFill>
        </p:spPr>
        <p:txBody>
          <a:bodyPr wrap="square" lIns="0" tIns="0" rIns="0" bIns="0" rtlCol="0"/>
          <a:lstStyle/>
          <a:p>
            <a:endParaRPr/>
          </a:p>
        </p:txBody>
      </p:sp>
      <p:sp>
        <p:nvSpPr>
          <p:cNvPr id="200" name="object 200"/>
          <p:cNvSpPr/>
          <p:nvPr/>
        </p:nvSpPr>
        <p:spPr>
          <a:xfrm>
            <a:off x="8421633" y="3559010"/>
            <a:ext cx="147697" cy="165762"/>
          </a:xfrm>
          <a:custGeom>
            <a:avLst/>
            <a:gdLst/>
            <a:ahLst/>
            <a:cxnLst/>
            <a:rect l="l" t="t" r="r" b="b"/>
            <a:pathLst>
              <a:path w="212725" h="226695">
                <a:moveTo>
                  <a:pt x="117081" y="0"/>
                </a:moveTo>
                <a:lnTo>
                  <a:pt x="70353" y="8752"/>
                </a:lnTo>
                <a:lnTo>
                  <a:pt x="33266" y="32761"/>
                </a:lnTo>
                <a:lnTo>
                  <a:pt x="8815" y="68649"/>
                </a:lnTo>
                <a:lnTo>
                  <a:pt x="0" y="113042"/>
                </a:lnTo>
                <a:lnTo>
                  <a:pt x="60" y="113969"/>
                </a:lnTo>
                <a:lnTo>
                  <a:pt x="8967" y="159005"/>
                </a:lnTo>
                <a:lnTo>
                  <a:pt x="33772" y="194563"/>
                </a:lnTo>
                <a:lnTo>
                  <a:pt x="71269" y="217778"/>
                </a:lnTo>
                <a:lnTo>
                  <a:pt x="118313" y="226085"/>
                </a:lnTo>
                <a:lnTo>
                  <a:pt x="146475" y="223507"/>
                </a:lnTo>
                <a:lnTo>
                  <a:pt x="171696" y="216415"/>
                </a:lnTo>
                <a:lnTo>
                  <a:pt x="193827" y="205773"/>
                </a:lnTo>
                <a:lnTo>
                  <a:pt x="212725" y="192544"/>
                </a:lnTo>
                <a:lnTo>
                  <a:pt x="212725" y="174218"/>
                </a:lnTo>
                <a:lnTo>
                  <a:pt x="120802" y="174218"/>
                </a:lnTo>
                <a:lnTo>
                  <a:pt x="97041" y="169739"/>
                </a:lnTo>
                <a:lnTo>
                  <a:pt x="78374" y="157252"/>
                </a:lnTo>
                <a:lnTo>
                  <a:pt x="66170" y="138187"/>
                </a:lnTo>
                <a:lnTo>
                  <a:pt x="61798" y="113969"/>
                </a:lnTo>
                <a:lnTo>
                  <a:pt x="61854" y="113042"/>
                </a:lnTo>
                <a:lnTo>
                  <a:pt x="66072" y="90014"/>
                </a:lnTo>
                <a:lnTo>
                  <a:pt x="77828" y="71075"/>
                </a:lnTo>
                <a:lnTo>
                  <a:pt x="95466" y="58365"/>
                </a:lnTo>
                <a:lnTo>
                  <a:pt x="117386" y="53720"/>
                </a:lnTo>
                <a:lnTo>
                  <a:pt x="186928" y="53720"/>
                </a:lnTo>
                <a:lnTo>
                  <a:pt x="205270" y="31673"/>
                </a:lnTo>
                <a:lnTo>
                  <a:pt x="187163" y="18339"/>
                </a:lnTo>
                <a:lnTo>
                  <a:pt x="166876" y="8383"/>
                </a:lnTo>
                <a:lnTo>
                  <a:pt x="143739" y="2154"/>
                </a:lnTo>
                <a:lnTo>
                  <a:pt x="117081" y="0"/>
                </a:lnTo>
                <a:close/>
              </a:path>
              <a:path w="212725" h="226695">
                <a:moveTo>
                  <a:pt x="212725" y="94716"/>
                </a:moveTo>
                <a:lnTo>
                  <a:pt x="112725" y="94716"/>
                </a:lnTo>
                <a:lnTo>
                  <a:pt x="112725" y="138811"/>
                </a:lnTo>
                <a:lnTo>
                  <a:pt x="155587" y="138811"/>
                </a:lnTo>
                <a:lnTo>
                  <a:pt x="155587" y="165214"/>
                </a:lnTo>
                <a:lnTo>
                  <a:pt x="148405" y="169107"/>
                </a:lnTo>
                <a:lnTo>
                  <a:pt x="140290" y="171926"/>
                </a:lnTo>
                <a:lnTo>
                  <a:pt x="131127" y="173640"/>
                </a:lnTo>
                <a:lnTo>
                  <a:pt x="120802" y="174218"/>
                </a:lnTo>
                <a:lnTo>
                  <a:pt x="212725" y="174218"/>
                </a:lnTo>
                <a:lnTo>
                  <a:pt x="212725" y="94716"/>
                </a:lnTo>
                <a:close/>
              </a:path>
              <a:path w="212725" h="226695">
                <a:moveTo>
                  <a:pt x="186928" y="53720"/>
                </a:moveTo>
                <a:lnTo>
                  <a:pt x="117386" y="53720"/>
                </a:lnTo>
                <a:lnTo>
                  <a:pt x="132441" y="55089"/>
                </a:lnTo>
                <a:lnTo>
                  <a:pt x="145840" y="59078"/>
                </a:lnTo>
                <a:lnTo>
                  <a:pt x="158134" y="65513"/>
                </a:lnTo>
                <a:lnTo>
                  <a:pt x="169875" y="74218"/>
                </a:lnTo>
                <a:lnTo>
                  <a:pt x="186928" y="53720"/>
                </a:lnTo>
                <a:close/>
              </a:path>
            </a:pathLst>
          </a:custGeom>
          <a:solidFill>
            <a:srgbClr val="FEFEFE"/>
          </a:solidFill>
        </p:spPr>
        <p:txBody>
          <a:bodyPr wrap="square" lIns="0" tIns="0" rIns="0" bIns="0" rtlCol="0"/>
          <a:lstStyle/>
          <a:p>
            <a:endParaRPr/>
          </a:p>
        </p:txBody>
      </p:sp>
      <p:sp>
        <p:nvSpPr>
          <p:cNvPr id="201" name="object 201"/>
          <p:cNvSpPr/>
          <p:nvPr/>
        </p:nvSpPr>
        <p:spPr>
          <a:xfrm>
            <a:off x="8578174" y="3561730"/>
            <a:ext cx="234552" cy="160655"/>
          </a:xfrm>
          <a:custGeom>
            <a:avLst/>
            <a:gdLst/>
            <a:ahLst/>
            <a:cxnLst/>
            <a:rect l="l" t="t" r="r" b="b"/>
            <a:pathLst>
              <a:path w="337820" h="219710">
                <a:moveTo>
                  <a:pt x="63652" y="622"/>
                </a:moveTo>
                <a:lnTo>
                  <a:pt x="0" y="622"/>
                </a:lnTo>
                <a:lnTo>
                  <a:pt x="72656" y="219557"/>
                </a:lnTo>
                <a:lnTo>
                  <a:pt x="125145" y="219557"/>
                </a:lnTo>
                <a:lnTo>
                  <a:pt x="157505" y="126403"/>
                </a:lnTo>
                <a:lnTo>
                  <a:pt x="101536" y="126403"/>
                </a:lnTo>
                <a:lnTo>
                  <a:pt x="63652" y="622"/>
                </a:lnTo>
                <a:close/>
              </a:path>
              <a:path w="337820" h="219710">
                <a:moveTo>
                  <a:pt x="226638" y="94411"/>
                </a:moveTo>
                <a:lnTo>
                  <a:pt x="168617" y="94411"/>
                </a:lnTo>
                <a:lnTo>
                  <a:pt x="212407" y="219557"/>
                </a:lnTo>
                <a:lnTo>
                  <a:pt x="264883" y="219557"/>
                </a:lnTo>
                <a:lnTo>
                  <a:pt x="295803" y="126403"/>
                </a:lnTo>
                <a:lnTo>
                  <a:pt x="237248" y="126403"/>
                </a:lnTo>
                <a:lnTo>
                  <a:pt x="226638" y="94411"/>
                </a:lnTo>
                <a:close/>
              </a:path>
              <a:path w="337820" h="219710">
                <a:moveTo>
                  <a:pt x="195325" y="0"/>
                </a:moveTo>
                <a:lnTo>
                  <a:pt x="143459" y="0"/>
                </a:lnTo>
                <a:lnTo>
                  <a:pt x="101536" y="126403"/>
                </a:lnTo>
                <a:lnTo>
                  <a:pt x="157505" y="126403"/>
                </a:lnTo>
                <a:lnTo>
                  <a:pt x="168617" y="94411"/>
                </a:lnTo>
                <a:lnTo>
                  <a:pt x="226638" y="94411"/>
                </a:lnTo>
                <a:lnTo>
                  <a:pt x="195325" y="0"/>
                </a:lnTo>
                <a:close/>
              </a:path>
              <a:path w="337820" h="219710">
                <a:moveTo>
                  <a:pt x="337553" y="622"/>
                </a:moveTo>
                <a:lnTo>
                  <a:pt x="275145" y="622"/>
                </a:lnTo>
                <a:lnTo>
                  <a:pt x="237248" y="126403"/>
                </a:lnTo>
                <a:lnTo>
                  <a:pt x="295803" y="126403"/>
                </a:lnTo>
                <a:lnTo>
                  <a:pt x="337553" y="622"/>
                </a:lnTo>
                <a:close/>
              </a:path>
            </a:pathLst>
          </a:custGeom>
          <a:solidFill>
            <a:srgbClr val="FEFEFE"/>
          </a:solidFill>
        </p:spPr>
        <p:txBody>
          <a:bodyPr wrap="square" lIns="0" tIns="0" rIns="0" bIns="0" rtlCol="0"/>
          <a:lstStyle/>
          <a:p>
            <a:endParaRPr/>
          </a:p>
        </p:txBody>
      </p:sp>
      <p:sp>
        <p:nvSpPr>
          <p:cNvPr id="202" name="object 202"/>
          <p:cNvSpPr/>
          <p:nvPr/>
        </p:nvSpPr>
        <p:spPr>
          <a:xfrm>
            <a:off x="8006167" y="3759475"/>
            <a:ext cx="73187" cy="96578"/>
          </a:xfrm>
          <a:custGeom>
            <a:avLst/>
            <a:gdLst/>
            <a:ahLst/>
            <a:cxnLst/>
            <a:rect l="l" t="t" r="r" b="b"/>
            <a:pathLst>
              <a:path w="105409" h="132079">
                <a:moveTo>
                  <a:pt x="92901" y="117741"/>
                </a:moveTo>
                <a:lnTo>
                  <a:pt x="33680" y="117741"/>
                </a:lnTo>
                <a:lnTo>
                  <a:pt x="38827" y="122967"/>
                </a:lnTo>
                <a:lnTo>
                  <a:pt x="45186" y="127380"/>
                </a:lnTo>
                <a:lnTo>
                  <a:pt x="53107" y="130432"/>
                </a:lnTo>
                <a:lnTo>
                  <a:pt x="62941" y="131572"/>
                </a:lnTo>
                <a:lnTo>
                  <a:pt x="79137" y="128119"/>
                </a:lnTo>
                <a:lnTo>
                  <a:pt x="92641" y="118184"/>
                </a:lnTo>
                <a:lnTo>
                  <a:pt x="92901" y="117741"/>
                </a:lnTo>
                <a:close/>
              </a:path>
              <a:path w="105409" h="132079">
                <a:moveTo>
                  <a:pt x="33680" y="0"/>
                </a:moveTo>
                <a:lnTo>
                  <a:pt x="0" y="0"/>
                </a:lnTo>
                <a:lnTo>
                  <a:pt x="0" y="129438"/>
                </a:lnTo>
                <a:lnTo>
                  <a:pt x="33680" y="129438"/>
                </a:lnTo>
                <a:lnTo>
                  <a:pt x="33680" y="117741"/>
                </a:lnTo>
                <a:lnTo>
                  <a:pt x="92901" y="117741"/>
                </a:lnTo>
                <a:lnTo>
                  <a:pt x="101316" y="103377"/>
                </a:lnTo>
                <a:lnTo>
                  <a:pt x="52476" y="103377"/>
                </a:lnTo>
                <a:lnTo>
                  <a:pt x="44870" y="101765"/>
                </a:lnTo>
                <a:lnTo>
                  <a:pt x="38676" y="97259"/>
                </a:lnTo>
                <a:lnTo>
                  <a:pt x="34508" y="90358"/>
                </a:lnTo>
                <a:lnTo>
                  <a:pt x="32981" y="81559"/>
                </a:lnTo>
                <a:lnTo>
                  <a:pt x="33013" y="81038"/>
                </a:lnTo>
                <a:lnTo>
                  <a:pt x="34508" y="72520"/>
                </a:lnTo>
                <a:lnTo>
                  <a:pt x="38676" y="65671"/>
                </a:lnTo>
                <a:lnTo>
                  <a:pt x="44870" y="61185"/>
                </a:lnTo>
                <a:lnTo>
                  <a:pt x="52476" y="59575"/>
                </a:lnTo>
                <a:lnTo>
                  <a:pt x="101436" y="59575"/>
                </a:lnTo>
                <a:lnTo>
                  <a:pt x="93549" y="46278"/>
                </a:lnTo>
                <a:lnTo>
                  <a:pt x="33680" y="46278"/>
                </a:lnTo>
                <a:lnTo>
                  <a:pt x="33680" y="0"/>
                </a:lnTo>
                <a:close/>
              </a:path>
              <a:path w="105409" h="132079">
                <a:moveTo>
                  <a:pt x="101436" y="59575"/>
                </a:moveTo>
                <a:lnTo>
                  <a:pt x="52476" y="59575"/>
                </a:lnTo>
                <a:lnTo>
                  <a:pt x="60192" y="61185"/>
                </a:lnTo>
                <a:lnTo>
                  <a:pt x="66443" y="65671"/>
                </a:lnTo>
                <a:lnTo>
                  <a:pt x="70632" y="72520"/>
                </a:lnTo>
                <a:lnTo>
                  <a:pt x="72130" y="81038"/>
                </a:lnTo>
                <a:lnTo>
                  <a:pt x="72161" y="81559"/>
                </a:lnTo>
                <a:lnTo>
                  <a:pt x="70632" y="90433"/>
                </a:lnTo>
                <a:lnTo>
                  <a:pt x="66443" y="97326"/>
                </a:lnTo>
                <a:lnTo>
                  <a:pt x="60192" y="101790"/>
                </a:lnTo>
                <a:lnTo>
                  <a:pt x="52476" y="103377"/>
                </a:lnTo>
                <a:lnTo>
                  <a:pt x="101316" y="103377"/>
                </a:lnTo>
                <a:lnTo>
                  <a:pt x="101890" y="102398"/>
                </a:lnTo>
                <a:lnTo>
                  <a:pt x="105294" y="81559"/>
                </a:lnTo>
                <a:lnTo>
                  <a:pt x="105321" y="81038"/>
                </a:lnTo>
                <a:lnTo>
                  <a:pt x="101887" y="60337"/>
                </a:lnTo>
                <a:lnTo>
                  <a:pt x="101436" y="59575"/>
                </a:lnTo>
                <a:close/>
              </a:path>
              <a:path w="105409" h="132079">
                <a:moveTo>
                  <a:pt x="62763" y="31394"/>
                </a:moveTo>
                <a:lnTo>
                  <a:pt x="53082" y="32598"/>
                </a:lnTo>
                <a:lnTo>
                  <a:pt x="45297" y="35845"/>
                </a:lnTo>
                <a:lnTo>
                  <a:pt x="38974" y="40588"/>
                </a:lnTo>
                <a:lnTo>
                  <a:pt x="33680" y="46278"/>
                </a:lnTo>
                <a:lnTo>
                  <a:pt x="93549" y="46278"/>
                </a:lnTo>
                <a:lnTo>
                  <a:pt x="92619" y="44710"/>
                </a:lnTo>
                <a:lnTo>
                  <a:pt x="79062" y="34836"/>
                </a:lnTo>
                <a:lnTo>
                  <a:pt x="62763" y="31394"/>
                </a:lnTo>
                <a:close/>
              </a:path>
            </a:pathLst>
          </a:custGeom>
          <a:solidFill>
            <a:srgbClr val="FEFEFE"/>
          </a:solidFill>
        </p:spPr>
        <p:txBody>
          <a:bodyPr wrap="square" lIns="0" tIns="0" rIns="0" bIns="0" rtlCol="0"/>
          <a:lstStyle/>
          <a:p>
            <a:endParaRPr/>
          </a:p>
        </p:txBody>
      </p:sp>
      <p:sp>
        <p:nvSpPr>
          <p:cNvPr id="203" name="object 203"/>
          <p:cNvSpPr/>
          <p:nvPr/>
        </p:nvSpPr>
        <p:spPr>
          <a:xfrm>
            <a:off x="8081383" y="3783982"/>
            <a:ext cx="74509" cy="91471"/>
          </a:xfrm>
          <a:custGeom>
            <a:avLst/>
            <a:gdLst/>
            <a:ahLst/>
            <a:cxnLst/>
            <a:rect l="l" t="t" r="r" b="b"/>
            <a:pathLst>
              <a:path w="107315" h="125095">
                <a:moveTo>
                  <a:pt x="15074" y="92913"/>
                </a:moveTo>
                <a:lnTo>
                  <a:pt x="4610" y="116497"/>
                </a:lnTo>
                <a:lnTo>
                  <a:pt x="11500" y="119893"/>
                </a:lnTo>
                <a:lnTo>
                  <a:pt x="18907" y="122524"/>
                </a:lnTo>
                <a:lnTo>
                  <a:pt x="26880" y="124224"/>
                </a:lnTo>
                <a:lnTo>
                  <a:pt x="35471" y="124828"/>
                </a:lnTo>
                <a:lnTo>
                  <a:pt x="48086" y="123094"/>
                </a:lnTo>
                <a:lnTo>
                  <a:pt x="57791" y="117603"/>
                </a:lnTo>
                <a:lnTo>
                  <a:pt x="65467" y="107924"/>
                </a:lnTo>
                <a:lnTo>
                  <a:pt x="69972" y="98056"/>
                </a:lnTo>
                <a:lnTo>
                  <a:pt x="26073" y="98056"/>
                </a:lnTo>
                <a:lnTo>
                  <a:pt x="20396" y="96100"/>
                </a:lnTo>
                <a:lnTo>
                  <a:pt x="15074" y="92913"/>
                </a:lnTo>
                <a:close/>
              </a:path>
              <a:path w="107315" h="125095">
                <a:moveTo>
                  <a:pt x="35293" y="0"/>
                </a:moveTo>
                <a:lnTo>
                  <a:pt x="0" y="0"/>
                </a:lnTo>
                <a:lnTo>
                  <a:pt x="37592" y="94157"/>
                </a:lnTo>
                <a:lnTo>
                  <a:pt x="35471" y="97167"/>
                </a:lnTo>
                <a:lnTo>
                  <a:pt x="33159" y="98056"/>
                </a:lnTo>
                <a:lnTo>
                  <a:pt x="69972" y="98056"/>
                </a:lnTo>
                <a:lnTo>
                  <a:pt x="71996" y="93624"/>
                </a:lnTo>
                <a:lnTo>
                  <a:pt x="85428" y="57797"/>
                </a:lnTo>
                <a:lnTo>
                  <a:pt x="54444" y="57797"/>
                </a:lnTo>
                <a:lnTo>
                  <a:pt x="35293" y="0"/>
                </a:lnTo>
                <a:close/>
              </a:path>
              <a:path w="107315" h="125095">
                <a:moveTo>
                  <a:pt x="107099" y="0"/>
                </a:moveTo>
                <a:lnTo>
                  <a:pt x="72529" y="0"/>
                </a:lnTo>
                <a:lnTo>
                  <a:pt x="54444" y="57797"/>
                </a:lnTo>
                <a:lnTo>
                  <a:pt x="85428" y="57797"/>
                </a:lnTo>
                <a:lnTo>
                  <a:pt x="107099" y="0"/>
                </a:lnTo>
                <a:close/>
              </a:path>
            </a:pathLst>
          </a:custGeom>
          <a:solidFill>
            <a:srgbClr val="FEFEFE"/>
          </a:solidFill>
        </p:spPr>
        <p:txBody>
          <a:bodyPr wrap="square" lIns="0" tIns="0" rIns="0" bIns="0" rtlCol="0"/>
          <a:lstStyle/>
          <a:p>
            <a:endParaRPr/>
          </a:p>
        </p:txBody>
      </p:sp>
      <p:sp>
        <p:nvSpPr>
          <p:cNvPr id="204" name="object 204"/>
          <p:cNvSpPr/>
          <p:nvPr/>
        </p:nvSpPr>
        <p:spPr>
          <a:xfrm>
            <a:off x="8195264" y="3761805"/>
            <a:ext cx="68338" cy="92399"/>
          </a:xfrm>
          <a:custGeom>
            <a:avLst/>
            <a:gdLst/>
            <a:ahLst/>
            <a:cxnLst/>
            <a:rect l="l" t="t" r="r" b="b"/>
            <a:pathLst>
              <a:path w="98425" h="126364">
                <a:moveTo>
                  <a:pt x="95001" y="29972"/>
                </a:moveTo>
                <a:lnTo>
                  <a:pt x="56921" y="29972"/>
                </a:lnTo>
                <a:lnTo>
                  <a:pt x="62407" y="34759"/>
                </a:lnTo>
                <a:lnTo>
                  <a:pt x="62407" y="42557"/>
                </a:lnTo>
                <a:lnTo>
                  <a:pt x="0" y="100368"/>
                </a:lnTo>
                <a:lnTo>
                  <a:pt x="0" y="126250"/>
                </a:lnTo>
                <a:lnTo>
                  <a:pt x="98234" y="126250"/>
                </a:lnTo>
                <a:lnTo>
                  <a:pt x="98234" y="98234"/>
                </a:lnTo>
                <a:lnTo>
                  <a:pt x="46990" y="98234"/>
                </a:lnTo>
                <a:lnTo>
                  <a:pt x="68262" y="83350"/>
                </a:lnTo>
                <a:lnTo>
                  <a:pt x="80530" y="73739"/>
                </a:lnTo>
                <a:lnTo>
                  <a:pt x="89541" y="64084"/>
                </a:lnTo>
                <a:lnTo>
                  <a:pt x="95094" y="53199"/>
                </a:lnTo>
                <a:lnTo>
                  <a:pt x="96989" y="39903"/>
                </a:lnTo>
                <a:lnTo>
                  <a:pt x="96989" y="39547"/>
                </a:lnTo>
                <a:lnTo>
                  <a:pt x="95001" y="29972"/>
                </a:lnTo>
                <a:close/>
              </a:path>
              <a:path w="98425" h="126364">
                <a:moveTo>
                  <a:pt x="51244" y="0"/>
                </a:moveTo>
                <a:lnTo>
                  <a:pt x="35044" y="1739"/>
                </a:lnTo>
                <a:lnTo>
                  <a:pt x="21920" y="6854"/>
                </a:lnTo>
                <a:lnTo>
                  <a:pt x="10825" y="15194"/>
                </a:lnTo>
                <a:lnTo>
                  <a:pt x="711" y="26606"/>
                </a:lnTo>
                <a:lnTo>
                  <a:pt x="23939" y="45935"/>
                </a:lnTo>
                <a:lnTo>
                  <a:pt x="30732" y="38726"/>
                </a:lnTo>
                <a:lnTo>
                  <a:pt x="36791" y="33762"/>
                </a:lnTo>
                <a:lnTo>
                  <a:pt x="42584" y="30894"/>
                </a:lnTo>
                <a:lnTo>
                  <a:pt x="48577" y="29972"/>
                </a:lnTo>
                <a:lnTo>
                  <a:pt x="95001" y="29972"/>
                </a:lnTo>
                <a:lnTo>
                  <a:pt x="93656" y="23494"/>
                </a:lnTo>
                <a:lnTo>
                  <a:pt x="84289" y="10996"/>
                </a:lnTo>
                <a:lnTo>
                  <a:pt x="69836" y="2887"/>
                </a:lnTo>
                <a:lnTo>
                  <a:pt x="51244" y="0"/>
                </a:lnTo>
                <a:close/>
              </a:path>
            </a:pathLst>
          </a:custGeom>
          <a:solidFill>
            <a:srgbClr val="FEFEFE"/>
          </a:solidFill>
        </p:spPr>
        <p:txBody>
          <a:bodyPr wrap="square" lIns="0" tIns="0" rIns="0" bIns="0" rtlCol="0"/>
          <a:lstStyle/>
          <a:p>
            <a:endParaRPr/>
          </a:p>
        </p:txBody>
      </p:sp>
      <p:sp>
        <p:nvSpPr>
          <p:cNvPr id="205" name="object 205"/>
          <p:cNvSpPr/>
          <p:nvPr/>
        </p:nvSpPr>
        <p:spPr>
          <a:xfrm>
            <a:off x="8273063" y="3761556"/>
            <a:ext cx="79801" cy="94720"/>
          </a:xfrm>
          <a:custGeom>
            <a:avLst/>
            <a:gdLst/>
            <a:ahLst/>
            <a:cxnLst/>
            <a:rect l="l" t="t" r="r" b="b"/>
            <a:pathLst>
              <a:path w="114934" h="129539">
                <a:moveTo>
                  <a:pt x="57632" y="0"/>
                </a:moveTo>
                <a:lnTo>
                  <a:pt x="15586" y="19102"/>
                </a:lnTo>
                <a:lnTo>
                  <a:pt x="57" y="64185"/>
                </a:lnTo>
                <a:lnTo>
                  <a:pt x="0" y="64897"/>
                </a:lnTo>
                <a:lnTo>
                  <a:pt x="3963" y="89735"/>
                </a:lnTo>
                <a:lnTo>
                  <a:pt x="15341" y="110153"/>
                </a:lnTo>
                <a:lnTo>
                  <a:pt x="33368" y="123990"/>
                </a:lnTo>
                <a:lnTo>
                  <a:pt x="57276" y="129082"/>
                </a:lnTo>
                <a:lnTo>
                  <a:pt x="81241" y="123934"/>
                </a:lnTo>
                <a:lnTo>
                  <a:pt x="99390" y="109975"/>
                </a:lnTo>
                <a:lnTo>
                  <a:pt x="105772" y="98577"/>
                </a:lnTo>
                <a:lnTo>
                  <a:pt x="57632" y="98577"/>
                </a:lnTo>
                <a:lnTo>
                  <a:pt x="48196" y="96050"/>
                </a:lnTo>
                <a:lnTo>
                  <a:pt x="40920" y="89003"/>
                </a:lnTo>
                <a:lnTo>
                  <a:pt x="36238" y="78233"/>
                </a:lnTo>
                <a:lnTo>
                  <a:pt x="34625" y="64897"/>
                </a:lnTo>
                <a:lnTo>
                  <a:pt x="34582" y="64185"/>
                </a:lnTo>
                <a:lnTo>
                  <a:pt x="36208" y="50541"/>
                </a:lnTo>
                <a:lnTo>
                  <a:pt x="40809" y="39890"/>
                </a:lnTo>
                <a:lnTo>
                  <a:pt x="47971" y="32964"/>
                </a:lnTo>
                <a:lnTo>
                  <a:pt x="57276" y="30492"/>
                </a:lnTo>
                <a:lnTo>
                  <a:pt x="105974" y="30492"/>
                </a:lnTo>
                <a:lnTo>
                  <a:pt x="99506" y="18924"/>
                </a:lnTo>
                <a:lnTo>
                  <a:pt x="81471" y="5090"/>
                </a:lnTo>
                <a:lnTo>
                  <a:pt x="57632" y="0"/>
                </a:lnTo>
                <a:close/>
              </a:path>
              <a:path w="114934" h="129539">
                <a:moveTo>
                  <a:pt x="105974" y="30492"/>
                </a:moveTo>
                <a:lnTo>
                  <a:pt x="57276" y="30492"/>
                </a:lnTo>
                <a:lnTo>
                  <a:pt x="66638" y="33044"/>
                </a:lnTo>
                <a:lnTo>
                  <a:pt x="73921" y="40135"/>
                </a:lnTo>
                <a:lnTo>
                  <a:pt x="78645" y="50916"/>
                </a:lnTo>
                <a:lnTo>
                  <a:pt x="80283" y="64185"/>
                </a:lnTo>
                <a:lnTo>
                  <a:pt x="80327" y="64897"/>
                </a:lnTo>
                <a:lnTo>
                  <a:pt x="78726" y="78458"/>
                </a:lnTo>
                <a:lnTo>
                  <a:pt x="74166" y="89114"/>
                </a:lnTo>
                <a:lnTo>
                  <a:pt x="67013" y="96081"/>
                </a:lnTo>
                <a:lnTo>
                  <a:pt x="57632" y="98577"/>
                </a:lnTo>
                <a:lnTo>
                  <a:pt x="105772" y="98577"/>
                </a:lnTo>
                <a:lnTo>
                  <a:pt x="110890" y="89434"/>
                </a:lnTo>
                <a:lnTo>
                  <a:pt x="114852" y="64897"/>
                </a:lnTo>
                <a:lnTo>
                  <a:pt x="114909" y="64185"/>
                </a:lnTo>
                <a:lnTo>
                  <a:pt x="110923" y="39342"/>
                </a:lnTo>
                <a:lnTo>
                  <a:pt x="105974" y="30492"/>
                </a:lnTo>
                <a:close/>
              </a:path>
            </a:pathLst>
          </a:custGeom>
          <a:solidFill>
            <a:srgbClr val="FEFEFE"/>
          </a:solidFill>
        </p:spPr>
        <p:txBody>
          <a:bodyPr wrap="square" lIns="0" tIns="0" rIns="0" bIns="0" rtlCol="0"/>
          <a:lstStyle/>
          <a:p>
            <a:endParaRPr/>
          </a:p>
        </p:txBody>
      </p:sp>
      <p:sp>
        <p:nvSpPr>
          <p:cNvPr id="206" name="object 206"/>
          <p:cNvSpPr/>
          <p:nvPr/>
        </p:nvSpPr>
        <p:spPr>
          <a:xfrm>
            <a:off x="8360719" y="3761805"/>
            <a:ext cx="68338" cy="92399"/>
          </a:xfrm>
          <a:custGeom>
            <a:avLst/>
            <a:gdLst/>
            <a:ahLst/>
            <a:cxnLst/>
            <a:rect l="l" t="t" r="r" b="b"/>
            <a:pathLst>
              <a:path w="98425" h="126364">
                <a:moveTo>
                  <a:pt x="95002" y="29972"/>
                </a:moveTo>
                <a:lnTo>
                  <a:pt x="56921" y="29972"/>
                </a:lnTo>
                <a:lnTo>
                  <a:pt x="62420" y="34759"/>
                </a:lnTo>
                <a:lnTo>
                  <a:pt x="62420" y="42557"/>
                </a:lnTo>
                <a:lnTo>
                  <a:pt x="0" y="100368"/>
                </a:lnTo>
                <a:lnTo>
                  <a:pt x="0" y="126250"/>
                </a:lnTo>
                <a:lnTo>
                  <a:pt x="98234" y="126250"/>
                </a:lnTo>
                <a:lnTo>
                  <a:pt x="98234" y="98234"/>
                </a:lnTo>
                <a:lnTo>
                  <a:pt x="46990" y="98234"/>
                </a:lnTo>
                <a:lnTo>
                  <a:pt x="68275" y="83350"/>
                </a:lnTo>
                <a:lnTo>
                  <a:pt x="80541" y="73739"/>
                </a:lnTo>
                <a:lnTo>
                  <a:pt x="89547" y="64084"/>
                </a:lnTo>
                <a:lnTo>
                  <a:pt x="95096" y="53199"/>
                </a:lnTo>
                <a:lnTo>
                  <a:pt x="96989" y="39903"/>
                </a:lnTo>
                <a:lnTo>
                  <a:pt x="96989" y="39547"/>
                </a:lnTo>
                <a:lnTo>
                  <a:pt x="95002" y="29972"/>
                </a:lnTo>
                <a:close/>
              </a:path>
              <a:path w="98425" h="126364">
                <a:moveTo>
                  <a:pt x="51244" y="0"/>
                </a:moveTo>
                <a:lnTo>
                  <a:pt x="35044" y="1739"/>
                </a:lnTo>
                <a:lnTo>
                  <a:pt x="21920" y="6854"/>
                </a:lnTo>
                <a:lnTo>
                  <a:pt x="10825" y="15194"/>
                </a:lnTo>
                <a:lnTo>
                  <a:pt x="711" y="26606"/>
                </a:lnTo>
                <a:lnTo>
                  <a:pt x="23939" y="45935"/>
                </a:lnTo>
                <a:lnTo>
                  <a:pt x="30734" y="38726"/>
                </a:lnTo>
                <a:lnTo>
                  <a:pt x="36798" y="33762"/>
                </a:lnTo>
                <a:lnTo>
                  <a:pt x="42595" y="30894"/>
                </a:lnTo>
                <a:lnTo>
                  <a:pt x="48590" y="29972"/>
                </a:lnTo>
                <a:lnTo>
                  <a:pt x="95002" y="29972"/>
                </a:lnTo>
                <a:lnTo>
                  <a:pt x="93658" y="23494"/>
                </a:lnTo>
                <a:lnTo>
                  <a:pt x="84294" y="10996"/>
                </a:lnTo>
                <a:lnTo>
                  <a:pt x="69841" y="2887"/>
                </a:lnTo>
                <a:lnTo>
                  <a:pt x="51244" y="0"/>
                </a:lnTo>
                <a:close/>
              </a:path>
            </a:pathLst>
          </a:custGeom>
          <a:solidFill>
            <a:srgbClr val="FEFEFE"/>
          </a:solidFill>
        </p:spPr>
        <p:txBody>
          <a:bodyPr wrap="square" lIns="0" tIns="0" rIns="0" bIns="0" rtlCol="0"/>
          <a:lstStyle/>
          <a:p>
            <a:endParaRPr/>
          </a:p>
        </p:txBody>
      </p:sp>
      <p:sp>
        <p:nvSpPr>
          <p:cNvPr id="207" name="object 207"/>
          <p:cNvSpPr/>
          <p:nvPr/>
        </p:nvSpPr>
        <p:spPr>
          <a:xfrm>
            <a:off x="8437540" y="3761805"/>
            <a:ext cx="68338" cy="92399"/>
          </a:xfrm>
          <a:custGeom>
            <a:avLst/>
            <a:gdLst/>
            <a:ahLst/>
            <a:cxnLst/>
            <a:rect l="l" t="t" r="r" b="b"/>
            <a:pathLst>
              <a:path w="98425" h="126364">
                <a:moveTo>
                  <a:pt x="95002" y="29972"/>
                </a:moveTo>
                <a:lnTo>
                  <a:pt x="56921" y="29972"/>
                </a:lnTo>
                <a:lnTo>
                  <a:pt x="62420" y="34759"/>
                </a:lnTo>
                <a:lnTo>
                  <a:pt x="62420" y="42557"/>
                </a:lnTo>
                <a:lnTo>
                  <a:pt x="0" y="100368"/>
                </a:lnTo>
                <a:lnTo>
                  <a:pt x="0" y="126250"/>
                </a:lnTo>
                <a:lnTo>
                  <a:pt x="98234" y="126250"/>
                </a:lnTo>
                <a:lnTo>
                  <a:pt x="98234" y="98234"/>
                </a:lnTo>
                <a:lnTo>
                  <a:pt x="46990" y="98234"/>
                </a:lnTo>
                <a:lnTo>
                  <a:pt x="68275" y="83350"/>
                </a:lnTo>
                <a:lnTo>
                  <a:pt x="80541" y="73739"/>
                </a:lnTo>
                <a:lnTo>
                  <a:pt x="89547" y="64084"/>
                </a:lnTo>
                <a:lnTo>
                  <a:pt x="95096" y="53199"/>
                </a:lnTo>
                <a:lnTo>
                  <a:pt x="96989" y="39903"/>
                </a:lnTo>
                <a:lnTo>
                  <a:pt x="96989" y="39547"/>
                </a:lnTo>
                <a:lnTo>
                  <a:pt x="95002" y="29972"/>
                </a:lnTo>
                <a:close/>
              </a:path>
              <a:path w="98425" h="126364">
                <a:moveTo>
                  <a:pt x="51244" y="0"/>
                </a:moveTo>
                <a:lnTo>
                  <a:pt x="35044" y="1739"/>
                </a:lnTo>
                <a:lnTo>
                  <a:pt x="21920" y="6854"/>
                </a:lnTo>
                <a:lnTo>
                  <a:pt x="10825" y="15194"/>
                </a:lnTo>
                <a:lnTo>
                  <a:pt x="711" y="26606"/>
                </a:lnTo>
                <a:lnTo>
                  <a:pt x="23939" y="45935"/>
                </a:lnTo>
                <a:lnTo>
                  <a:pt x="30734" y="38726"/>
                </a:lnTo>
                <a:lnTo>
                  <a:pt x="36798" y="33762"/>
                </a:lnTo>
                <a:lnTo>
                  <a:pt x="42595" y="30894"/>
                </a:lnTo>
                <a:lnTo>
                  <a:pt x="48590" y="29972"/>
                </a:lnTo>
                <a:lnTo>
                  <a:pt x="95002" y="29972"/>
                </a:lnTo>
                <a:lnTo>
                  <a:pt x="93658" y="23494"/>
                </a:lnTo>
                <a:lnTo>
                  <a:pt x="84294" y="10996"/>
                </a:lnTo>
                <a:lnTo>
                  <a:pt x="69841" y="2887"/>
                </a:lnTo>
                <a:lnTo>
                  <a:pt x="51244" y="0"/>
                </a:lnTo>
                <a:close/>
              </a:path>
            </a:pathLst>
          </a:custGeom>
          <a:solidFill>
            <a:srgbClr val="FEFEFE"/>
          </a:solidFill>
        </p:spPr>
        <p:txBody>
          <a:bodyPr wrap="square" lIns="0" tIns="0" rIns="0" bIns="0" rtlCol="0"/>
          <a:lstStyle/>
          <a:p>
            <a:endParaRPr/>
          </a:p>
        </p:txBody>
      </p:sp>
      <p:sp>
        <p:nvSpPr>
          <p:cNvPr id="208" name="object 208"/>
          <p:cNvSpPr/>
          <p:nvPr/>
        </p:nvSpPr>
        <p:spPr>
          <a:xfrm>
            <a:off x="261637" y="557267"/>
            <a:ext cx="8724275" cy="0"/>
          </a:xfrm>
          <a:custGeom>
            <a:avLst/>
            <a:gdLst/>
            <a:ahLst/>
            <a:cxnLst/>
            <a:rect l="l" t="t" r="r" b="b"/>
            <a:pathLst>
              <a:path w="12565380">
                <a:moveTo>
                  <a:pt x="12564977" y="0"/>
                </a:moveTo>
                <a:lnTo>
                  <a:pt x="0" y="0"/>
                </a:lnTo>
              </a:path>
            </a:pathLst>
          </a:custGeom>
          <a:ln w="50396">
            <a:solidFill>
              <a:srgbClr val="354B9C"/>
            </a:solidFill>
          </a:ln>
        </p:spPr>
        <p:txBody>
          <a:bodyPr wrap="square" lIns="0" tIns="0" rIns="0" bIns="0" rtlCol="0"/>
          <a:lstStyle/>
          <a:p>
            <a:endParaRPr/>
          </a:p>
        </p:txBody>
      </p:sp>
      <p:sp>
        <p:nvSpPr>
          <p:cNvPr id="209" name="object 209"/>
          <p:cNvSpPr/>
          <p:nvPr/>
        </p:nvSpPr>
        <p:spPr>
          <a:xfrm>
            <a:off x="261637" y="2217674"/>
            <a:ext cx="8724275" cy="0"/>
          </a:xfrm>
          <a:custGeom>
            <a:avLst/>
            <a:gdLst/>
            <a:ahLst/>
            <a:cxnLst/>
            <a:rect l="l" t="t" r="r" b="b"/>
            <a:pathLst>
              <a:path w="12565380">
                <a:moveTo>
                  <a:pt x="12564977" y="0"/>
                </a:moveTo>
                <a:lnTo>
                  <a:pt x="0" y="0"/>
                </a:lnTo>
              </a:path>
            </a:pathLst>
          </a:custGeom>
          <a:ln w="50396">
            <a:solidFill>
              <a:srgbClr val="354B9C"/>
            </a:solidFill>
          </a:ln>
        </p:spPr>
        <p:txBody>
          <a:bodyPr wrap="square" lIns="0" tIns="0" rIns="0" bIns="0" rtlCol="0"/>
          <a:lstStyle/>
          <a:p>
            <a:endParaRPr/>
          </a:p>
        </p:txBody>
      </p:sp>
      <p:pic>
        <p:nvPicPr>
          <p:cNvPr id="210" name="Picture 20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211" name="TextBox 210"/>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6267793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1355" cy="6854285"/>
          </a:xfrm>
          <a:custGeom>
            <a:avLst/>
            <a:gdLst/>
            <a:ahLst/>
            <a:cxnLst/>
            <a:rect l="l" t="t" r="r" b="b"/>
            <a:pathLst>
              <a:path w="13166090" h="9373870">
                <a:moveTo>
                  <a:pt x="0" y="0"/>
                </a:moveTo>
                <a:lnTo>
                  <a:pt x="13165582" y="0"/>
                </a:lnTo>
                <a:lnTo>
                  <a:pt x="13165582" y="9373679"/>
                </a:lnTo>
                <a:lnTo>
                  <a:pt x="0" y="9373679"/>
                </a:lnTo>
                <a:lnTo>
                  <a:pt x="0" y="0"/>
                </a:lnTo>
                <a:close/>
              </a:path>
            </a:pathLst>
          </a:custGeom>
          <a:solidFill>
            <a:srgbClr val="2F2953"/>
          </a:solidFill>
        </p:spPr>
        <p:txBody>
          <a:bodyPr wrap="square" lIns="0" tIns="0" rIns="0" bIns="0" rtlCol="0"/>
          <a:lstStyle/>
          <a:p>
            <a:endParaRPr/>
          </a:p>
        </p:txBody>
      </p:sp>
      <p:sp>
        <p:nvSpPr>
          <p:cNvPr id="3" name="object 3"/>
          <p:cNvSpPr/>
          <p:nvPr/>
        </p:nvSpPr>
        <p:spPr>
          <a:xfrm>
            <a:off x="4758610" y="2350479"/>
            <a:ext cx="103608" cy="130474"/>
          </a:xfrm>
          <a:custGeom>
            <a:avLst/>
            <a:gdLst/>
            <a:ahLst/>
            <a:cxnLst/>
            <a:rect l="l" t="t" r="r" b="b"/>
            <a:pathLst>
              <a:path w="149225" h="178435">
                <a:moveTo>
                  <a:pt x="83820" y="0"/>
                </a:moveTo>
                <a:lnTo>
                  <a:pt x="0" y="0"/>
                </a:lnTo>
                <a:lnTo>
                  <a:pt x="0" y="178054"/>
                </a:lnTo>
                <a:lnTo>
                  <a:pt x="33527" y="178054"/>
                </a:lnTo>
                <a:lnTo>
                  <a:pt x="33527" y="125730"/>
                </a:lnTo>
                <a:lnTo>
                  <a:pt x="83820" y="125730"/>
                </a:lnTo>
                <a:lnTo>
                  <a:pt x="120103" y="116416"/>
                </a:lnTo>
                <a:lnTo>
                  <a:pt x="140105" y="94996"/>
                </a:lnTo>
                <a:lnTo>
                  <a:pt x="33527" y="94996"/>
                </a:lnTo>
                <a:lnTo>
                  <a:pt x="33527" y="32004"/>
                </a:lnTo>
                <a:lnTo>
                  <a:pt x="141234" y="32004"/>
                </a:lnTo>
                <a:lnTo>
                  <a:pt x="120032" y="9313"/>
                </a:lnTo>
                <a:lnTo>
                  <a:pt x="83820" y="0"/>
                </a:lnTo>
                <a:close/>
              </a:path>
              <a:path w="149225" h="178435">
                <a:moveTo>
                  <a:pt x="141234" y="32004"/>
                </a:moveTo>
                <a:lnTo>
                  <a:pt x="83820" y="32004"/>
                </a:lnTo>
                <a:lnTo>
                  <a:pt x="107858" y="41846"/>
                </a:lnTo>
                <a:lnTo>
                  <a:pt x="115919" y="63500"/>
                </a:lnTo>
                <a:lnTo>
                  <a:pt x="107930" y="85153"/>
                </a:lnTo>
                <a:lnTo>
                  <a:pt x="83820" y="94996"/>
                </a:lnTo>
                <a:lnTo>
                  <a:pt x="140105" y="94996"/>
                </a:lnTo>
                <a:lnTo>
                  <a:pt x="141844" y="93133"/>
                </a:lnTo>
                <a:lnTo>
                  <a:pt x="149066" y="62865"/>
                </a:lnTo>
                <a:lnTo>
                  <a:pt x="141788" y="32596"/>
                </a:lnTo>
                <a:lnTo>
                  <a:pt x="141234" y="32004"/>
                </a:lnTo>
                <a:close/>
              </a:path>
            </a:pathLst>
          </a:custGeom>
          <a:solidFill>
            <a:srgbClr val="FFF212"/>
          </a:solidFill>
        </p:spPr>
        <p:txBody>
          <a:bodyPr wrap="square" lIns="0" tIns="0" rIns="0" bIns="0" rtlCol="0"/>
          <a:lstStyle/>
          <a:p>
            <a:endParaRPr/>
          </a:p>
        </p:txBody>
      </p:sp>
      <p:sp>
        <p:nvSpPr>
          <p:cNvPr id="4" name="object 4"/>
          <p:cNvSpPr/>
          <p:nvPr/>
        </p:nvSpPr>
        <p:spPr>
          <a:xfrm>
            <a:off x="4865992" y="2387253"/>
            <a:ext cx="90823" cy="95650"/>
          </a:xfrm>
          <a:custGeom>
            <a:avLst/>
            <a:gdLst/>
            <a:ahLst/>
            <a:cxnLst/>
            <a:rect l="l" t="t" r="r" b="b"/>
            <a:pathLst>
              <a:path w="130809" h="130810">
                <a:moveTo>
                  <a:pt x="64770" y="0"/>
                </a:moveTo>
                <a:lnTo>
                  <a:pt x="37831" y="5163"/>
                </a:lnTo>
                <a:lnTo>
                  <a:pt x="17435" y="19208"/>
                </a:lnTo>
                <a:lnTo>
                  <a:pt x="4514" y="39969"/>
                </a:lnTo>
                <a:lnTo>
                  <a:pt x="0" y="65277"/>
                </a:lnTo>
                <a:lnTo>
                  <a:pt x="4446" y="90693"/>
                </a:lnTo>
                <a:lnTo>
                  <a:pt x="17278" y="111442"/>
                </a:lnTo>
                <a:lnTo>
                  <a:pt x="37729" y="125428"/>
                </a:lnTo>
                <a:lnTo>
                  <a:pt x="65036" y="130555"/>
                </a:lnTo>
                <a:lnTo>
                  <a:pt x="92381" y="125428"/>
                </a:lnTo>
                <a:lnTo>
                  <a:pt x="112915" y="111442"/>
                </a:lnTo>
                <a:lnTo>
                  <a:pt x="118717" y="102120"/>
                </a:lnTo>
                <a:lnTo>
                  <a:pt x="65036" y="102120"/>
                </a:lnTo>
                <a:lnTo>
                  <a:pt x="50181" y="99042"/>
                </a:lnTo>
                <a:lnTo>
                  <a:pt x="39541" y="90843"/>
                </a:lnTo>
                <a:lnTo>
                  <a:pt x="33139" y="79071"/>
                </a:lnTo>
                <a:lnTo>
                  <a:pt x="31000" y="65277"/>
                </a:lnTo>
                <a:lnTo>
                  <a:pt x="33175" y="51554"/>
                </a:lnTo>
                <a:lnTo>
                  <a:pt x="39636" y="39687"/>
                </a:lnTo>
                <a:lnTo>
                  <a:pt x="50288" y="31345"/>
                </a:lnTo>
                <a:lnTo>
                  <a:pt x="65036" y="28193"/>
                </a:lnTo>
                <a:lnTo>
                  <a:pt x="118206" y="28193"/>
                </a:lnTo>
                <a:lnTo>
                  <a:pt x="112501" y="19208"/>
                </a:lnTo>
                <a:lnTo>
                  <a:pt x="91840" y="5163"/>
                </a:lnTo>
                <a:lnTo>
                  <a:pt x="64770" y="0"/>
                </a:lnTo>
                <a:close/>
              </a:path>
              <a:path w="130809" h="130810">
                <a:moveTo>
                  <a:pt x="118206" y="28193"/>
                </a:moveTo>
                <a:lnTo>
                  <a:pt x="65036" y="28193"/>
                </a:lnTo>
                <a:lnTo>
                  <a:pt x="79134" y="31345"/>
                </a:lnTo>
                <a:lnTo>
                  <a:pt x="89854" y="39687"/>
                </a:lnTo>
                <a:lnTo>
                  <a:pt x="96671" y="51554"/>
                </a:lnTo>
                <a:lnTo>
                  <a:pt x="99059" y="65277"/>
                </a:lnTo>
                <a:lnTo>
                  <a:pt x="96921" y="79071"/>
                </a:lnTo>
                <a:lnTo>
                  <a:pt x="90520" y="90843"/>
                </a:lnTo>
                <a:lnTo>
                  <a:pt x="79884" y="99042"/>
                </a:lnTo>
                <a:lnTo>
                  <a:pt x="65036" y="102120"/>
                </a:lnTo>
                <a:lnTo>
                  <a:pt x="118717" y="102120"/>
                </a:lnTo>
                <a:lnTo>
                  <a:pt x="125830" y="90693"/>
                </a:lnTo>
                <a:lnTo>
                  <a:pt x="130314" y="65277"/>
                </a:lnTo>
                <a:lnTo>
                  <a:pt x="125682" y="39969"/>
                </a:lnTo>
                <a:lnTo>
                  <a:pt x="118206" y="28193"/>
                </a:lnTo>
                <a:close/>
              </a:path>
            </a:pathLst>
          </a:custGeom>
          <a:solidFill>
            <a:srgbClr val="FFF212"/>
          </a:solidFill>
        </p:spPr>
        <p:txBody>
          <a:bodyPr wrap="square" lIns="0" tIns="0" rIns="0" bIns="0" rtlCol="0"/>
          <a:lstStyle/>
          <a:p>
            <a:endParaRPr/>
          </a:p>
        </p:txBody>
      </p:sp>
      <p:sp>
        <p:nvSpPr>
          <p:cNvPr id="5" name="object 5"/>
          <p:cNvSpPr/>
          <p:nvPr/>
        </p:nvSpPr>
        <p:spPr>
          <a:xfrm>
            <a:off x="4979468" y="2350850"/>
            <a:ext cx="0" cy="130009"/>
          </a:xfrm>
          <a:custGeom>
            <a:avLst/>
            <a:gdLst/>
            <a:ahLst/>
            <a:cxnLst/>
            <a:rect l="l" t="t" r="r" b="b"/>
            <a:pathLst>
              <a:path h="177800">
                <a:moveTo>
                  <a:pt x="0" y="0"/>
                </a:moveTo>
                <a:lnTo>
                  <a:pt x="0" y="177546"/>
                </a:lnTo>
              </a:path>
            </a:pathLst>
          </a:custGeom>
          <a:ln w="30733">
            <a:solidFill>
              <a:srgbClr val="FFF212"/>
            </a:solidFill>
          </a:ln>
        </p:spPr>
        <p:txBody>
          <a:bodyPr wrap="square" lIns="0" tIns="0" rIns="0" bIns="0" rtlCol="0"/>
          <a:lstStyle/>
          <a:p>
            <a:endParaRPr/>
          </a:p>
        </p:txBody>
      </p:sp>
      <p:sp>
        <p:nvSpPr>
          <p:cNvPr id="6" name="object 6"/>
          <p:cNvSpPr/>
          <p:nvPr/>
        </p:nvSpPr>
        <p:spPr>
          <a:xfrm>
            <a:off x="5004581" y="2350063"/>
            <a:ext cx="25571" cy="130938"/>
          </a:xfrm>
          <a:custGeom>
            <a:avLst/>
            <a:gdLst/>
            <a:ahLst/>
            <a:cxnLst/>
            <a:rect l="l" t="t" r="r" b="b"/>
            <a:pathLst>
              <a:path w="36829" h="179070">
                <a:moveTo>
                  <a:pt x="33781" y="52892"/>
                </a:moveTo>
                <a:lnTo>
                  <a:pt x="2794" y="52892"/>
                </a:lnTo>
                <a:lnTo>
                  <a:pt x="2794" y="178622"/>
                </a:lnTo>
                <a:lnTo>
                  <a:pt x="33781" y="178622"/>
                </a:lnTo>
                <a:lnTo>
                  <a:pt x="33781" y="52892"/>
                </a:lnTo>
                <a:close/>
              </a:path>
              <a:path w="36829" h="179070">
                <a:moveTo>
                  <a:pt x="18287" y="0"/>
                </a:moveTo>
                <a:lnTo>
                  <a:pt x="5714" y="4526"/>
                </a:lnTo>
                <a:lnTo>
                  <a:pt x="0" y="18107"/>
                </a:lnTo>
                <a:lnTo>
                  <a:pt x="5715" y="31673"/>
                </a:lnTo>
                <a:lnTo>
                  <a:pt x="18288" y="36195"/>
                </a:lnTo>
                <a:lnTo>
                  <a:pt x="30861" y="31673"/>
                </a:lnTo>
                <a:lnTo>
                  <a:pt x="36575" y="18107"/>
                </a:lnTo>
                <a:lnTo>
                  <a:pt x="30860" y="4526"/>
                </a:lnTo>
                <a:lnTo>
                  <a:pt x="18287" y="0"/>
                </a:lnTo>
                <a:close/>
              </a:path>
            </a:pathLst>
          </a:custGeom>
          <a:solidFill>
            <a:srgbClr val="FFF212"/>
          </a:solidFill>
        </p:spPr>
        <p:txBody>
          <a:bodyPr wrap="square" lIns="0" tIns="0" rIns="0" bIns="0" rtlCol="0"/>
          <a:lstStyle/>
          <a:p>
            <a:endParaRPr/>
          </a:p>
        </p:txBody>
      </p:sp>
      <p:sp>
        <p:nvSpPr>
          <p:cNvPr id="7" name="object 7"/>
          <p:cNvSpPr/>
          <p:nvPr/>
        </p:nvSpPr>
        <p:spPr>
          <a:xfrm>
            <a:off x="5039834" y="2386510"/>
            <a:ext cx="79801" cy="97043"/>
          </a:xfrm>
          <a:custGeom>
            <a:avLst/>
            <a:gdLst/>
            <a:ahLst/>
            <a:cxnLst/>
            <a:rect l="l" t="t" r="r" b="b"/>
            <a:pathLst>
              <a:path w="114934" h="132714">
                <a:moveTo>
                  <a:pt x="66560" y="0"/>
                </a:moveTo>
                <a:lnTo>
                  <a:pt x="40831" y="4107"/>
                </a:lnTo>
                <a:lnTo>
                  <a:pt x="19654" y="16478"/>
                </a:lnTo>
                <a:lnTo>
                  <a:pt x="5290" y="37183"/>
                </a:lnTo>
                <a:lnTo>
                  <a:pt x="0" y="66294"/>
                </a:lnTo>
                <a:lnTo>
                  <a:pt x="5290" y="95410"/>
                </a:lnTo>
                <a:lnTo>
                  <a:pt x="19654" y="116114"/>
                </a:lnTo>
                <a:lnTo>
                  <a:pt x="40831" y="128482"/>
                </a:lnTo>
                <a:lnTo>
                  <a:pt x="66560" y="132588"/>
                </a:lnTo>
                <a:lnTo>
                  <a:pt x="79882" y="131492"/>
                </a:lnTo>
                <a:lnTo>
                  <a:pt x="92208" y="128016"/>
                </a:lnTo>
                <a:lnTo>
                  <a:pt x="103772" y="121872"/>
                </a:lnTo>
                <a:lnTo>
                  <a:pt x="114807" y="112776"/>
                </a:lnTo>
                <a:lnTo>
                  <a:pt x="104654" y="102870"/>
                </a:lnTo>
                <a:lnTo>
                  <a:pt x="66560" y="102870"/>
                </a:lnTo>
                <a:lnTo>
                  <a:pt x="52858" y="100512"/>
                </a:lnTo>
                <a:lnTo>
                  <a:pt x="41535" y="93535"/>
                </a:lnTo>
                <a:lnTo>
                  <a:pt x="33831" y="82081"/>
                </a:lnTo>
                <a:lnTo>
                  <a:pt x="30987" y="66294"/>
                </a:lnTo>
                <a:lnTo>
                  <a:pt x="33694" y="51284"/>
                </a:lnTo>
                <a:lnTo>
                  <a:pt x="41211" y="39560"/>
                </a:lnTo>
                <a:lnTo>
                  <a:pt x="52633" y="31932"/>
                </a:lnTo>
                <a:lnTo>
                  <a:pt x="67055" y="29210"/>
                </a:lnTo>
                <a:lnTo>
                  <a:pt x="101637" y="29210"/>
                </a:lnTo>
                <a:lnTo>
                  <a:pt x="111772" y="18554"/>
                </a:lnTo>
                <a:lnTo>
                  <a:pt x="101422" y="9970"/>
                </a:lnTo>
                <a:lnTo>
                  <a:pt x="90690" y="4224"/>
                </a:lnTo>
                <a:lnTo>
                  <a:pt x="79197" y="1004"/>
                </a:lnTo>
                <a:lnTo>
                  <a:pt x="66560" y="0"/>
                </a:lnTo>
                <a:close/>
              </a:path>
              <a:path w="114934" h="132714">
                <a:moveTo>
                  <a:pt x="93979" y="92456"/>
                </a:moveTo>
                <a:lnTo>
                  <a:pt x="87872" y="97297"/>
                </a:lnTo>
                <a:lnTo>
                  <a:pt x="81122" y="100520"/>
                </a:lnTo>
                <a:lnTo>
                  <a:pt x="73947" y="102314"/>
                </a:lnTo>
                <a:lnTo>
                  <a:pt x="66560" y="102870"/>
                </a:lnTo>
                <a:lnTo>
                  <a:pt x="104654" y="102870"/>
                </a:lnTo>
                <a:lnTo>
                  <a:pt x="93979" y="92456"/>
                </a:lnTo>
                <a:close/>
              </a:path>
              <a:path w="114934" h="132714">
                <a:moveTo>
                  <a:pt x="101637" y="29210"/>
                </a:moveTo>
                <a:lnTo>
                  <a:pt x="67055" y="29210"/>
                </a:lnTo>
                <a:lnTo>
                  <a:pt x="73592" y="29829"/>
                </a:lnTo>
                <a:lnTo>
                  <a:pt x="80105" y="31688"/>
                </a:lnTo>
                <a:lnTo>
                  <a:pt x="86379" y="34787"/>
                </a:lnTo>
                <a:lnTo>
                  <a:pt x="92201" y="39128"/>
                </a:lnTo>
                <a:lnTo>
                  <a:pt x="101637" y="29210"/>
                </a:lnTo>
                <a:close/>
              </a:path>
            </a:pathLst>
          </a:custGeom>
          <a:solidFill>
            <a:srgbClr val="FFF212"/>
          </a:solidFill>
        </p:spPr>
        <p:txBody>
          <a:bodyPr wrap="square" lIns="0" tIns="0" rIns="0" bIns="0" rtlCol="0"/>
          <a:lstStyle/>
          <a:p>
            <a:endParaRPr/>
          </a:p>
        </p:txBody>
      </p:sp>
      <p:sp>
        <p:nvSpPr>
          <p:cNvPr id="8" name="object 8"/>
          <p:cNvSpPr/>
          <p:nvPr/>
        </p:nvSpPr>
        <p:spPr>
          <a:xfrm>
            <a:off x="5124652" y="2350063"/>
            <a:ext cx="25571" cy="130938"/>
          </a:xfrm>
          <a:custGeom>
            <a:avLst/>
            <a:gdLst/>
            <a:ahLst/>
            <a:cxnLst/>
            <a:rect l="l" t="t" r="r" b="b"/>
            <a:pathLst>
              <a:path w="36829" h="179070">
                <a:moveTo>
                  <a:pt x="33782" y="52892"/>
                </a:moveTo>
                <a:lnTo>
                  <a:pt x="2794" y="52892"/>
                </a:lnTo>
                <a:lnTo>
                  <a:pt x="2794" y="178622"/>
                </a:lnTo>
                <a:lnTo>
                  <a:pt x="33782" y="178622"/>
                </a:lnTo>
                <a:lnTo>
                  <a:pt x="33782" y="52892"/>
                </a:lnTo>
                <a:close/>
              </a:path>
              <a:path w="36829" h="179070">
                <a:moveTo>
                  <a:pt x="18287" y="0"/>
                </a:moveTo>
                <a:lnTo>
                  <a:pt x="5714" y="4526"/>
                </a:lnTo>
                <a:lnTo>
                  <a:pt x="0" y="18107"/>
                </a:lnTo>
                <a:lnTo>
                  <a:pt x="5715" y="31673"/>
                </a:lnTo>
                <a:lnTo>
                  <a:pt x="18288" y="36195"/>
                </a:lnTo>
                <a:lnTo>
                  <a:pt x="30861" y="31673"/>
                </a:lnTo>
                <a:lnTo>
                  <a:pt x="36575" y="18107"/>
                </a:lnTo>
                <a:lnTo>
                  <a:pt x="30860" y="4526"/>
                </a:lnTo>
                <a:lnTo>
                  <a:pt x="18287" y="0"/>
                </a:lnTo>
                <a:close/>
              </a:path>
            </a:pathLst>
          </a:custGeom>
          <a:solidFill>
            <a:srgbClr val="FFF212"/>
          </a:solidFill>
        </p:spPr>
        <p:txBody>
          <a:bodyPr wrap="square" lIns="0" tIns="0" rIns="0" bIns="0" rtlCol="0"/>
          <a:lstStyle/>
          <a:p>
            <a:endParaRPr/>
          </a:p>
        </p:txBody>
      </p:sp>
      <p:sp>
        <p:nvSpPr>
          <p:cNvPr id="9" name="object 9"/>
          <p:cNvSpPr/>
          <p:nvPr/>
        </p:nvSpPr>
        <p:spPr>
          <a:xfrm>
            <a:off x="5161139" y="2386333"/>
            <a:ext cx="90382" cy="97043"/>
          </a:xfrm>
          <a:custGeom>
            <a:avLst/>
            <a:gdLst/>
            <a:ahLst/>
            <a:cxnLst/>
            <a:rect l="l" t="t" r="r" b="b"/>
            <a:pathLst>
              <a:path w="130175" h="132714">
                <a:moveTo>
                  <a:pt x="66548" y="0"/>
                </a:moveTo>
                <a:lnTo>
                  <a:pt x="39004" y="4879"/>
                </a:lnTo>
                <a:lnTo>
                  <a:pt x="18033" y="18472"/>
                </a:lnTo>
                <a:lnTo>
                  <a:pt x="4683" y="39208"/>
                </a:lnTo>
                <a:lnTo>
                  <a:pt x="0" y="65519"/>
                </a:lnTo>
                <a:lnTo>
                  <a:pt x="4683" y="92893"/>
                </a:lnTo>
                <a:lnTo>
                  <a:pt x="18224" y="113974"/>
                </a:lnTo>
                <a:lnTo>
                  <a:pt x="39862" y="127528"/>
                </a:lnTo>
                <a:lnTo>
                  <a:pt x="68833" y="132321"/>
                </a:lnTo>
                <a:lnTo>
                  <a:pt x="83427" y="131077"/>
                </a:lnTo>
                <a:lnTo>
                  <a:pt x="97948" y="127311"/>
                </a:lnTo>
                <a:lnTo>
                  <a:pt x="111375" y="120973"/>
                </a:lnTo>
                <a:lnTo>
                  <a:pt x="122681" y="112013"/>
                </a:lnTo>
                <a:lnTo>
                  <a:pt x="114710" y="104139"/>
                </a:lnTo>
                <a:lnTo>
                  <a:pt x="69342" y="104139"/>
                </a:lnTo>
                <a:lnTo>
                  <a:pt x="54578" y="102149"/>
                </a:lnTo>
                <a:lnTo>
                  <a:pt x="43243" y="96608"/>
                </a:lnTo>
                <a:lnTo>
                  <a:pt x="35623" y="88163"/>
                </a:lnTo>
                <a:lnTo>
                  <a:pt x="32003" y="77457"/>
                </a:lnTo>
                <a:lnTo>
                  <a:pt x="129794" y="77457"/>
                </a:lnTo>
                <a:lnTo>
                  <a:pt x="128314" y="51803"/>
                </a:lnTo>
                <a:lnTo>
                  <a:pt x="32512" y="51803"/>
                </a:lnTo>
                <a:lnTo>
                  <a:pt x="37560" y="41135"/>
                </a:lnTo>
                <a:lnTo>
                  <a:pt x="45465" y="33515"/>
                </a:lnTo>
                <a:lnTo>
                  <a:pt x="55657" y="28943"/>
                </a:lnTo>
                <a:lnTo>
                  <a:pt x="67564" y="27419"/>
                </a:lnTo>
                <a:lnTo>
                  <a:pt x="119723" y="27419"/>
                </a:lnTo>
                <a:lnTo>
                  <a:pt x="115696" y="19392"/>
                </a:lnTo>
                <a:lnTo>
                  <a:pt x="94789" y="4851"/>
                </a:lnTo>
                <a:lnTo>
                  <a:pt x="66548" y="0"/>
                </a:lnTo>
                <a:close/>
              </a:path>
              <a:path w="130175" h="132714">
                <a:moveTo>
                  <a:pt x="102870" y="92443"/>
                </a:moveTo>
                <a:lnTo>
                  <a:pt x="96238" y="97378"/>
                </a:lnTo>
                <a:lnTo>
                  <a:pt x="87725" y="101053"/>
                </a:lnTo>
                <a:lnTo>
                  <a:pt x="78402" y="103348"/>
                </a:lnTo>
                <a:lnTo>
                  <a:pt x="69342" y="104139"/>
                </a:lnTo>
                <a:lnTo>
                  <a:pt x="114710" y="104139"/>
                </a:lnTo>
                <a:lnTo>
                  <a:pt x="102870" y="92443"/>
                </a:lnTo>
                <a:close/>
              </a:path>
              <a:path w="130175" h="132714">
                <a:moveTo>
                  <a:pt x="119723" y="27419"/>
                </a:moveTo>
                <a:lnTo>
                  <a:pt x="67564" y="27419"/>
                </a:lnTo>
                <a:lnTo>
                  <a:pt x="79859" y="28943"/>
                </a:lnTo>
                <a:lnTo>
                  <a:pt x="89725" y="33515"/>
                </a:lnTo>
                <a:lnTo>
                  <a:pt x="96639" y="41135"/>
                </a:lnTo>
                <a:lnTo>
                  <a:pt x="100075" y="51803"/>
                </a:lnTo>
                <a:lnTo>
                  <a:pt x="128314" y="51803"/>
                </a:lnTo>
                <a:lnTo>
                  <a:pt x="127841" y="43601"/>
                </a:lnTo>
                <a:lnTo>
                  <a:pt x="119723" y="27419"/>
                </a:lnTo>
                <a:close/>
              </a:path>
            </a:pathLst>
          </a:custGeom>
          <a:solidFill>
            <a:srgbClr val="FFF212"/>
          </a:solidFill>
        </p:spPr>
        <p:txBody>
          <a:bodyPr wrap="square" lIns="0" tIns="0" rIns="0" bIns="0" rtlCol="0"/>
          <a:lstStyle/>
          <a:p>
            <a:endParaRPr/>
          </a:p>
        </p:txBody>
      </p:sp>
      <p:sp>
        <p:nvSpPr>
          <p:cNvPr id="10" name="object 10"/>
          <p:cNvSpPr/>
          <p:nvPr/>
        </p:nvSpPr>
        <p:spPr>
          <a:xfrm>
            <a:off x="5260586" y="2386510"/>
            <a:ext cx="77596" cy="97507"/>
          </a:xfrm>
          <a:custGeom>
            <a:avLst/>
            <a:gdLst/>
            <a:ahLst/>
            <a:cxnLst/>
            <a:rect l="l" t="t" r="r" b="b"/>
            <a:pathLst>
              <a:path w="111759" h="133350">
                <a:moveTo>
                  <a:pt x="15240" y="88646"/>
                </a:moveTo>
                <a:lnTo>
                  <a:pt x="0" y="110756"/>
                </a:lnTo>
                <a:lnTo>
                  <a:pt x="13977" y="122278"/>
                </a:lnTo>
                <a:lnTo>
                  <a:pt x="28384" y="129065"/>
                </a:lnTo>
                <a:lnTo>
                  <a:pt x="43076" y="132282"/>
                </a:lnTo>
                <a:lnTo>
                  <a:pt x="57911" y="133096"/>
                </a:lnTo>
                <a:lnTo>
                  <a:pt x="81434" y="129775"/>
                </a:lnTo>
                <a:lnTo>
                  <a:pt x="98266" y="120813"/>
                </a:lnTo>
                <a:lnTo>
                  <a:pt x="108382" y="107705"/>
                </a:lnTo>
                <a:lnTo>
                  <a:pt x="108708" y="106184"/>
                </a:lnTo>
                <a:lnTo>
                  <a:pt x="58420" y="106184"/>
                </a:lnTo>
                <a:lnTo>
                  <a:pt x="47029" y="104726"/>
                </a:lnTo>
                <a:lnTo>
                  <a:pt x="34925" y="101034"/>
                </a:lnTo>
                <a:lnTo>
                  <a:pt x="23772" y="95533"/>
                </a:lnTo>
                <a:lnTo>
                  <a:pt x="15240" y="88646"/>
                </a:lnTo>
                <a:close/>
              </a:path>
              <a:path w="111759" h="133350">
                <a:moveTo>
                  <a:pt x="57150" y="0"/>
                </a:moveTo>
                <a:lnTo>
                  <a:pt x="39250" y="2040"/>
                </a:lnTo>
                <a:lnTo>
                  <a:pt x="22161" y="8701"/>
                </a:lnTo>
                <a:lnTo>
                  <a:pt x="9358" y="20793"/>
                </a:lnTo>
                <a:lnTo>
                  <a:pt x="4318" y="39128"/>
                </a:lnTo>
                <a:lnTo>
                  <a:pt x="9092" y="56945"/>
                </a:lnTo>
                <a:lnTo>
                  <a:pt x="21367" y="68549"/>
                </a:lnTo>
                <a:lnTo>
                  <a:pt x="38072" y="75156"/>
                </a:lnTo>
                <a:lnTo>
                  <a:pt x="56133" y="77978"/>
                </a:lnTo>
                <a:lnTo>
                  <a:pt x="67524" y="79257"/>
                </a:lnTo>
                <a:lnTo>
                  <a:pt x="75247" y="81730"/>
                </a:lnTo>
                <a:lnTo>
                  <a:pt x="79636" y="85632"/>
                </a:lnTo>
                <a:lnTo>
                  <a:pt x="81025" y="91198"/>
                </a:lnTo>
                <a:lnTo>
                  <a:pt x="79136" y="97431"/>
                </a:lnTo>
                <a:lnTo>
                  <a:pt x="74104" y="102211"/>
                </a:lnTo>
                <a:lnTo>
                  <a:pt x="66881" y="105230"/>
                </a:lnTo>
                <a:lnTo>
                  <a:pt x="58420" y="106184"/>
                </a:lnTo>
                <a:lnTo>
                  <a:pt x="108708" y="106184"/>
                </a:lnTo>
                <a:lnTo>
                  <a:pt x="93821" y="59980"/>
                </a:lnTo>
                <a:lnTo>
                  <a:pt x="58166" y="51816"/>
                </a:lnTo>
                <a:lnTo>
                  <a:pt x="47763" y="50387"/>
                </a:lnTo>
                <a:lnTo>
                  <a:pt x="40481" y="47626"/>
                </a:lnTo>
                <a:lnTo>
                  <a:pt x="36198" y="43534"/>
                </a:lnTo>
                <a:lnTo>
                  <a:pt x="34798" y="38112"/>
                </a:lnTo>
                <a:lnTo>
                  <a:pt x="36298" y="32838"/>
                </a:lnTo>
                <a:lnTo>
                  <a:pt x="40703" y="28925"/>
                </a:lnTo>
                <a:lnTo>
                  <a:pt x="47871" y="26491"/>
                </a:lnTo>
                <a:lnTo>
                  <a:pt x="57657" y="25654"/>
                </a:lnTo>
                <a:lnTo>
                  <a:pt x="98145" y="25654"/>
                </a:lnTo>
                <a:lnTo>
                  <a:pt x="105918" y="16510"/>
                </a:lnTo>
                <a:lnTo>
                  <a:pt x="94940" y="8572"/>
                </a:lnTo>
                <a:lnTo>
                  <a:pt x="83439" y="3492"/>
                </a:lnTo>
                <a:lnTo>
                  <a:pt x="70985" y="793"/>
                </a:lnTo>
                <a:lnTo>
                  <a:pt x="57150" y="0"/>
                </a:lnTo>
                <a:close/>
              </a:path>
              <a:path w="111759" h="133350">
                <a:moveTo>
                  <a:pt x="98145" y="25654"/>
                </a:moveTo>
                <a:lnTo>
                  <a:pt x="57657" y="25654"/>
                </a:lnTo>
                <a:lnTo>
                  <a:pt x="66286" y="26221"/>
                </a:lnTo>
                <a:lnTo>
                  <a:pt x="74295" y="28098"/>
                </a:lnTo>
                <a:lnTo>
                  <a:pt x="81732" y="31547"/>
                </a:lnTo>
                <a:lnTo>
                  <a:pt x="88646" y="36830"/>
                </a:lnTo>
                <a:lnTo>
                  <a:pt x="98145" y="25654"/>
                </a:lnTo>
                <a:close/>
              </a:path>
            </a:pathLst>
          </a:custGeom>
          <a:solidFill>
            <a:srgbClr val="FFF212"/>
          </a:solidFill>
        </p:spPr>
        <p:txBody>
          <a:bodyPr wrap="square" lIns="0" tIns="0" rIns="0" bIns="0" rtlCol="0"/>
          <a:lstStyle/>
          <a:p>
            <a:endParaRPr/>
          </a:p>
        </p:txBody>
      </p:sp>
      <p:sp>
        <p:nvSpPr>
          <p:cNvPr id="11" name="object 11"/>
          <p:cNvSpPr/>
          <p:nvPr/>
        </p:nvSpPr>
        <p:spPr>
          <a:xfrm>
            <a:off x="5033476" y="2643502"/>
            <a:ext cx="0" cy="3982933"/>
          </a:xfrm>
          <a:custGeom>
            <a:avLst/>
            <a:gdLst/>
            <a:ahLst/>
            <a:cxnLst/>
            <a:rect l="l" t="t" r="r" b="b"/>
            <a:pathLst>
              <a:path h="5447030">
                <a:moveTo>
                  <a:pt x="0" y="5447028"/>
                </a:moveTo>
                <a:lnTo>
                  <a:pt x="0" y="0"/>
                </a:lnTo>
              </a:path>
            </a:pathLst>
          </a:custGeom>
          <a:ln w="25196">
            <a:solidFill>
              <a:srgbClr val="FFF212"/>
            </a:solidFill>
          </a:ln>
        </p:spPr>
        <p:txBody>
          <a:bodyPr wrap="square" lIns="0" tIns="0" rIns="0" bIns="0" rtlCol="0"/>
          <a:lstStyle/>
          <a:p>
            <a:endParaRPr/>
          </a:p>
        </p:txBody>
      </p:sp>
      <p:sp>
        <p:nvSpPr>
          <p:cNvPr id="12" name="object 12"/>
          <p:cNvSpPr/>
          <p:nvPr/>
        </p:nvSpPr>
        <p:spPr>
          <a:xfrm>
            <a:off x="5160011" y="2899379"/>
            <a:ext cx="76273" cy="52468"/>
          </a:xfrm>
          <a:custGeom>
            <a:avLst/>
            <a:gdLst/>
            <a:ahLst/>
            <a:cxnLst/>
            <a:rect l="l" t="t" r="r" b="b"/>
            <a:pathLst>
              <a:path w="109854" h="71754">
                <a:moveTo>
                  <a:pt x="20688" y="203"/>
                </a:moveTo>
                <a:lnTo>
                  <a:pt x="0" y="203"/>
                </a:lnTo>
                <a:lnTo>
                  <a:pt x="23622" y="71335"/>
                </a:lnTo>
                <a:lnTo>
                  <a:pt x="40678" y="71335"/>
                </a:lnTo>
                <a:lnTo>
                  <a:pt x="51188" y="41071"/>
                </a:lnTo>
                <a:lnTo>
                  <a:pt x="33007" y="41071"/>
                </a:lnTo>
                <a:lnTo>
                  <a:pt x="20688" y="203"/>
                </a:lnTo>
                <a:close/>
              </a:path>
              <a:path w="109854" h="71754">
                <a:moveTo>
                  <a:pt x="73650" y="30670"/>
                </a:moveTo>
                <a:lnTo>
                  <a:pt x="54800" y="30670"/>
                </a:lnTo>
                <a:lnTo>
                  <a:pt x="69024" y="71335"/>
                </a:lnTo>
                <a:lnTo>
                  <a:pt x="86080" y="71335"/>
                </a:lnTo>
                <a:lnTo>
                  <a:pt x="96125" y="41071"/>
                </a:lnTo>
                <a:lnTo>
                  <a:pt x="77101" y="41071"/>
                </a:lnTo>
                <a:lnTo>
                  <a:pt x="73650" y="30670"/>
                </a:lnTo>
                <a:close/>
              </a:path>
              <a:path w="109854" h="71754">
                <a:moveTo>
                  <a:pt x="63474" y="0"/>
                </a:moveTo>
                <a:lnTo>
                  <a:pt x="46621" y="0"/>
                </a:lnTo>
                <a:lnTo>
                  <a:pt x="33007" y="41071"/>
                </a:lnTo>
                <a:lnTo>
                  <a:pt x="51188" y="41071"/>
                </a:lnTo>
                <a:lnTo>
                  <a:pt x="54800" y="30670"/>
                </a:lnTo>
                <a:lnTo>
                  <a:pt x="73650" y="30670"/>
                </a:lnTo>
                <a:lnTo>
                  <a:pt x="63474" y="0"/>
                </a:lnTo>
                <a:close/>
              </a:path>
              <a:path w="109854" h="71754">
                <a:moveTo>
                  <a:pt x="109689" y="203"/>
                </a:moveTo>
                <a:lnTo>
                  <a:pt x="89408" y="203"/>
                </a:lnTo>
                <a:lnTo>
                  <a:pt x="77101" y="41071"/>
                </a:lnTo>
                <a:lnTo>
                  <a:pt x="96125" y="41071"/>
                </a:lnTo>
                <a:lnTo>
                  <a:pt x="109689" y="203"/>
                </a:lnTo>
                <a:close/>
              </a:path>
            </a:pathLst>
          </a:custGeom>
          <a:solidFill>
            <a:srgbClr val="FEFEFE"/>
          </a:solidFill>
        </p:spPr>
        <p:txBody>
          <a:bodyPr wrap="square" lIns="0" tIns="0" rIns="0" bIns="0" rtlCol="0"/>
          <a:lstStyle/>
          <a:p>
            <a:endParaRPr/>
          </a:p>
        </p:txBody>
      </p:sp>
      <p:sp>
        <p:nvSpPr>
          <p:cNvPr id="13" name="object 13"/>
          <p:cNvSpPr/>
          <p:nvPr/>
        </p:nvSpPr>
        <p:spPr>
          <a:xfrm>
            <a:off x="5240235" y="2897307"/>
            <a:ext cx="14108" cy="53861"/>
          </a:xfrm>
          <a:custGeom>
            <a:avLst/>
            <a:gdLst/>
            <a:ahLst/>
            <a:cxnLst/>
            <a:rect l="l" t="t" r="r" b="b"/>
            <a:pathLst>
              <a:path w="20320" h="73660">
                <a:moveTo>
                  <a:pt x="19977" y="0"/>
                </a:moveTo>
                <a:lnTo>
                  <a:pt x="0" y="0"/>
                </a:lnTo>
                <a:lnTo>
                  <a:pt x="0" y="14135"/>
                </a:lnTo>
                <a:lnTo>
                  <a:pt x="19977" y="14135"/>
                </a:lnTo>
                <a:lnTo>
                  <a:pt x="19977" y="0"/>
                </a:lnTo>
                <a:close/>
              </a:path>
              <a:path w="20320" h="73660">
                <a:moveTo>
                  <a:pt x="19570" y="19075"/>
                </a:moveTo>
                <a:lnTo>
                  <a:pt x="406" y="19075"/>
                </a:lnTo>
                <a:lnTo>
                  <a:pt x="406" y="73672"/>
                </a:lnTo>
                <a:lnTo>
                  <a:pt x="19570" y="73672"/>
                </a:lnTo>
                <a:lnTo>
                  <a:pt x="19570" y="19075"/>
                </a:lnTo>
                <a:close/>
              </a:path>
            </a:pathLst>
          </a:custGeom>
          <a:solidFill>
            <a:srgbClr val="FEFEFE"/>
          </a:solidFill>
        </p:spPr>
        <p:txBody>
          <a:bodyPr wrap="square" lIns="0" tIns="0" rIns="0" bIns="0" rtlCol="0"/>
          <a:lstStyle/>
          <a:p>
            <a:endParaRPr/>
          </a:p>
        </p:txBody>
      </p:sp>
      <p:sp>
        <p:nvSpPr>
          <p:cNvPr id="14" name="object 14"/>
          <p:cNvSpPr/>
          <p:nvPr/>
        </p:nvSpPr>
        <p:spPr>
          <a:xfrm>
            <a:off x="5268191" y="2897307"/>
            <a:ext cx="0" cy="53861"/>
          </a:xfrm>
          <a:custGeom>
            <a:avLst/>
            <a:gdLst/>
            <a:ahLst/>
            <a:cxnLst/>
            <a:rect l="l" t="t" r="r" b="b"/>
            <a:pathLst>
              <a:path h="73660">
                <a:moveTo>
                  <a:pt x="0" y="0"/>
                </a:moveTo>
                <a:lnTo>
                  <a:pt x="0" y="73672"/>
                </a:lnTo>
              </a:path>
            </a:pathLst>
          </a:custGeom>
          <a:ln w="19164">
            <a:solidFill>
              <a:srgbClr val="FEFEFE"/>
            </a:solidFill>
          </a:ln>
        </p:spPr>
        <p:txBody>
          <a:bodyPr wrap="square" lIns="0" tIns="0" rIns="0" bIns="0" rtlCol="0"/>
          <a:lstStyle/>
          <a:p>
            <a:endParaRPr/>
          </a:p>
        </p:txBody>
      </p:sp>
      <p:sp>
        <p:nvSpPr>
          <p:cNvPr id="15" name="object 15"/>
          <p:cNvSpPr/>
          <p:nvPr/>
        </p:nvSpPr>
        <p:spPr>
          <a:xfrm>
            <a:off x="5289208" y="2897307"/>
            <a:ext cx="0" cy="53861"/>
          </a:xfrm>
          <a:custGeom>
            <a:avLst/>
            <a:gdLst/>
            <a:ahLst/>
            <a:cxnLst/>
            <a:rect l="l" t="t" r="r" b="b"/>
            <a:pathLst>
              <a:path h="73660">
                <a:moveTo>
                  <a:pt x="0" y="0"/>
                </a:moveTo>
                <a:lnTo>
                  <a:pt x="0" y="73672"/>
                </a:lnTo>
              </a:path>
            </a:pathLst>
          </a:custGeom>
          <a:ln w="19176">
            <a:solidFill>
              <a:srgbClr val="FEFEFE"/>
            </a:solidFill>
          </a:ln>
        </p:spPr>
        <p:txBody>
          <a:bodyPr wrap="square" lIns="0" tIns="0" rIns="0" bIns="0" rtlCol="0"/>
          <a:lstStyle/>
          <a:p>
            <a:endParaRPr/>
          </a:p>
        </p:txBody>
      </p:sp>
      <p:sp>
        <p:nvSpPr>
          <p:cNvPr id="16" name="object 16"/>
          <p:cNvSpPr/>
          <p:nvPr/>
        </p:nvSpPr>
        <p:spPr>
          <a:xfrm>
            <a:off x="5322981" y="2729660"/>
            <a:ext cx="3558250" cy="233692"/>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8886169" y="2943981"/>
            <a:ext cx="14108" cy="0"/>
          </a:xfrm>
          <a:custGeom>
            <a:avLst/>
            <a:gdLst/>
            <a:ahLst/>
            <a:cxnLst/>
            <a:rect l="l" t="t" r="r" b="b"/>
            <a:pathLst>
              <a:path w="20320">
                <a:moveTo>
                  <a:pt x="0" y="0"/>
                </a:moveTo>
                <a:lnTo>
                  <a:pt x="19939" y="0"/>
                </a:lnTo>
              </a:path>
            </a:pathLst>
          </a:custGeom>
          <a:ln w="19685">
            <a:solidFill>
              <a:srgbClr val="FEFEFE"/>
            </a:solidFill>
          </a:ln>
        </p:spPr>
        <p:txBody>
          <a:bodyPr wrap="square" lIns="0" tIns="0" rIns="0" bIns="0" rtlCol="0"/>
          <a:lstStyle/>
          <a:p>
            <a:endParaRPr/>
          </a:p>
        </p:txBody>
      </p:sp>
      <p:sp>
        <p:nvSpPr>
          <p:cNvPr id="18" name="object 18"/>
          <p:cNvSpPr/>
          <p:nvPr/>
        </p:nvSpPr>
        <p:spPr>
          <a:xfrm>
            <a:off x="5160011" y="2736504"/>
            <a:ext cx="1153211" cy="99541"/>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4788035" y="2758562"/>
            <a:ext cx="78478" cy="94257"/>
          </a:xfrm>
          <a:custGeom>
            <a:avLst/>
            <a:gdLst/>
            <a:ahLst/>
            <a:cxnLst/>
            <a:rect l="l" t="t" r="r" b="b"/>
            <a:pathLst>
              <a:path w="113029" h="128904">
                <a:moveTo>
                  <a:pt x="39656" y="0"/>
                </a:moveTo>
                <a:lnTo>
                  <a:pt x="11716" y="18370"/>
                </a:lnTo>
                <a:lnTo>
                  <a:pt x="0" y="55165"/>
                </a:lnTo>
                <a:lnTo>
                  <a:pt x="0" y="73695"/>
                </a:lnTo>
                <a:lnTo>
                  <a:pt x="11716" y="110490"/>
                </a:lnTo>
                <a:lnTo>
                  <a:pt x="39656" y="128860"/>
                </a:lnTo>
                <a:lnTo>
                  <a:pt x="73004" y="128833"/>
                </a:lnTo>
                <a:lnTo>
                  <a:pt x="100944" y="110435"/>
                </a:lnTo>
                <a:lnTo>
                  <a:pt x="101513" y="108651"/>
                </a:lnTo>
                <a:lnTo>
                  <a:pt x="56330" y="108651"/>
                </a:lnTo>
                <a:lnTo>
                  <a:pt x="34131" y="99912"/>
                </a:lnTo>
                <a:lnTo>
                  <a:pt x="24041" y="73695"/>
                </a:lnTo>
                <a:lnTo>
                  <a:pt x="24041" y="55165"/>
                </a:lnTo>
                <a:lnTo>
                  <a:pt x="34131" y="29132"/>
                </a:lnTo>
                <a:lnTo>
                  <a:pt x="56330" y="20556"/>
                </a:lnTo>
                <a:lnTo>
                  <a:pt x="101624" y="20556"/>
                </a:lnTo>
                <a:lnTo>
                  <a:pt x="100944" y="18425"/>
                </a:lnTo>
                <a:lnTo>
                  <a:pt x="73004" y="27"/>
                </a:lnTo>
                <a:lnTo>
                  <a:pt x="39656" y="0"/>
                </a:lnTo>
                <a:close/>
              </a:path>
              <a:path w="113029" h="128904">
                <a:moveTo>
                  <a:pt x="101624" y="20556"/>
                </a:moveTo>
                <a:lnTo>
                  <a:pt x="56330" y="20556"/>
                </a:lnTo>
                <a:lnTo>
                  <a:pt x="78530" y="29285"/>
                </a:lnTo>
                <a:lnTo>
                  <a:pt x="88620" y="55165"/>
                </a:lnTo>
                <a:lnTo>
                  <a:pt x="88620" y="73695"/>
                </a:lnTo>
                <a:lnTo>
                  <a:pt x="78530" y="99912"/>
                </a:lnTo>
                <a:lnTo>
                  <a:pt x="56330" y="108651"/>
                </a:lnTo>
                <a:lnTo>
                  <a:pt x="101513" y="108651"/>
                </a:lnTo>
                <a:lnTo>
                  <a:pt x="112661" y="73695"/>
                </a:lnTo>
                <a:lnTo>
                  <a:pt x="112661" y="55165"/>
                </a:lnTo>
                <a:lnTo>
                  <a:pt x="101624" y="20556"/>
                </a:lnTo>
                <a:close/>
              </a:path>
            </a:pathLst>
          </a:custGeom>
          <a:solidFill>
            <a:srgbClr val="FFF212"/>
          </a:solidFill>
        </p:spPr>
        <p:txBody>
          <a:bodyPr wrap="square" lIns="0" tIns="0" rIns="0" bIns="0" rtlCol="0"/>
          <a:lstStyle/>
          <a:p>
            <a:endParaRPr/>
          </a:p>
        </p:txBody>
      </p:sp>
      <p:sp>
        <p:nvSpPr>
          <p:cNvPr id="20" name="object 20"/>
          <p:cNvSpPr/>
          <p:nvPr/>
        </p:nvSpPr>
        <p:spPr>
          <a:xfrm>
            <a:off x="4871724" y="2758653"/>
            <a:ext cx="43207" cy="94257"/>
          </a:xfrm>
          <a:custGeom>
            <a:avLst/>
            <a:gdLst/>
            <a:ahLst/>
            <a:cxnLst/>
            <a:rect l="l" t="t" r="r" b="b"/>
            <a:pathLst>
              <a:path w="62229" h="128904">
                <a:moveTo>
                  <a:pt x="61823" y="108064"/>
                </a:moveTo>
                <a:lnTo>
                  <a:pt x="736" y="108064"/>
                </a:lnTo>
                <a:lnTo>
                  <a:pt x="736" y="128612"/>
                </a:lnTo>
                <a:lnTo>
                  <a:pt x="61823" y="128612"/>
                </a:lnTo>
                <a:lnTo>
                  <a:pt x="61823" y="108064"/>
                </a:lnTo>
                <a:close/>
              </a:path>
              <a:path w="62229" h="128904">
                <a:moveTo>
                  <a:pt x="44030" y="0"/>
                </a:moveTo>
                <a:lnTo>
                  <a:pt x="0" y="0"/>
                </a:lnTo>
                <a:lnTo>
                  <a:pt x="0" y="22009"/>
                </a:lnTo>
                <a:lnTo>
                  <a:pt x="19989" y="22009"/>
                </a:lnTo>
                <a:lnTo>
                  <a:pt x="19989" y="108064"/>
                </a:lnTo>
                <a:lnTo>
                  <a:pt x="44030" y="108064"/>
                </a:lnTo>
                <a:lnTo>
                  <a:pt x="44030" y="0"/>
                </a:lnTo>
                <a:close/>
              </a:path>
            </a:pathLst>
          </a:custGeom>
          <a:solidFill>
            <a:srgbClr val="FFF212"/>
          </a:solidFill>
        </p:spPr>
        <p:txBody>
          <a:bodyPr wrap="square" lIns="0" tIns="0" rIns="0" bIns="0" rtlCol="0"/>
          <a:lstStyle/>
          <a:p>
            <a:endParaRPr/>
          </a:p>
        </p:txBody>
      </p:sp>
      <p:sp>
        <p:nvSpPr>
          <p:cNvPr id="21" name="object 21"/>
          <p:cNvSpPr/>
          <p:nvPr/>
        </p:nvSpPr>
        <p:spPr>
          <a:xfrm>
            <a:off x="5160011" y="3322861"/>
            <a:ext cx="2701633" cy="161439"/>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5160011" y="3204214"/>
            <a:ext cx="65251" cy="70112"/>
          </a:xfrm>
          <a:custGeom>
            <a:avLst/>
            <a:gdLst/>
            <a:ahLst/>
            <a:cxnLst/>
            <a:rect l="l" t="t" r="r" b="b"/>
            <a:pathLst>
              <a:path w="93979" h="95885">
                <a:moveTo>
                  <a:pt x="48082" y="0"/>
                </a:moveTo>
                <a:lnTo>
                  <a:pt x="28182" y="3525"/>
                </a:lnTo>
                <a:lnTo>
                  <a:pt x="13030" y="13346"/>
                </a:lnTo>
                <a:lnTo>
                  <a:pt x="3383" y="28326"/>
                </a:lnTo>
                <a:lnTo>
                  <a:pt x="0" y="47332"/>
                </a:lnTo>
                <a:lnTo>
                  <a:pt x="3384" y="67098"/>
                </a:lnTo>
                <a:lnTo>
                  <a:pt x="13169" y="82324"/>
                </a:lnTo>
                <a:lnTo>
                  <a:pt x="28803" y="92117"/>
                </a:lnTo>
                <a:lnTo>
                  <a:pt x="49733" y="95580"/>
                </a:lnTo>
                <a:lnTo>
                  <a:pt x="60270" y="94681"/>
                </a:lnTo>
                <a:lnTo>
                  <a:pt x="70758" y="91959"/>
                </a:lnTo>
                <a:lnTo>
                  <a:pt x="80454" y="87377"/>
                </a:lnTo>
                <a:lnTo>
                  <a:pt x="88620" y="80899"/>
                </a:lnTo>
                <a:lnTo>
                  <a:pt x="82867" y="75222"/>
                </a:lnTo>
                <a:lnTo>
                  <a:pt x="50101" y="75222"/>
                </a:lnTo>
                <a:lnTo>
                  <a:pt x="39432" y="73785"/>
                </a:lnTo>
                <a:lnTo>
                  <a:pt x="31242" y="69784"/>
                </a:lnTo>
                <a:lnTo>
                  <a:pt x="25737" y="63686"/>
                </a:lnTo>
                <a:lnTo>
                  <a:pt x="23126" y="55956"/>
                </a:lnTo>
                <a:lnTo>
                  <a:pt x="93764" y="55956"/>
                </a:lnTo>
                <a:lnTo>
                  <a:pt x="92692" y="37426"/>
                </a:lnTo>
                <a:lnTo>
                  <a:pt x="23495" y="37426"/>
                </a:lnTo>
                <a:lnTo>
                  <a:pt x="27140" y="29718"/>
                </a:lnTo>
                <a:lnTo>
                  <a:pt x="32850" y="24214"/>
                </a:lnTo>
                <a:lnTo>
                  <a:pt x="40209" y="20912"/>
                </a:lnTo>
                <a:lnTo>
                  <a:pt x="48806" y="19812"/>
                </a:lnTo>
                <a:lnTo>
                  <a:pt x="86487" y="19812"/>
                </a:lnTo>
                <a:lnTo>
                  <a:pt x="83577" y="14009"/>
                </a:lnTo>
                <a:lnTo>
                  <a:pt x="68477" y="3505"/>
                </a:lnTo>
                <a:lnTo>
                  <a:pt x="48082" y="0"/>
                </a:lnTo>
                <a:close/>
              </a:path>
              <a:path w="93979" h="95885">
                <a:moveTo>
                  <a:pt x="74307" y="66776"/>
                </a:moveTo>
                <a:lnTo>
                  <a:pt x="69521" y="70341"/>
                </a:lnTo>
                <a:lnTo>
                  <a:pt x="63376" y="72994"/>
                </a:lnTo>
                <a:lnTo>
                  <a:pt x="56644" y="74650"/>
                </a:lnTo>
                <a:lnTo>
                  <a:pt x="50101" y="75222"/>
                </a:lnTo>
                <a:lnTo>
                  <a:pt x="82867" y="75222"/>
                </a:lnTo>
                <a:lnTo>
                  <a:pt x="74307" y="66776"/>
                </a:lnTo>
                <a:close/>
              </a:path>
              <a:path w="93979" h="95885">
                <a:moveTo>
                  <a:pt x="86487" y="19812"/>
                </a:moveTo>
                <a:lnTo>
                  <a:pt x="48806" y="19812"/>
                </a:lnTo>
                <a:lnTo>
                  <a:pt x="57692" y="20912"/>
                </a:lnTo>
                <a:lnTo>
                  <a:pt x="64820" y="24214"/>
                </a:lnTo>
                <a:lnTo>
                  <a:pt x="69815" y="29718"/>
                </a:lnTo>
                <a:lnTo>
                  <a:pt x="72301" y="37426"/>
                </a:lnTo>
                <a:lnTo>
                  <a:pt x="92692" y="37426"/>
                </a:lnTo>
                <a:lnTo>
                  <a:pt x="92350" y="31498"/>
                </a:lnTo>
                <a:lnTo>
                  <a:pt x="86487" y="19812"/>
                </a:lnTo>
                <a:close/>
              </a:path>
            </a:pathLst>
          </a:custGeom>
          <a:solidFill>
            <a:srgbClr val="FEFEFE"/>
          </a:solidFill>
        </p:spPr>
        <p:txBody>
          <a:bodyPr wrap="square" lIns="0" tIns="0" rIns="0" bIns="0" rtlCol="0"/>
          <a:lstStyle/>
          <a:p>
            <a:endParaRPr/>
          </a:p>
        </p:txBody>
      </p:sp>
      <p:sp>
        <p:nvSpPr>
          <p:cNvPr id="23" name="object 23"/>
          <p:cNvSpPr/>
          <p:nvPr/>
        </p:nvSpPr>
        <p:spPr>
          <a:xfrm>
            <a:off x="5235931" y="3178314"/>
            <a:ext cx="75833" cy="94257"/>
          </a:xfrm>
          <a:custGeom>
            <a:avLst/>
            <a:gdLst/>
            <a:ahLst/>
            <a:cxnLst/>
            <a:rect l="l" t="t" r="r" b="b"/>
            <a:pathLst>
              <a:path w="109220" h="128904">
                <a:moveTo>
                  <a:pt x="60909" y="0"/>
                </a:moveTo>
                <a:lnTo>
                  <a:pt x="0" y="0"/>
                </a:lnTo>
                <a:lnTo>
                  <a:pt x="0" y="128612"/>
                </a:lnTo>
                <a:lnTo>
                  <a:pt x="60909" y="128612"/>
                </a:lnTo>
                <a:lnTo>
                  <a:pt x="79644" y="126732"/>
                </a:lnTo>
                <a:lnTo>
                  <a:pt x="94921" y="120449"/>
                </a:lnTo>
                <a:lnTo>
                  <a:pt x="105209" y="108799"/>
                </a:lnTo>
                <a:lnTo>
                  <a:pt x="105786" y="106044"/>
                </a:lnTo>
                <a:lnTo>
                  <a:pt x="23850" y="106044"/>
                </a:lnTo>
                <a:lnTo>
                  <a:pt x="23850" y="73025"/>
                </a:lnTo>
                <a:lnTo>
                  <a:pt x="102554" y="73025"/>
                </a:lnTo>
                <a:lnTo>
                  <a:pt x="97989" y="67475"/>
                </a:lnTo>
                <a:lnTo>
                  <a:pt x="88430" y="62204"/>
                </a:lnTo>
                <a:lnTo>
                  <a:pt x="96068" y="57476"/>
                </a:lnTo>
                <a:lnTo>
                  <a:pt x="101050" y="51739"/>
                </a:lnTo>
                <a:lnTo>
                  <a:pt x="23850" y="51739"/>
                </a:lnTo>
                <a:lnTo>
                  <a:pt x="23850" y="22021"/>
                </a:lnTo>
                <a:lnTo>
                  <a:pt x="102064" y="22021"/>
                </a:lnTo>
                <a:lnTo>
                  <a:pt x="101771" y="20552"/>
                </a:lnTo>
                <a:lnTo>
                  <a:pt x="92509" y="8934"/>
                </a:lnTo>
                <a:lnTo>
                  <a:pt x="78500" y="2183"/>
                </a:lnTo>
                <a:lnTo>
                  <a:pt x="60909" y="0"/>
                </a:lnTo>
                <a:close/>
              </a:path>
              <a:path w="109220" h="128904">
                <a:moveTo>
                  <a:pt x="102554" y="73025"/>
                </a:moveTo>
                <a:lnTo>
                  <a:pt x="60909" y="73025"/>
                </a:lnTo>
                <a:lnTo>
                  <a:pt x="68842" y="74152"/>
                </a:lnTo>
                <a:lnTo>
                  <a:pt x="76638" y="77498"/>
                </a:lnTo>
                <a:lnTo>
                  <a:pt x="82576" y="83011"/>
                </a:lnTo>
                <a:lnTo>
                  <a:pt x="84937" y="90639"/>
                </a:lnTo>
                <a:lnTo>
                  <a:pt x="82576" y="98152"/>
                </a:lnTo>
                <a:lnTo>
                  <a:pt x="76638" y="102881"/>
                </a:lnTo>
                <a:lnTo>
                  <a:pt x="68842" y="105339"/>
                </a:lnTo>
                <a:lnTo>
                  <a:pt x="60909" y="106044"/>
                </a:lnTo>
                <a:lnTo>
                  <a:pt x="105786" y="106044"/>
                </a:lnTo>
                <a:lnTo>
                  <a:pt x="108978" y="90817"/>
                </a:lnTo>
                <a:lnTo>
                  <a:pt x="107884" y="83589"/>
                </a:lnTo>
                <a:lnTo>
                  <a:pt x="104347" y="75206"/>
                </a:lnTo>
                <a:lnTo>
                  <a:pt x="102554" y="73025"/>
                </a:lnTo>
                <a:close/>
              </a:path>
              <a:path w="109220" h="128904">
                <a:moveTo>
                  <a:pt x="102064" y="22021"/>
                </a:moveTo>
                <a:lnTo>
                  <a:pt x="60909" y="22021"/>
                </a:lnTo>
                <a:lnTo>
                  <a:pt x="70561" y="23671"/>
                </a:lnTo>
                <a:lnTo>
                  <a:pt x="76776" y="27744"/>
                </a:lnTo>
                <a:lnTo>
                  <a:pt x="80102" y="32924"/>
                </a:lnTo>
                <a:lnTo>
                  <a:pt x="80978" y="37337"/>
                </a:lnTo>
                <a:lnTo>
                  <a:pt x="81089" y="45288"/>
                </a:lnTo>
                <a:lnTo>
                  <a:pt x="76136" y="51739"/>
                </a:lnTo>
                <a:lnTo>
                  <a:pt x="101050" y="51739"/>
                </a:lnTo>
                <a:lnTo>
                  <a:pt x="101245" y="51514"/>
                </a:lnTo>
                <a:lnTo>
                  <a:pt x="104187" y="44680"/>
                </a:lnTo>
                <a:lnTo>
                  <a:pt x="105117" y="37337"/>
                </a:lnTo>
                <a:lnTo>
                  <a:pt x="102064" y="22021"/>
                </a:lnTo>
                <a:close/>
              </a:path>
            </a:pathLst>
          </a:custGeom>
          <a:solidFill>
            <a:srgbClr val="FEFEFE"/>
          </a:solidFill>
        </p:spPr>
        <p:txBody>
          <a:bodyPr wrap="square" lIns="0" tIns="0" rIns="0" bIns="0" rtlCol="0"/>
          <a:lstStyle/>
          <a:p>
            <a:endParaRPr/>
          </a:p>
        </p:txBody>
      </p:sp>
      <p:sp>
        <p:nvSpPr>
          <p:cNvPr id="24" name="object 24"/>
          <p:cNvSpPr/>
          <p:nvPr/>
        </p:nvSpPr>
        <p:spPr>
          <a:xfrm>
            <a:off x="5319100" y="3178017"/>
            <a:ext cx="18517" cy="94720"/>
          </a:xfrm>
          <a:custGeom>
            <a:avLst/>
            <a:gdLst/>
            <a:ahLst/>
            <a:cxnLst/>
            <a:rect l="l" t="t" r="r" b="b"/>
            <a:pathLst>
              <a:path w="26670" h="129539">
                <a:moveTo>
                  <a:pt x="24396" y="38201"/>
                </a:moveTo>
                <a:lnTo>
                  <a:pt x="2019" y="38201"/>
                </a:lnTo>
                <a:lnTo>
                  <a:pt x="2019" y="129019"/>
                </a:lnTo>
                <a:lnTo>
                  <a:pt x="24396" y="129019"/>
                </a:lnTo>
                <a:lnTo>
                  <a:pt x="24396" y="38201"/>
                </a:lnTo>
                <a:close/>
              </a:path>
              <a:path w="26670" h="129539">
                <a:moveTo>
                  <a:pt x="13207" y="0"/>
                </a:moveTo>
                <a:lnTo>
                  <a:pt x="4127" y="3267"/>
                </a:lnTo>
                <a:lnTo>
                  <a:pt x="0" y="13068"/>
                </a:lnTo>
                <a:lnTo>
                  <a:pt x="4127" y="22876"/>
                </a:lnTo>
                <a:lnTo>
                  <a:pt x="13208" y="26146"/>
                </a:lnTo>
                <a:lnTo>
                  <a:pt x="22288" y="22876"/>
                </a:lnTo>
                <a:lnTo>
                  <a:pt x="26416" y="13068"/>
                </a:lnTo>
                <a:lnTo>
                  <a:pt x="22288" y="3267"/>
                </a:lnTo>
                <a:lnTo>
                  <a:pt x="13207" y="0"/>
                </a:lnTo>
                <a:close/>
              </a:path>
            </a:pathLst>
          </a:custGeom>
          <a:solidFill>
            <a:srgbClr val="FEFEFE"/>
          </a:solidFill>
        </p:spPr>
        <p:txBody>
          <a:bodyPr wrap="square" lIns="0" tIns="0" rIns="0" bIns="0" rtlCol="0"/>
          <a:lstStyle/>
          <a:p>
            <a:endParaRPr/>
          </a:p>
        </p:txBody>
      </p:sp>
      <p:sp>
        <p:nvSpPr>
          <p:cNvPr id="25" name="object 25"/>
          <p:cNvSpPr/>
          <p:nvPr/>
        </p:nvSpPr>
        <p:spPr>
          <a:xfrm>
            <a:off x="5344311" y="3206220"/>
            <a:ext cx="52906" cy="66398"/>
          </a:xfrm>
          <a:custGeom>
            <a:avLst/>
            <a:gdLst/>
            <a:ahLst/>
            <a:cxnLst/>
            <a:rect l="l" t="t" r="r" b="b"/>
            <a:pathLst>
              <a:path w="76200" h="90804">
                <a:moveTo>
                  <a:pt x="75780" y="0"/>
                </a:moveTo>
                <a:lnTo>
                  <a:pt x="3301" y="0"/>
                </a:lnTo>
                <a:lnTo>
                  <a:pt x="3301" y="20370"/>
                </a:lnTo>
                <a:lnTo>
                  <a:pt x="43306" y="20370"/>
                </a:lnTo>
                <a:lnTo>
                  <a:pt x="0" y="81102"/>
                </a:lnTo>
                <a:lnTo>
                  <a:pt x="0" y="90449"/>
                </a:lnTo>
                <a:lnTo>
                  <a:pt x="76149" y="90449"/>
                </a:lnTo>
                <a:lnTo>
                  <a:pt x="76149" y="68440"/>
                </a:lnTo>
                <a:lnTo>
                  <a:pt x="34124" y="68440"/>
                </a:lnTo>
                <a:lnTo>
                  <a:pt x="75780" y="10642"/>
                </a:lnTo>
                <a:lnTo>
                  <a:pt x="75780" y="0"/>
                </a:lnTo>
                <a:close/>
              </a:path>
            </a:pathLst>
          </a:custGeom>
          <a:solidFill>
            <a:srgbClr val="FEFEFE"/>
          </a:solidFill>
        </p:spPr>
        <p:txBody>
          <a:bodyPr wrap="square" lIns="0" tIns="0" rIns="0" bIns="0" rtlCol="0"/>
          <a:lstStyle/>
          <a:p>
            <a:endParaRPr/>
          </a:p>
        </p:txBody>
      </p:sp>
      <p:sp>
        <p:nvSpPr>
          <p:cNvPr id="26" name="object 26"/>
          <p:cNvSpPr/>
          <p:nvPr/>
        </p:nvSpPr>
        <p:spPr>
          <a:xfrm>
            <a:off x="5431562" y="3178314"/>
            <a:ext cx="74951" cy="94257"/>
          </a:xfrm>
          <a:custGeom>
            <a:avLst/>
            <a:gdLst/>
            <a:ahLst/>
            <a:cxnLst/>
            <a:rect l="l" t="t" r="r" b="b"/>
            <a:pathLst>
              <a:path w="107950" h="128904">
                <a:moveTo>
                  <a:pt x="60553" y="0"/>
                </a:moveTo>
                <a:lnTo>
                  <a:pt x="0" y="0"/>
                </a:lnTo>
                <a:lnTo>
                  <a:pt x="0" y="128612"/>
                </a:lnTo>
                <a:lnTo>
                  <a:pt x="24218" y="128612"/>
                </a:lnTo>
                <a:lnTo>
                  <a:pt x="24218" y="90817"/>
                </a:lnTo>
                <a:lnTo>
                  <a:pt x="60553" y="90817"/>
                </a:lnTo>
                <a:lnTo>
                  <a:pt x="95924" y="76627"/>
                </a:lnTo>
                <a:lnTo>
                  <a:pt x="98939" y="68618"/>
                </a:lnTo>
                <a:lnTo>
                  <a:pt x="24218" y="68618"/>
                </a:lnTo>
                <a:lnTo>
                  <a:pt x="24218" y="23126"/>
                </a:lnTo>
                <a:lnTo>
                  <a:pt x="99250" y="23126"/>
                </a:lnTo>
                <a:lnTo>
                  <a:pt x="95870" y="14190"/>
                </a:lnTo>
                <a:lnTo>
                  <a:pt x="60553" y="0"/>
                </a:lnTo>
                <a:close/>
              </a:path>
              <a:path w="107950" h="128904">
                <a:moveTo>
                  <a:pt x="99250" y="23126"/>
                </a:moveTo>
                <a:lnTo>
                  <a:pt x="60553" y="23126"/>
                </a:lnTo>
                <a:lnTo>
                  <a:pt x="77916" y="30234"/>
                </a:lnTo>
                <a:lnTo>
                  <a:pt x="83737" y="45872"/>
                </a:lnTo>
                <a:lnTo>
                  <a:pt x="77966" y="61510"/>
                </a:lnTo>
                <a:lnTo>
                  <a:pt x="60553" y="68618"/>
                </a:lnTo>
                <a:lnTo>
                  <a:pt x="98939" y="68618"/>
                </a:lnTo>
                <a:lnTo>
                  <a:pt x="107678" y="45408"/>
                </a:lnTo>
                <a:lnTo>
                  <a:pt x="99250" y="23126"/>
                </a:lnTo>
                <a:close/>
              </a:path>
            </a:pathLst>
          </a:custGeom>
          <a:solidFill>
            <a:srgbClr val="FEFEFE"/>
          </a:solidFill>
        </p:spPr>
        <p:txBody>
          <a:bodyPr wrap="square" lIns="0" tIns="0" rIns="0" bIns="0" rtlCol="0"/>
          <a:lstStyle/>
          <a:p>
            <a:endParaRPr/>
          </a:p>
        </p:txBody>
      </p:sp>
      <p:sp>
        <p:nvSpPr>
          <p:cNvPr id="27" name="object 27"/>
          <p:cNvSpPr/>
          <p:nvPr/>
        </p:nvSpPr>
        <p:spPr>
          <a:xfrm>
            <a:off x="5509132" y="3204882"/>
            <a:ext cx="65692" cy="69184"/>
          </a:xfrm>
          <a:custGeom>
            <a:avLst/>
            <a:gdLst/>
            <a:ahLst/>
            <a:cxnLst/>
            <a:rect l="l" t="t" r="r" b="b"/>
            <a:pathLst>
              <a:path w="94615" h="94614">
                <a:moveTo>
                  <a:pt x="46786" y="0"/>
                </a:moveTo>
                <a:lnTo>
                  <a:pt x="27324" y="3730"/>
                </a:lnTo>
                <a:lnTo>
                  <a:pt x="12592" y="13876"/>
                </a:lnTo>
                <a:lnTo>
                  <a:pt x="3259" y="28873"/>
                </a:lnTo>
                <a:lnTo>
                  <a:pt x="0" y="47155"/>
                </a:lnTo>
                <a:lnTo>
                  <a:pt x="3210" y="65509"/>
                </a:lnTo>
                <a:lnTo>
                  <a:pt x="12476" y="80494"/>
                </a:lnTo>
                <a:lnTo>
                  <a:pt x="27244" y="90594"/>
                </a:lnTo>
                <a:lnTo>
                  <a:pt x="46964" y="94297"/>
                </a:lnTo>
                <a:lnTo>
                  <a:pt x="66719" y="90594"/>
                </a:lnTo>
                <a:lnTo>
                  <a:pt x="81553" y="80494"/>
                </a:lnTo>
                <a:lnTo>
                  <a:pt x="85752" y="73748"/>
                </a:lnTo>
                <a:lnTo>
                  <a:pt x="46964" y="73748"/>
                </a:lnTo>
                <a:lnTo>
                  <a:pt x="36238" y="71527"/>
                </a:lnTo>
                <a:lnTo>
                  <a:pt x="28551" y="65609"/>
                </a:lnTo>
                <a:lnTo>
                  <a:pt x="23924" y="57112"/>
                </a:lnTo>
                <a:lnTo>
                  <a:pt x="22377" y="47155"/>
                </a:lnTo>
                <a:lnTo>
                  <a:pt x="23949" y="37235"/>
                </a:lnTo>
                <a:lnTo>
                  <a:pt x="28617" y="28660"/>
                </a:lnTo>
                <a:lnTo>
                  <a:pt x="36313" y="22634"/>
                </a:lnTo>
                <a:lnTo>
                  <a:pt x="46964" y="20358"/>
                </a:lnTo>
                <a:lnTo>
                  <a:pt x="85369" y="20358"/>
                </a:lnTo>
                <a:lnTo>
                  <a:pt x="81254" y="13876"/>
                </a:lnTo>
                <a:lnTo>
                  <a:pt x="66334" y="3730"/>
                </a:lnTo>
                <a:lnTo>
                  <a:pt x="46786" y="0"/>
                </a:lnTo>
                <a:close/>
              </a:path>
              <a:path w="94615" h="94614">
                <a:moveTo>
                  <a:pt x="85369" y="20358"/>
                </a:moveTo>
                <a:lnTo>
                  <a:pt x="46964" y="20358"/>
                </a:lnTo>
                <a:lnTo>
                  <a:pt x="57155" y="22634"/>
                </a:lnTo>
                <a:lnTo>
                  <a:pt x="64901" y="28660"/>
                </a:lnTo>
                <a:lnTo>
                  <a:pt x="69826" y="37235"/>
                </a:lnTo>
                <a:lnTo>
                  <a:pt x="71551" y="47155"/>
                </a:lnTo>
                <a:lnTo>
                  <a:pt x="70006" y="57112"/>
                </a:lnTo>
                <a:lnTo>
                  <a:pt x="65382" y="65609"/>
                </a:lnTo>
                <a:lnTo>
                  <a:pt x="57696" y="71527"/>
                </a:lnTo>
                <a:lnTo>
                  <a:pt x="46964" y="73748"/>
                </a:lnTo>
                <a:lnTo>
                  <a:pt x="85752" y="73748"/>
                </a:lnTo>
                <a:lnTo>
                  <a:pt x="90880" y="65509"/>
                </a:lnTo>
                <a:lnTo>
                  <a:pt x="94119" y="47155"/>
                </a:lnTo>
                <a:lnTo>
                  <a:pt x="90774" y="28873"/>
                </a:lnTo>
                <a:lnTo>
                  <a:pt x="85369" y="20358"/>
                </a:lnTo>
                <a:close/>
              </a:path>
            </a:pathLst>
          </a:custGeom>
          <a:solidFill>
            <a:srgbClr val="FEFEFE"/>
          </a:solidFill>
        </p:spPr>
        <p:txBody>
          <a:bodyPr wrap="square" lIns="0" tIns="0" rIns="0" bIns="0" rtlCol="0"/>
          <a:lstStyle/>
          <a:p>
            <a:endParaRPr/>
          </a:p>
        </p:txBody>
      </p:sp>
      <p:sp>
        <p:nvSpPr>
          <p:cNvPr id="28" name="object 28"/>
          <p:cNvSpPr/>
          <p:nvPr/>
        </p:nvSpPr>
        <p:spPr>
          <a:xfrm>
            <a:off x="5583386" y="3204474"/>
            <a:ext cx="49820" cy="68255"/>
          </a:xfrm>
          <a:custGeom>
            <a:avLst/>
            <a:gdLst/>
            <a:ahLst/>
            <a:cxnLst/>
            <a:rect l="l" t="t" r="r" b="b"/>
            <a:pathLst>
              <a:path w="71754" h="93345">
                <a:moveTo>
                  <a:pt x="20739" y="2387"/>
                </a:moveTo>
                <a:lnTo>
                  <a:pt x="0" y="2387"/>
                </a:lnTo>
                <a:lnTo>
                  <a:pt x="0" y="92837"/>
                </a:lnTo>
                <a:lnTo>
                  <a:pt x="22377" y="92837"/>
                </a:lnTo>
                <a:lnTo>
                  <a:pt x="22377" y="45135"/>
                </a:lnTo>
                <a:lnTo>
                  <a:pt x="24253" y="34511"/>
                </a:lnTo>
                <a:lnTo>
                  <a:pt x="29262" y="27409"/>
                </a:lnTo>
                <a:lnTo>
                  <a:pt x="36473" y="23436"/>
                </a:lnTo>
                <a:lnTo>
                  <a:pt x="44958" y="22199"/>
                </a:lnTo>
                <a:lnTo>
                  <a:pt x="64147" y="22199"/>
                </a:lnTo>
                <a:lnTo>
                  <a:pt x="68991" y="12852"/>
                </a:lnTo>
                <a:lnTo>
                  <a:pt x="22377" y="12852"/>
                </a:lnTo>
                <a:lnTo>
                  <a:pt x="20739" y="2387"/>
                </a:lnTo>
                <a:close/>
              </a:path>
              <a:path w="71754" h="93345">
                <a:moveTo>
                  <a:pt x="64147" y="22199"/>
                </a:moveTo>
                <a:lnTo>
                  <a:pt x="52285" y="22199"/>
                </a:lnTo>
                <a:lnTo>
                  <a:pt x="56515" y="24218"/>
                </a:lnTo>
                <a:lnTo>
                  <a:pt x="61099" y="28079"/>
                </a:lnTo>
                <a:lnTo>
                  <a:pt x="64147" y="22199"/>
                </a:lnTo>
                <a:close/>
              </a:path>
              <a:path w="71754" h="93345">
                <a:moveTo>
                  <a:pt x="57251" y="0"/>
                </a:moveTo>
                <a:lnTo>
                  <a:pt x="47879" y="0"/>
                </a:lnTo>
                <a:lnTo>
                  <a:pt x="41008" y="432"/>
                </a:lnTo>
                <a:lnTo>
                  <a:pt x="34309" y="2225"/>
                </a:lnTo>
                <a:lnTo>
                  <a:pt x="28019" y="6118"/>
                </a:lnTo>
                <a:lnTo>
                  <a:pt x="22377" y="12852"/>
                </a:lnTo>
                <a:lnTo>
                  <a:pt x="68991" y="12852"/>
                </a:lnTo>
                <a:lnTo>
                  <a:pt x="71183" y="8623"/>
                </a:lnTo>
                <a:lnTo>
                  <a:pt x="66230" y="3670"/>
                </a:lnTo>
                <a:lnTo>
                  <a:pt x="57251" y="0"/>
                </a:lnTo>
                <a:close/>
              </a:path>
            </a:pathLst>
          </a:custGeom>
          <a:solidFill>
            <a:srgbClr val="FEFEFE"/>
          </a:solidFill>
        </p:spPr>
        <p:txBody>
          <a:bodyPr wrap="square" lIns="0" tIns="0" rIns="0" bIns="0" rtlCol="0"/>
          <a:lstStyle/>
          <a:p>
            <a:endParaRPr/>
          </a:p>
        </p:txBody>
      </p:sp>
      <p:sp>
        <p:nvSpPr>
          <p:cNvPr id="29" name="object 29"/>
          <p:cNvSpPr/>
          <p:nvPr/>
        </p:nvSpPr>
        <p:spPr>
          <a:xfrm>
            <a:off x="5635481" y="3187573"/>
            <a:ext cx="47175" cy="85899"/>
          </a:xfrm>
          <a:custGeom>
            <a:avLst/>
            <a:gdLst/>
            <a:ahLst/>
            <a:cxnLst/>
            <a:rect l="l" t="t" r="r" b="b"/>
            <a:pathLst>
              <a:path w="67945" h="117475">
                <a:moveTo>
                  <a:pt x="39077" y="44958"/>
                </a:moveTo>
                <a:lnTo>
                  <a:pt x="16878" y="44958"/>
                </a:lnTo>
                <a:lnTo>
                  <a:pt x="16878" y="84035"/>
                </a:lnTo>
                <a:lnTo>
                  <a:pt x="19191" y="98819"/>
                </a:lnTo>
                <a:lnTo>
                  <a:pt x="25752" y="109285"/>
                </a:lnTo>
                <a:lnTo>
                  <a:pt x="35994" y="115380"/>
                </a:lnTo>
                <a:lnTo>
                  <a:pt x="49352" y="117055"/>
                </a:lnTo>
                <a:lnTo>
                  <a:pt x="56134" y="116878"/>
                </a:lnTo>
                <a:lnTo>
                  <a:pt x="61455" y="115773"/>
                </a:lnTo>
                <a:lnTo>
                  <a:pt x="67881" y="113207"/>
                </a:lnTo>
                <a:lnTo>
                  <a:pt x="62546" y="96875"/>
                </a:lnTo>
                <a:lnTo>
                  <a:pt x="43840" y="96875"/>
                </a:lnTo>
                <a:lnTo>
                  <a:pt x="39077" y="92659"/>
                </a:lnTo>
                <a:lnTo>
                  <a:pt x="39077" y="44958"/>
                </a:lnTo>
                <a:close/>
              </a:path>
              <a:path w="67945" h="117475">
                <a:moveTo>
                  <a:pt x="61645" y="94119"/>
                </a:moveTo>
                <a:lnTo>
                  <a:pt x="58343" y="95770"/>
                </a:lnTo>
                <a:lnTo>
                  <a:pt x="54305" y="96875"/>
                </a:lnTo>
                <a:lnTo>
                  <a:pt x="62546" y="96875"/>
                </a:lnTo>
                <a:lnTo>
                  <a:pt x="61645" y="94119"/>
                </a:lnTo>
                <a:close/>
              </a:path>
              <a:path w="67945" h="117475">
                <a:moveTo>
                  <a:pt x="64211" y="25692"/>
                </a:moveTo>
                <a:lnTo>
                  <a:pt x="0" y="25692"/>
                </a:lnTo>
                <a:lnTo>
                  <a:pt x="0" y="44958"/>
                </a:lnTo>
                <a:lnTo>
                  <a:pt x="64211" y="44958"/>
                </a:lnTo>
                <a:lnTo>
                  <a:pt x="64211" y="25692"/>
                </a:lnTo>
                <a:close/>
              </a:path>
              <a:path w="67945" h="117475">
                <a:moveTo>
                  <a:pt x="39255" y="0"/>
                </a:moveTo>
                <a:lnTo>
                  <a:pt x="16878" y="2387"/>
                </a:lnTo>
                <a:lnTo>
                  <a:pt x="16878" y="25692"/>
                </a:lnTo>
                <a:lnTo>
                  <a:pt x="39255" y="25692"/>
                </a:lnTo>
                <a:lnTo>
                  <a:pt x="39255" y="0"/>
                </a:lnTo>
                <a:close/>
              </a:path>
            </a:pathLst>
          </a:custGeom>
          <a:solidFill>
            <a:srgbClr val="FEFEFE"/>
          </a:solidFill>
        </p:spPr>
        <p:txBody>
          <a:bodyPr wrap="square" lIns="0" tIns="0" rIns="0" bIns="0" rtlCol="0"/>
          <a:lstStyle/>
          <a:p>
            <a:endParaRPr/>
          </a:p>
        </p:txBody>
      </p:sp>
      <p:sp>
        <p:nvSpPr>
          <p:cNvPr id="30" name="object 30"/>
          <p:cNvSpPr/>
          <p:nvPr/>
        </p:nvSpPr>
        <p:spPr>
          <a:xfrm>
            <a:off x="5686421" y="3204613"/>
            <a:ext cx="68338" cy="70112"/>
          </a:xfrm>
          <a:custGeom>
            <a:avLst/>
            <a:gdLst/>
            <a:ahLst/>
            <a:cxnLst/>
            <a:rect l="l" t="t" r="r" b="b"/>
            <a:pathLst>
              <a:path w="98425" h="95885">
                <a:moveTo>
                  <a:pt x="47155" y="0"/>
                </a:moveTo>
                <a:lnTo>
                  <a:pt x="28642" y="2929"/>
                </a:lnTo>
                <a:lnTo>
                  <a:pt x="13671" y="11898"/>
                </a:lnTo>
                <a:lnTo>
                  <a:pt x="3653" y="26751"/>
                </a:lnTo>
                <a:lnTo>
                  <a:pt x="0" y="47332"/>
                </a:lnTo>
                <a:lnTo>
                  <a:pt x="3514" y="68263"/>
                </a:lnTo>
                <a:lnTo>
                  <a:pt x="13255" y="83340"/>
                </a:lnTo>
                <a:lnTo>
                  <a:pt x="28021" y="92431"/>
                </a:lnTo>
                <a:lnTo>
                  <a:pt x="46608" y="95402"/>
                </a:lnTo>
                <a:lnTo>
                  <a:pt x="54725" y="94329"/>
                </a:lnTo>
                <a:lnTo>
                  <a:pt x="63136" y="91344"/>
                </a:lnTo>
                <a:lnTo>
                  <a:pt x="70620" y="86397"/>
                </a:lnTo>
                <a:lnTo>
                  <a:pt x="75958" y="79438"/>
                </a:lnTo>
                <a:lnTo>
                  <a:pt x="98158" y="79438"/>
                </a:lnTo>
                <a:lnTo>
                  <a:pt x="98158" y="74853"/>
                </a:lnTo>
                <a:lnTo>
                  <a:pt x="49174" y="74853"/>
                </a:lnTo>
                <a:lnTo>
                  <a:pt x="38718" y="72978"/>
                </a:lnTo>
                <a:lnTo>
                  <a:pt x="30203" y="67560"/>
                </a:lnTo>
                <a:lnTo>
                  <a:pt x="24474" y="58908"/>
                </a:lnTo>
                <a:lnTo>
                  <a:pt x="22377" y="47332"/>
                </a:lnTo>
                <a:lnTo>
                  <a:pt x="24474" y="35786"/>
                </a:lnTo>
                <a:lnTo>
                  <a:pt x="30203" y="27200"/>
                </a:lnTo>
                <a:lnTo>
                  <a:pt x="38718" y="21847"/>
                </a:lnTo>
                <a:lnTo>
                  <a:pt x="49174" y="20002"/>
                </a:lnTo>
                <a:lnTo>
                  <a:pt x="98158" y="20002"/>
                </a:lnTo>
                <a:lnTo>
                  <a:pt x="98158" y="14681"/>
                </a:lnTo>
                <a:lnTo>
                  <a:pt x="75958" y="14681"/>
                </a:lnTo>
                <a:lnTo>
                  <a:pt x="70990" y="8593"/>
                </a:lnTo>
                <a:lnTo>
                  <a:pt x="64166" y="3968"/>
                </a:lnTo>
                <a:lnTo>
                  <a:pt x="56038" y="1029"/>
                </a:lnTo>
                <a:lnTo>
                  <a:pt x="47155" y="0"/>
                </a:lnTo>
                <a:close/>
              </a:path>
              <a:path w="98425" h="95885">
                <a:moveTo>
                  <a:pt x="98158" y="79438"/>
                </a:moveTo>
                <a:lnTo>
                  <a:pt x="75958" y="79438"/>
                </a:lnTo>
                <a:lnTo>
                  <a:pt x="77063" y="92646"/>
                </a:lnTo>
                <a:lnTo>
                  <a:pt x="98158" y="92646"/>
                </a:lnTo>
                <a:lnTo>
                  <a:pt x="98158" y="79438"/>
                </a:lnTo>
                <a:close/>
              </a:path>
              <a:path w="98425" h="95885">
                <a:moveTo>
                  <a:pt x="98158" y="20002"/>
                </a:moveTo>
                <a:lnTo>
                  <a:pt x="49174" y="20002"/>
                </a:lnTo>
                <a:lnTo>
                  <a:pt x="68984" y="28573"/>
                </a:lnTo>
                <a:lnTo>
                  <a:pt x="75587" y="47428"/>
                </a:lnTo>
                <a:lnTo>
                  <a:pt x="68984" y="66283"/>
                </a:lnTo>
                <a:lnTo>
                  <a:pt x="49174" y="74853"/>
                </a:lnTo>
                <a:lnTo>
                  <a:pt x="98158" y="74853"/>
                </a:lnTo>
                <a:lnTo>
                  <a:pt x="98158" y="20002"/>
                </a:lnTo>
                <a:close/>
              </a:path>
              <a:path w="98425" h="95885">
                <a:moveTo>
                  <a:pt x="98158" y="2197"/>
                </a:moveTo>
                <a:lnTo>
                  <a:pt x="76695" y="2197"/>
                </a:lnTo>
                <a:lnTo>
                  <a:pt x="75958" y="14681"/>
                </a:lnTo>
                <a:lnTo>
                  <a:pt x="98158" y="14681"/>
                </a:lnTo>
                <a:lnTo>
                  <a:pt x="98158" y="2197"/>
                </a:lnTo>
                <a:close/>
              </a:path>
            </a:pathLst>
          </a:custGeom>
          <a:solidFill>
            <a:srgbClr val="FEFEFE"/>
          </a:solidFill>
        </p:spPr>
        <p:txBody>
          <a:bodyPr wrap="square" lIns="0" tIns="0" rIns="0" bIns="0" rtlCol="0"/>
          <a:lstStyle/>
          <a:p>
            <a:endParaRPr/>
          </a:p>
        </p:txBody>
      </p:sp>
      <p:sp>
        <p:nvSpPr>
          <p:cNvPr id="31" name="object 31"/>
          <p:cNvSpPr/>
          <p:nvPr/>
        </p:nvSpPr>
        <p:spPr>
          <a:xfrm>
            <a:off x="5773611" y="3178583"/>
            <a:ext cx="0" cy="93793"/>
          </a:xfrm>
          <a:custGeom>
            <a:avLst/>
            <a:gdLst/>
            <a:ahLst/>
            <a:cxnLst/>
            <a:rect l="l" t="t" r="r" b="b"/>
            <a:pathLst>
              <a:path h="128270">
                <a:moveTo>
                  <a:pt x="0" y="0"/>
                </a:moveTo>
                <a:lnTo>
                  <a:pt x="0" y="128244"/>
                </a:lnTo>
              </a:path>
            </a:pathLst>
          </a:custGeom>
          <a:ln w="22199">
            <a:solidFill>
              <a:srgbClr val="FEFEFE"/>
            </a:solidFill>
          </a:ln>
        </p:spPr>
        <p:txBody>
          <a:bodyPr wrap="square" lIns="0" tIns="0" rIns="0" bIns="0" rtlCol="0"/>
          <a:lstStyle/>
          <a:p>
            <a:endParaRPr/>
          </a:p>
        </p:txBody>
      </p:sp>
      <p:sp>
        <p:nvSpPr>
          <p:cNvPr id="32" name="object 32"/>
          <p:cNvSpPr/>
          <p:nvPr/>
        </p:nvSpPr>
        <p:spPr>
          <a:xfrm>
            <a:off x="4758610" y="3203733"/>
            <a:ext cx="78478" cy="94257"/>
          </a:xfrm>
          <a:custGeom>
            <a:avLst/>
            <a:gdLst/>
            <a:ahLst/>
            <a:cxnLst/>
            <a:rect l="l" t="t" r="r" b="b"/>
            <a:pathLst>
              <a:path w="113029" h="128904">
                <a:moveTo>
                  <a:pt x="39652" y="0"/>
                </a:moveTo>
                <a:lnTo>
                  <a:pt x="11715" y="18370"/>
                </a:lnTo>
                <a:lnTo>
                  <a:pt x="0" y="55165"/>
                </a:lnTo>
                <a:lnTo>
                  <a:pt x="0" y="73695"/>
                </a:lnTo>
                <a:lnTo>
                  <a:pt x="11715" y="110490"/>
                </a:lnTo>
                <a:lnTo>
                  <a:pt x="39652" y="128860"/>
                </a:lnTo>
                <a:lnTo>
                  <a:pt x="72996" y="128833"/>
                </a:lnTo>
                <a:lnTo>
                  <a:pt x="100933" y="110435"/>
                </a:lnTo>
                <a:lnTo>
                  <a:pt x="101502" y="108651"/>
                </a:lnTo>
                <a:lnTo>
                  <a:pt x="56330" y="108651"/>
                </a:lnTo>
                <a:lnTo>
                  <a:pt x="34131" y="99912"/>
                </a:lnTo>
                <a:lnTo>
                  <a:pt x="24041" y="73695"/>
                </a:lnTo>
                <a:lnTo>
                  <a:pt x="24041" y="55165"/>
                </a:lnTo>
                <a:lnTo>
                  <a:pt x="34131" y="29132"/>
                </a:lnTo>
                <a:lnTo>
                  <a:pt x="56330" y="20556"/>
                </a:lnTo>
                <a:lnTo>
                  <a:pt x="101613" y="20556"/>
                </a:lnTo>
                <a:lnTo>
                  <a:pt x="100933" y="18425"/>
                </a:lnTo>
                <a:lnTo>
                  <a:pt x="72996" y="27"/>
                </a:lnTo>
                <a:lnTo>
                  <a:pt x="39652" y="0"/>
                </a:lnTo>
                <a:close/>
              </a:path>
              <a:path w="113029" h="128904">
                <a:moveTo>
                  <a:pt x="101613" y="20556"/>
                </a:moveTo>
                <a:lnTo>
                  <a:pt x="56330" y="20556"/>
                </a:lnTo>
                <a:lnTo>
                  <a:pt x="78530" y="29285"/>
                </a:lnTo>
                <a:lnTo>
                  <a:pt x="88620" y="55165"/>
                </a:lnTo>
                <a:lnTo>
                  <a:pt x="88620" y="73695"/>
                </a:lnTo>
                <a:lnTo>
                  <a:pt x="78530" y="99912"/>
                </a:lnTo>
                <a:lnTo>
                  <a:pt x="56330" y="108651"/>
                </a:lnTo>
                <a:lnTo>
                  <a:pt x="101502" y="108651"/>
                </a:lnTo>
                <a:lnTo>
                  <a:pt x="112649" y="73695"/>
                </a:lnTo>
                <a:lnTo>
                  <a:pt x="112649" y="55165"/>
                </a:lnTo>
                <a:lnTo>
                  <a:pt x="101613" y="20556"/>
                </a:lnTo>
                <a:close/>
              </a:path>
            </a:pathLst>
          </a:custGeom>
          <a:solidFill>
            <a:srgbClr val="FFF212"/>
          </a:solidFill>
        </p:spPr>
        <p:txBody>
          <a:bodyPr wrap="square" lIns="0" tIns="0" rIns="0" bIns="0" rtlCol="0"/>
          <a:lstStyle/>
          <a:p>
            <a:endParaRPr/>
          </a:p>
        </p:txBody>
      </p:sp>
      <p:sp>
        <p:nvSpPr>
          <p:cNvPr id="33" name="object 33"/>
          <p:cNvSpPr/>
          <p:nvPr/>
        </p:nvSpPr>
        <p:spPr>
          <a:xfrm>
            <a:off x="4842422" y="3202746"/>
            <a:ext cx="72305" cy="95186"/>
          </a:xfrm>
          <a:custGeom>
            <a:avLst/>
            <a:gdLst/>
            <a:ahLst/>
            <a:cxnLst/>
            <a:rect l="l" t="t" r="r" b="b"/>
            <a:pathLst>
              <a:path w="104140" h="130175">
                <a:moveTo>
                  <a:pt x="98154" y="20916"/>
                </a:moveTo>
                <a:lnTo>
                  <a:pt x="50457" y="20916"/>
                </a:lnTo>
                <a:lnTo>
                  <a:pt x="61980" y="22166"/>
                </a:lnTo>
                <a:lnTo>
                  <a:pt x="71234" y="25961"/>
                </a:lnTo>
                <a:lnTo>
                  <a:pt x="77392" y="32371"/>
                </a:lnTo>
                <a:lnTo>
                  <a:pt x="79628" y="41465"/>
                </a:lnTo>
                <a:lnTo>
                  <a:pt x="76696" y="50313"/>
                </a:lnTo>
                <a:lnTo>
                  <a:pt x="69516" y="55292"/>
                </a:lnTo>
                <a:lnTo>
                  <a:pt x="60512" y="57485"/>
                </a:lnTo>
                <a:lnTo>
                  <a:pt x="52108" y="57975"/>
                </a:lnTo>
                <a:lnTo>
                  <a:pt x="33282" y="59814"/>
                </a:lnTo>
                <a:lnTo>
                  <a:pt x="16557" y="66074"/>
                </a:lnTo>
                <a:lnTo>
                  <a:pt x="4580" y="77874"/>
                </a:lnTo>
                <a:lnTo>
                  <a:pt x="0" y="96329"/>
                </a:lnTo>
                <a:lnTo>
                  <a:pt x="0" y="130086"/>
                </a:lnTo>
                <a:lnTo>
                  <a:pt x="104025" y="130086"/>
                </a:lnTo>
                <a:lnTo>
                  <a:pt x="104025" y="107518"/>
                </a:lnTo>
                <a:lnTo>
                  <a:pt x="24218" y="107518"/>
                </a:lnTo>
                <a:lnTo>
                  <a:pt x="24278" y="96329"/>
                </a:lnTo>
                <a:lnTo>
                  <a:pt x="27079" y="88016"/>
                </a:lnTo>
                <a:lnTo>
                  <a:pt x="34172" y="82934"/>
                </a:lnTo>
                <a:lnTo>
                  <a:pt x="43260" y="80466"/>
                </a:lnTo>
                <a:lnTo>
                  <a:pt x="71542" y="78333"/>
                </a:lnTo>
                <a:lnTo>
                  <a:pt x="87998" y="72613"/>
                </a:lnTo>
                <a:lnTo>
                  <a:pt x="99396" y="60772"/>
                </a:lnTo>
                <a:lnTo>
                  <a:pt x="103657" y="40919"/>
                </a:lnTo>
                <a:lnTo>
                  <a:pt x="98900" y="21677"/>
                </a:lnTo>
                <a:lnTo>
                  <a:pt x="98154" y="20916"/>
                </a:lnTo>
                <a:close/>
              </a:path>
              <a:path w="104140" h="130175">
                <a:moveTo>
                  <a:pt x="50088" y="0"/>
                </a:moveTo>
                <a:lnTo>
                  <a:pt x="32387" y="2259"/>
                </a:lnTo>
                <a:lnTo>
                  <a:pt x="16511" y="9267"/>
                </a:lnTo>
                <a:lnTo>
                  <a:pt x="5038" y="21366"/>
                </a:lnTo>
                <a:lnTo>
                  <a:pt x="546" y="38900"/>
                </a:lnTo>
                <a:lnTo>
                  <a:pt x="24587" y="38900"/>
                </a:lnTo>
                <a:lnTo>
                  <a:pt x="26923" y="31214"/>
                </a:lnTo>
                <a:lnTo>
                  <a:pt x="32840" y="25574"/>
                </a:lnTo>
                <a:lnTo>
                  <a:pt x="41098" y="22101"/>
                </a:lnTo>
                <a:lnTo>
                  <a:pt x="50457" y="20916"/>
                </a:lnTo>
                <a:lnTo>
                  <a:pt x="98154" y="20916"/>
                </a:lnTo>
                <a:lnTo>
                  <a:pt x="86507" y="9039"/>
                </a:lnTo>
                <a:lnTo>
                  <a:pt x="69297" y="2110"/>
                </a:lnTo>
                <a:lnTo>
                  <a:pt x="50088" y="0"/>
                </a:lnTo>
                <a:close/>
              </a:path>
            </a:pathLst>
          </a:custGeom>
          <a:solidFill>
            <a:srgbClr val="FFF212"/>
          </a:solidFill>
        </p:spPr>
        <p:txBody>
          <a:bodyPr wrap="square" lIns="0" tIns="0" rIns="0" bIns="0" rtlCol="0"/>
          <a:lstStyle/>
          <a:p>
            <a:endParaRPr/>
          </a:p>
        </p:txBody>
      </p:sp>
      <p:sp>
        <p:nvSpPr>
          <p:cNvPr id="34" name="object 34"/>
          <p:cNvSpPr/>
          <p:nvPr/>
        </p:nvSpPr>
        <p:spPr>
          <a:xfrm>
            <a:off x="5160011" y="3702815"/>
            <a:ext cx="2217486" cy="227381"/>
          </a:xfrm>
          <a:prstGeom prst="rect">
            <a:avLst/>
          </a:prstGeom>
          <a:blipFill>
            <a:blip r:embed="rId5" cstate="print"/>
            <a:stretch>
              <a:fillRect/>
            </a:stretch>
          </a:blipFill>
        </p:spPr>
        <p:txBody>
          <a:bodyPr wrap="square" lIns="0" tIns="0" rIns="0" bIns="0" rtlCol="0"/>
          <a:lstStyle/>
          <a:p>
            <a:endParaRPr/>
          </a:p>
        </p:txBody>
      </p:sp>
      <p:sp>
        <p:nvSpPr>
          <p:cNvPr id="35" name="object 35"/>
          <p:cNvSpPr/>
          <p:nvPr/>
        </p:nvSpPr>
        <p:spPr>
          <a:xfrm>
            <a:off x="6847718" y="3910968"/>
            <a:ext cx="14108" cy="0"/>
          </a:xfrm>
          <a:custGeom>
            <a:avLst/>
            <a:gdLst/>
            <a:ahLst/>
            <a:cxnLst/>
            <a:rect l="l" t="t" r="r" b="b"/>
            <a:pathLst>
              <a:path w="20320">
                <a:moveTo>
                  <a:pt x="0" y="0"/>
                </a:moveTo>
                <a:lnTo>
                  <a:pt x="19977" y="0"/>
                </a:lnTo>
              </a:path>
            </a:pathLst>
          </a:custGeom>
          <a:ln w="19672">
            <a:solidFill>
              <a:srgbClr val="FEFEFE"/>
            </a:solidFill>
          </a:ln>
        </p:spPr>
        <p:txBody>
          <a:bodyPr wrap="square" lIns="0" tIns="0" rIns="0" bIns="0" rtlCol="0"/>
          <a:lstStyle/>
          <a:p>
            <a:endParaRPr/>
          </a:p>
        </p:txBody>
      </p:sp>
      <p:sp>
        <p:nvSpPr>
          <p:cNvPr id="36" name="object 36"/>
          <p:cNvSpPr/>
          <p:nvPr/>
        </p:nvSpPr>
        <p:spPr>
          <a:xfrm>
            <a:off x="4758610" y="3724681"/>
            <a:ext cx="78478" cy="94257"/>
          </a:xfrm>
          <a:custGeom>
            <a:avLst/>
            <a:gdLst/>
            <a:ahLst/>
            <a:cxnLst/>
            <a:rect l="l" t="t" r="r" b="b"/>
            <a:pathLst>
              <a:path w="113029" h="128904">
                <a:moveTo>
                  <a:pt x="39652" y="0"/>
                </a:moveTo>
                <a:lnTo>
                  <a:pt x="11715" y="18370"/>
                </a:lnTo>
                <a:lnTo>
                  <a:pt x="0" y="55165"/>
                </a:lnTo>
                <a:lnTo>
                  <a:pt x="0" y="73695"/>
                </a:lnTo>
                <a:lnTo>
                  <a:pt x="11715" y="110490"/>
                </a:lnTo>
                <a:lnTo>
                  <a:pt x="39652" y="128860"/>
                </a:lnTo>
                <a:lnTo>
                  <a:pt x="72996" y="128833"/>
                </a:lnTo>
                <a:lnTo>
                  <a:pt x="100933" y="110435"/>
                </a:lnTo>
                <a:lnTo>
                  <a:pt x="101505" y="108642"/>
                </a:lnTo>
                <a:lnTo>
                  <a:pt x="56330" y="108642"/>
                </a:lnTo>
                <a:lnTo>
                  <a:pt x="34131" y="99905"/>
                </a:lnTo>
                <a:lnTo>
                  <a:pt x="24041" y="73695"/>
                </a:lnTo>
                <a:lnTo>
                  <a:pt x="24041" y="55165"/>
                </a:lnTo>
                <a:lnTo>
                  <a:pt x="34131" y="29132"/>
                </a:lnTo>
                <a:lnTo>
                  <a:pt x="56330" y="20556"/>
                </a:lnTo>
                <a:lnTo>
                  <a:pt x="101613" y="20556"/>
                </a:lnTo>
                <a:lnTo>
                  <a:pt x="100933" y="18425"/>
                </a:lnTo>
                <a:lnTo>
                  <a:pt x="72996" y="27"/>
                </a:lnTo>
                <a:lnTo>
                  <a:pt x="39652" y="0"/>
                </a:lnTo>
                <a:close/>
              </a:path>
              <a:path w="113029" h="128904">
                <a:moveTo>
                  <a:pt x="101613" y="20556"/>
                </a:moveTo>
                <a:lnTo>
                  <a:pt x="56330" y="20556"/>
                </a:lnTo>
                <a:lnTo>
                  <a:pt x="78530" y="29285"/>
                </a:lnTo>
                <a:lnTo>
                  <a:pt x="88620" y="55165"/>
                </a:lnTo>
                <a:lnTo>
                  <a:pt x="88620" y="73695"/>
                </a:lnTo>
                <a:lnTo>
                  <a:pt x="78530" y="99905"/>
                </a:lnTo>
                <a:lnTo>
                  <a:pt x="56330" y="108642"/>
                </a:lnTo>
                <a:lnTo>
                  <a:pt x="101505" y="108642"/>
                </a:lnTo>
                <a:lnTo>
                  <a:pt x="112649" y="73695"/>
                </a:lnTo>
                <a:lnTo>
                  <a:pt x="112649" y="55165"/>
                </a:lnTo>
                <a:lnTo>
                  <a:pt x="101613" y="20556"/>
                </a:lnTo>
                <a:close/>
              </a:path>
            </a:pathLst>
          </a:custGeom>
          <a:solidFill>
            <a:srgbClr val="FFF212"/>
          </a:solidFill>
        </p:spPr>
        <p:txBody>
          <a:bodyPr wrap="square" lIns="0" tIns="0" rIns="0" bIns="0" rtlCol="0"/>
          <a:lstStyle/>
          <a:p>
            <a:endParaRPr/>
          </a:p>
        </p:txBody>
      </p:sp>
      <p:sp>
        <p:nvSpPr>
          <p:cNvPr id="37" name="object 37"/>
          <p:cNvSpPr/>
          <p:nvPr/>
        </p:nvSpPr>
        <p:spPr>
          <a:xfrm>
            <a:off x="4844336" y="3723565"/>
            <a:ext cx="74509" cy="97043"/>
          </a:xfrm>
          <a:custGeom>
            <a:avLst/>
            <a:gdLst/>
            <a:ahLst/>
            <a:cxnLst/>
            <a:rect l="l" t="t" r="r" b="b"/>
            <a:pathLst>
              <a:path w="107315" h="132714">
                <a:moveTo>
                  <a:pt x="24396" y="92646"/>
                </a:moveTo>
                <a:lnTo>
                  <a:pt x="0" y="92646"/>
                </a:lnTo>
                <a:lnTo>
                  <a:pt x="4841" y="111116"/>
                </a:lnTo>
                <a:lnTo>
                  <a:pt x="17149" y="123309"/>
                </a:lnTo>
                <a:lnTo>
                  <a:pt x="33998" y="130031"/>
                </a:lnTo>
                <a:lnTo>
                  <a:pt x="52463" y="132092"/>
                </a:lnTo>
                <a:lnTo>
                  <a:pt x="71403" y="130140"/>
                </a:lnTo>
                <a:lnTo>
                  <a:pt x="88914" y="123491"/>
                </a:lnTo>
                <a:lnTo>
                  <a:pt x="101778" y="110961"/>
                </a:lnTo>
                <a:lnTo>
                  <a:pt x="101908" y="110451"/>
                </a:lnTo>
                <a:lnTo>
                  <a:pt x="52654" y="110451"/>
                </a:lnTo>
                <a:lnTo>
                  <a:pt x="43824" y="109528"/>
                </a:lnTo>
                <a:lnTo>
                  <a:pt x="34601" y="106506"/>
                </a:lnTo>
                <a:lnTo>
                  <a:pt x="27340" y="101006"/>
                </a:lnTo>
                <a:lnTo>
                  <a:pt x="24396" y="92646"/>
                </a:lnTo>
                <a:close/>
              </a:path>
              <a:path w="107315" h="132714">
                <a:moveTo>
                  <a:pt x="99252" y="22009"/>
                </a:moveTo>
                <a:lnTo>
                  <a:pt x="53009" y="22009"/>
                </a:lnTo>
                <a:lnTo>
                  <a:pt x="65813" y="23643"/>
                </a:lnTo>
                <a:lnTo>
                  <a:pt x="73934" y="27790"/>
                </a:lnTo>
                <a:lnTo>
                  <a:pt x="78200" y="33314"/>
                </a:lnTo>
                <a:lnTo>
                  <a:pt x="79438" y="39077"/>
                </a:lnTo>
                <a:lnTo>
                  <a:pt x="76975" y="46515"/>
                </a:lnTo>
                <a:lnTo>
                  <a:pt x="70765" y="51252"/>
                </a:lnTo>
                <a:lnTo>
                  <a:pt x="62148" y="53752"/>
                </a:lnTo>
                <a:lnTo>
                  <a:pt x="52463" y="54483"/>
                </a:lnTo>
                <a:lnTo>
                  <a:pt x="33934" y="54483"/>
                </a:lnTo>
                <a:lnTo>
                  <a:pt x="33934" y="74307"/>
                </a:lnTo>
                <a:lnTo>
                  <a:pt x="53936" y="74307"/>
                </a:lnTo>
                <a:lnTo>
                  <a:pt x="67958" y="75918"/>
                </a:lnTo>
                <a:lnTo>
                  <a:pt x="76269" y="80038"/>
                </a:lnTo>
                <a:lnTo>
                  <a:pt x="80247" y="85601"/>
                </a:lnTo>
                <a:lnTo>
                  <a:pt x="81267" y="91541"/>
                </a:lnTo>
                <a:lnTo>
                  <a:pt x="78525" y="100304"/>
                </a:lnTo>
                <a:lnTo>
                  <a:pt x="71570" y="106159"/>
                </a:lnTo>
                <a:lnTo>
                  <a:pt x="62311" y="109433"/>
                </a:lnTo>
                <a:lnTo>
                  <a:pt x="52654" y="110451"/>
                </a:lnTo>
                <a:lnTo>
                  <a:pt x="101908" y="110451"/>
                </a:lnTo>
                <a:lnTo>
                  <a:pt x="106781" y="91363"/>
                </a:lnTo>
                <a:lnTo>
                  <a:pt x="105242" y="83152"/>
                </a:lnTo>
                <a:lnTo>
                  <a:pt x="100933" y="75334"/>
                </a:lnTo>
                <a:lnTo>
                  <a:pt x="94319" y="68791"/>
                </a:lnTo>
                <a:lnTo>
                  <a:pt x="85864" y="64401"/>
                </a:lnTo>
                <a:lnTo>
                  <a:pt x="93365" y="60389"/>
                </a:lnTo>
                <a:lnTo>
                  <a:pt x="98956" y="54211"/>
                </a:lnTo>
                <a:lnTo>
                  <a:pt x="102450" y="46797"/>
                </a:lnTo>
                <a:lnTo>
                  <a:pt x="103657" y="39077"/>
                </a:lnTo>
                <a:lnTo>
                  <a:pt x="99252" y="22009"/>
                </a:lnTo>
                <a:close/>
              </a:path>
              <a:path w="107315" h="132714">
                <a:moveTo>
                  <a:pt x="53200" y="0"/>
                </a:moveTo>
                <a:lnTo>
                  <a:pt x="35214" y="2008"/>
                </a:lnTo>
                <a:lnTo>
                  <a:pt x="18726" y="8505"/>
                </a:lnTo>
                <a:lnTo>
                  <a:pt x="6676" y="20198"/>
                </a:lnTo>
                <a:lnTo>
                  <a:pt x="2006" y="37795"/>
                </a:lnTo>
                <a:lnTo>
                  <a:pt x="26238" y="37795"/>
                </a:lnTo>
                <a:lnTo>
                  <a:pt x="28822" y="30372"/>
                </a:lnTo>
                <a:lnTo>
                  <a:pt x="35361" y="25496"/>
                </a:lnTo>
                <a:lnTo>
                  <a:pt x="44031" y="22823"/>
                </a:lnTo>
                <a:lnTo>
                  <a:pt x="53009" y="22009"/>
                </a:lnTo>
                <a:lnTo>
                  <a:pt x="99252" y="22009"/>
                </a:lnTo>
                <a:lnTo>
                  <a:pt x="99104" y="21436"/>
                </a:lnTo>
                <a:lnTo>
                  <a:pt x="87444" y="9285"/>
                </a:lnTo>
                <a:lnTo>
                  <a:pt x="71276" y="2260"/>
                </a:lnTo>
                <a:lnTo>
                  <a:pt x="53200" y="0"/>
                </a:lnTo>
                <a:close/>
              </a:path>
            </a:pathLst>
          </a:custGeom>
          <a:solidFill>
            <a:srgbClr val="FFF212"/>
          </a:solidFill>
        </p:spPr>
        <p:txBody>
          <a:bodyPr wrap="square" lIns="0" tIns="0" rIns="0" bIns="0" rtlCol="0"/>
          <a:lstStyle/>
          <a:p>
            <a:endParaRPr/>
          </a:p>
        </p:txBody>
      </p:sp>
      <p:sp>
        <p:nvSpPr>
          <p:cNvPr id="38" name="object 38"/>
          <p:cNvSpPr/>
          <p:nvPr/>
        </p:nvSpPr>
        <p:spPr>
          <a:xfrm>
            <a:off x="5160011" y="4149652"/>
            <a:ext cx="2782950" cy="229940"/>
          </a:xfrm>
          <a:prstGeom prst="rect">
            <a:avLst/>
          </a:prstGeom>
          <a:blipFill>
            <a:blip r:embed="rId6" cstate="print"/>
            <a:stretch>
              <a:fillRect/>
            </a:stretch>
          </a:blipFill>
        </p:spPr>
        <p:txBody>
          <a:bodyPr wrap="square" lIns="0" tIns="0" rIns="0" bIns="0" rtlCol="0"/>
          <a:lstStyle/>
          <a:p>
            <a:endParaRPr/>
          </a:p>
        </p:txBody>
      </p:sp>
      <p:sp>
        <p:nvSpPr>
          <p:cNvPr id="39" name="object 39"/>
          <p:cNvSpPr/>
          <p:nvPr/>
        </p:nvSpPr>
        <p:spPr>
          <a:xfrm>
            <a:off x="5160011" y="4157499"/>
            <a:ext cx="74509" cy="94257"/>
          </a:xfrm>
          <a:custGeom>
            <a:avLst/>
            <a:gdLst/>
            <a:ahLst/>
            <a:cxnLst/>
            <a:rect l="l" t="t" r="r" b="b"/>
            <a:pathLst>
              <a:path w="107315" h="128904">
                <a:moveTo>
                  <a:pt x="19634" y="0"/>
                </a:moveTo>
                <a:lnTo>
                  <a:pt x="0" y="0"/>
                </a:lnTo>
                <a:lnTo>
                  <a:pt x="0" y="128612"/>
                </a:lnTo>
                <a:lnTo>
                  <a:pt x="24218" y="128612"/>
                </a:lnTo>
                <a:lnTo>
                  <a:pt x="24218" y="41897"/>
                </a:lnTo>
                <a:lnTo>
                  <a:pt x="52691" y="41897"/>
                </a:lnTo>
                <a:lnTo>
                  <a:pt x="19634" y="0"/>
                </a:lnTo>
                <a:close/>
              </a:path>
              <a:path w="107315" h="128904">
                <a:moveTo>
                  <a:pt x="52691" y="41897"/>
                </a:moveTo>
                <a:lnTo>
                  <a:pt x="24218" y="41897"/>
                </a:lnTo>
                <a:lnTo>
                  <a:pt x="91744" y="128612"/>
                </a:lnTo>
                <a:lnTo>
                  <a:pt x="106794" y="128612"/>
                </a:lnTo>
                <a:lnTo>
                  <a:pt x="106794" y="79755"/>
                </a:lnTo>
                <a:lnTo>
                  <a:pt x="82562" y="79755"/>
                </a:lnTo>
                <a:lnTo>
                  <a:pt x="52691" y="41897"/>
                </a:lnTo>
                <a:close/>
              </a:path>
              <a:path w="107315" h="128904">
                <a:moveTo>
                  <a:pt x="106794" y="0"/>
                </a:moveTo>
                <a:lnTo>
                  <a:pt x="82562" y="0"/>
                </a:lnTo>
                <a:lnTo>
                  <a:pt x="82562" y="79755"/>
                </a:lnTo>
                <a:lnTo>
                  <a:pt x="106794" y="79755"/>
                </a:lnTo>
                <a:lnTo>
                  <a:pt x="106794" y="0"/>
                </a:lnTo>
                <a:close/>
              </a:path>
            </a:pathLst>
          </a:custGeom>
          <a:solidFill>
            <a:srgbClr val="FEFEFE"/>
          </a:solidFill>
        </p:spPr>
        <p:txBody>
          <a:bodyPr wrap="square" lIns="0" tIns="0" rIns="0" bIns="0" rtlCol="0"/>
          <a:lstStyle/>
          <a:p>
            <a:endParaRPr/>
          </a:p>
        </p:txBody>
      </p:sp>
      <p:sp>
        <p:nvSpPr>
          <p:cNvPr id="40" name="object 40"/>
          <p:cNvSpPr/>
          <p:nvPr/>
        </p:nvSpPr>
        <p:spPr>
          <a:xfrm>
            <a:off x="5243189" y="4183798"/>
            <a:ext cx="68338" cy="70112"/>
          </a:xfrm>
          <a:custGeom>
            <a:avLst/>
            <a:gdLst/>
            <a:ahLst/>
            <a:cxnLst/>
            <a:rect l="l" t="t" r="r" b="b"/>
            <a:pathLst>
              <a:path w="98425" h="95885">
                <a:moveTo>
                  <a:pt x="47155" y="0"/>
                </a:moveTo>
                <a:lnTo>
                  <a:pt x="28637" y="2929"/>
                </a:lnTo>
                <a:lnTo>
                  <a:pt x="13666" y="11898"/>
                </a:lnTo>
                <a:lnTo>
                  <a:pt x="3651" y="26751"/>
                </a:lnTo>
                <a:lnTo>
                  <a:pt x="0" y="47332"/>
                </a:lnTo>
                <a:lnTo>
                  <a:pt x="3514" y="68257"/>
                </a:lnTo>
                <a:lnTo>
                  <a:pt x="13254" y="83335"/>
                </a:lnTo>
                <a:lnTo>
                  <a:pt x="28016" y="92429"/>
                </a:lnTo>
                <a:lnTo>
                  <a:pt x="46596" y="95402"/>
                </a:lnTo>
                <a:lnTo>
                  <a:pt x="54720" y="94329"/>
                </a:lnTo>
                <a:lnTo>
                  <a:pt x="63134" y="91344"/>
                </a:lnTo>
                <a:lnTo>
                  <a:pt x="70620" y="86397"/>
                </a:lnTo>
                <a:lnTo>
                  <a:pt x="75958" y="79438"/>
                </a:lnTo>
                <a:lnTo>
                  <a:pt x="98158" y="79438"/>
                </a:lnTo>
                <a:lnTo>
                  <a:pt x="98158" y="74853"/>
                </a:lnTo>
                <a:lnTo>
                  <a:pt x="49161" y="74853"/>
                </a:lnTo>
                <a:lnTo>
                  <a:pt x="38708" y="72978"/>
                </a:lnTo>
                <a:lnTo>
                  <a:pt x="30197" y="67560"/>
                </a:lnTo>
                <a:lnTo>
                  <a:pt x="24472" y="58908"/>
                </a:lnTo>
                <a:lnTo>
                  <a:pt x="22377" y="47332"/>
                </a:lnTo>
                <a:lnTo>
                  <a:pt x="24472" y="35784"/>
                </a:lnTo>
                <a:lnTo>
                  <a:pt x="30197" y="27193"/>
                </a:lnTo>
                <a:lnTo>
                  <a:pt x="38708" y="21836"/>
                </a:lnTo>
                <a:lnTo>
                  <a:pt x="49161" y="19989"/>
                </a:lnTo>
                <a:lnTo>
                  <a:pt x="98158" y="19989"/>
                </a:lnTo>
                <a:lnTo>
                  <a:pt x="98158" y="14668"/>
                </a:lnTo>
                <a:lnTo>
                  <a:pt x="75958" y="14668"/>
                </a:lnTo>
                <a:lnTo>
                  <a:pt x="70990" y="8588"/>
                </a:lnTo>
                <a:lnTo>
                  <a:pt x="64166" y="3967"/>
                </a:lnTo>
                <a:lnTo>
                  <a:pt x="56038" y="1029"/>
                </a:lnTo>
                <a:lnTo>
                  <a:pt x="47155" y="0"/>
                </a:lnTo>
                <a:close/>
              </a:path>
              <a:path w="98425" h="95885">
                <a:moveTo>
                  <a:pt x="98158" y="79438"/>
                </a:moveTo>
                <a:lnTo>
                  <a:pt x="75958" y="79438"/>
                </a:lnTo>
                <a:lnTo>
                  <a:pt x="77063" y="92646"/>
                </a:lnTo>
                <a:lnTo>
                  <a:pt x="98158" y="92646"/>
                </a:lnTo>
                <a:lnTo>
                  <a:pt x="98158" y="79438"/>
                </a:lnTo>
                <a:close/>
              </a:path>
              <a:path w="98425" h="95885">
                <a:moveTo>
                  <a:pt x="98158" y="19989"/>
                </a:moveTo>
                <a:lnTo>
                  <a:pt x="49161" y="19989"/>
                </a:lnTo>
                <a:lnTo>
                  <a:pt x="68978" y="28562"/>
                </a:lnTo>
                <a:lnTo>
                  <a:pt x="75584" y="47421"/>
                </a:lnTo>
                <a:lnTo>
                  <a:pt x="68978" y="66281"/>
                </a:lnTo>
                <a:lnTo>
                  <a:pt x="49161" y="74853"/>
                </a:lnTo>
                <a:lnTo>
                  <a:pt x="98158" y="74853"/>
                </a:lnTo>
                <a:lnTo>
                  <a:pt x="98158" y="19989"/>
                </a:lnTo>
                <a:close/>
              </a:path>
              <a:path w="98425" h="95885">
                <a:moveTo>
                  <a:pt x="98158" y="2197"/>
                </a:moveTo>
                <a:lnTo>
                  <a:pt x="76695" y="2197"/>
                </a:lnTo>
                <a:lnTo>
                  <a:pt x="75958" y="14668"/>
                </a:lnTo>
                <a:lnTo>
                  <a:pt x="98158" y="14668"/>
                </a:lnTo>
                <a:lnTo>
                  <a:pt x="98158" y="2197"/>
                </a:lnTo>
                <a:close/>
              </a:path>
            </a:pathLst>
          </a:custGeom>
          <a:solidFill>
            <a:srgbClr val="FEFEFE"/>
          </a:solidFill>
        </p:spPr>
        <p:txBody>
          <a:bodyPr wrap="square" lIns="0" tIns="0" rIns="0" bIns="0" rtlCol="0"/>
          <a:lstStyle/>
          <a:p>
            <a:endParaRPr/>
          </a:p>
        </p:txBody>
      </p:sp>
      <p:sp>
        <p:nvSpPr>
          <p:cNvPr id="41" name="object 41"/>
          <p:cNvSpPr/>
          <p:nvPr/>
        </p:nvSpPr>
        <p:spPr>
          <a:xfrm>
            <a:off x="5314639" y="4166757"/>
            <a:ext cx="47175" cy="85899"/>
          </a:xfrm>
          <a:custGeom>
            <a:avLst/>
            <a:gdLst/>
            <a:ahLst/>
            <a:cxnLst/>
            <a:rect l="l" t="t" r="r" b="b"/>
            <a:pathLst>
              <a:path w="67945" h="117475">
                <a:moveTo>
                  <a:pt x="39077" y="44957"/>
                </a:moveTo>
                <a:lnTo>
                  <a:pt x="16878" y="44957"/>
                </a:lnTo>
                <a:lnTo>
                  <a:pt x="16878" y="84035"/>
                </a:lnTo>
                <a:lnTo>
                  <a:pt x="19191" y="98819"/>
                </a:lnTo>
                <a:lnTo>
                  <a:pt x="25752" y="109285"/>
                </a:lnTo>
                <a:lnTo>
                  <a:pt x="35994" y="115380"/>
                </a:lnTo>
                <a:lnTo>
                  <a:pt x="49352" y="117055"/>
                </a:lnTo>
                <a:lnTo>
                  <a:pt x="56146" y="116878"/>
                </a:lnTo>
                <a:lnTo>
                  <a:pt x="61468" y="115773"/>
                </a:lnTo>
                <a:lnTo>
                  <a:pt x="67881" y="113207"/>
                </a:lnTo>
                <a:lnTo>
                  <a:pt x="62546" y="96875"/>
                </a:lnTo>
                <a:lnTo>
                  <a:pt x="43853" y="96875"/>
                </a:lnTo>
                <a:lnTo>
                  <a:pt x="39077" y="92646"/>
                </a:lnTo>
                <a:lnTo>
                  <a:pt x="39077" y="44957"/>
                </a:lnTo>
                <a:close/>
              </a:path>
              <a:path w="67945" h="117475">
                <a:moveTo>
                  <a:pt x="61645" y="94119"/>
                </a:moveTo>
                <a:lnTo>
                  <a:pt x="58343" y="95770"/>
                </a:lnTo>
                <a:lnTo>
                  <a:pt x="54305" y="96875"/>
                </a:lnTo>
                <a:lnTo>
                  <a:pt x="62546" y="96875"/>
                </a:lnTo>
                <a:lnTo>
                  <a:pt x="61645" y="94119"/>
                </a:lnTo>
                <a:close/>
              </a:path>
              <a:path w="67945" h="117475">
                <a:moveTo>
                  <a:pt x="64211" y="25679"/>
                </a:moveTo>
                <a:lnTo>
                  <a:pt x="0" y="25679"/>
                </a:lnTo>
                <a:lnTo>
                  <a:pt x="0" y="44957"/>
                </a:lnTo>
                <a:lnTo>
                  <a:pt x="64211" y="44957"/>
                </a:lnTo>
                <a:lnTo>
                  <a:pt x="64211" y="25679"/>
                </a:lnTo>
                <a:close/>
              </a:path>
              <a:path w="67945" h="117475">
                <a:moveTo>
                  <a:pt x="39268" y="0"/>
                </a:moveTo>
                <a:lnTo>
                  <a:pt x="16878" y="2387"/>
                </a:lnTo>
                <a:lnTo>
                  <a:pt x="16878" y="25679"/>
                </a:lnTo>
                <a:lnTo>
                  <a:pt x="39268" y="25679"/>
                </a:lnTo>
                <a:lnTo>
                  <a:pt x="39268" y="0"/>
                </a:lnTo>
                <a:close/>
              </a:path>
            </a:pathLst>
          </a:custGeom>
          <a:solidFill>
            <a:srgbClr val="FEFEFE"/>
          </a:solidFill>
        </p:spPr>
        <p:txBody>
          <a:bodyPr wrap="square" lIns="0" tIns="0" rIns="0" bIns="0" rtlCol="0"/>
          <a:lstStyle/>
          <a:p>
            <a:endParaRPr/>
          </a:p>
        </p:txBody>
      </p:sp>
      <p:sp>
        <p:nvSpPr>
          <p:cNvPr id="42" name="object 42"/>
          <p:cNvSpPr/>
          <p:nvPr/>
        </p:nvSpPr>
        <p:spPr>
          <a:xfrm>
            <a:off x="5367624" y="4157196"/>
            <a:ext cx="18517" cy="94720"/>
          </a:xfrm>
          <a:custGeom>
            <a:avLst/>
            <a:gdLst/>
            <a:ahLst/>
            <a:cxnLst/>
            <a:rect l="l" t="t" r="r" b="b"/>
            <a:pathLst>
              <a:path w="26670" h="129539">
                <a:moveTo>
                  <a:pt x="24396" y="38211"/>
                </a:moveTo>
                <a:lnTo>
                  <a:pt x="2019" y="38211"/>
                </a:lnTo>
                <a:lnTo>
                  <a:pt x="2019" y="129028"/>
                </a:lnTo>
                <a:lnTo>
                  <a:pt x="24396" y="129028"/>
                </a:lnTo>
                <a:lnTo>
                  <a:pt x="24396" y="38211"/>
                </a:lnTo>
                <a:close/>
              </a:path>
              <a:path w="26670" h="129539">
                <a:moveTo>
                  <a:pt x="13207" y="0"/>
                </a:moveTo>
                <a:lnTo>
                  <a:pt x="4127" y="3269"/>
                </a:lnTo>
                <a:lnTo>
                  <a:pt x="0" y="13077"/>
                </a:lnTo>
                <a:lnTo>
                  <a:pt x="4127" y="22879"/>
                </a:lnTo>
                <a:lnTo>
                  <a:pt x="13207" y="26146"/>
                </a:lnTo>
                <a:lnTo>
                  <a:pt x="22288" y="22879"/>
                </a:lnTo>
                <a:lnTo>
                  <a:pt x="26415" y="13077"/>
                </a:lnTo>
                <a:lnTo>
                  <a:pt x="22288" y="3269"/>
                </a:lnTo>
                <a:lnTo>
                  <a:pt x="13207" y="0"/>
                </a:lnTo>
                <a:close/>
              </a:path>
            </a:pathLst>
          </a:custGeom>
          <a:solidFill>
            <a:srgbClr val="FEFEFE"/>
          </a:solidFill>
        </p:spPr>
        <p:txBody>
          <a:bodyPr wrap="square" lIns="0" tIns="0" rIns="0" bIns="0" rtlCol="0"/>
          <a:lstStyle/>
          <a:p>
            <a:endParaRPr/>
          </a:p>
        </p:txBody>
      </p:sp>
      <p:sp>
        <p:nvSpPr>
          <p:cNvPr id="43" name="object 43"/>
          <p:cNvSpPr/>
          <p:nvPr/>
        </p:nvSpPr>
        <p:spPr>
          <a:xfrm>
            <a:off x="5395251" y="4184067"/>
            <a:ext cx="65692" cy="69184"/>
          </a:xfrm>
          <a:custGeom>
            <a:avLst/>
            <a:gdLst/>
            <a:ahLst/>
            <a:cxnLst/>
            <a:rect l="l" t="t" r="r" b="b"/>
            <a:pathLst>
              <a:path w="94615" h="94614">
                <a:moveTo>
                  <a:pt x="46786" y="0"/>
                </a:moveTo>
                <a:lnTo>
                  <a:pt x="27324" y="3730"/>
                </a:lnTo>
                <a:lnTo>
                  <a:pt x="12592" y="13876"/>
                </a:lnTo>
                <a:lnTo>
                  <a:pt x="3259" y="28873"/>
                </a:lnTo>
                <a:lnTo>
                  <a:pt x="0" y="47155"/>
                </a:lnTo>
                <a:lnTo>
                  <a:pt x="3210" y="65509"/>
                </a:lnTo>
                <a:lnTo>
                  <a:pt x="12476" y="80494"/>
                </a:lnTo>
                <a:lnTo>
                  <a:pt x="27244" y="90594"/>
                </a:lnTo>
                <a:lnTo>
                  <a:pt x="46964" y="94297"/>
                </a:lnTo>
                <a:lnTo>
                  <a:pt x="66719" y="90594"/>
                </a:lnTo>
                <a:lnTo>
                  <a:pt x="81553" y="80494"/>
                </a:lnTo>
                <a:lnTo>
                  <a:pt x="85752" y="73748"/>
                </a:lnTo>
                <a:lnTo>
                  <a:pt x="46964" y="73748"/>
                </a:lnTo>
                <a:lnTo>
                  <a:pt x="36240" y="71527"/>
                </a:lnTo>
                <a:lnTo>
                  <a:pt x="28557" y="65609"/>
                </a:lnTo>
                <a:lnTo>
                  <a:pt x="23934" y="57112"/>
                </a:lnTo>
                <a:lnTo>
                  <a:pt x="22390" y="47155"/>
                </a:lnTo>
                <a:lnTo>
                  <a:pt x="23959" y="37235"/>
                </a:lnTo>
                <a:lnTo>
                  <a:pt x="28624" y="28660"/>
                </a:lnTo>
                <a:lnTo>
                  <a:pt x="36315" y="22634"/>
                </a:lnTo>
                <a:lnTo>
                  <a:pt x="46964" y="20358"/>
                </a:lnTo>
                <a:lnTo>
                  <a:pt x="85369" y="20358"/>
                </a:lnTo>
                <a:lnTo>
                  <a:pt x="81254" y="13876"/>
                </a:lnTo>
                <a:lnTo>
                  <a:pt x="66334" y="3730"/>
                </a:lnTo>
                <a:lnTo>
                  <a:pt x="46786" y="0"/>
                </a:lnTo>
                <a:close/>
              </a:path>
              <a:path w="94615" h="94614">
                <a:moveTo>
                  <a:pt x="85369" y="20358"/>
                </a:moveTo>
                <a:lnTo>
                  <a:pt x="46964" y="20358"/>
                </a:lnTo>
                <a:lnTo>
                  <a:pt x="57155" y="22634"/>
                </a:lnTo>
                <a:lnTo>
                  <a:pt x="64901" y="28660"/>
                </a:lnTo>
                <a:lnTo>
                  <a:pt x="69826" y="37235"/>
                </a:lnTo>
                <a:lnTo>
                  <a:pt x="71551" y="47155"/>
                </a:lnTo>
                <a:lnTo>
                  <a:pt x="70006" y="57112"/>
                </a:lnTo>
                <a:lnTo>
                  <a:pt x="65382" y="65609"/>
                </a:lnTo>
                <a:lnTo>
                  <a:pt x="57696" y="71527"/>
                </a:lnTo>
                <a:lnTo>
                  <a:pt x="46964" y="73748"/>
                </a:lnTo>
                <a:lnTo>
                  <a:pt x="85752" y="73748"/>
                </a:lnTo>
                <a:lnTo>
                  <a:pt x="90880" y="65509"/>
                </a:lnTo>
                <a:lnTo>
                  <a:pt x="94119" y="47155"/>
                </a:lnTo>
                <a:lnTo>
                  <a:pt x="90774" y="28873"/>
                </a:lnTo>
                <a:lnTo>
                  <a:pt x="85369" y="20358"/>
                </a:lnTo>
                <a:close/>
              </a:path>
            </a:pathLst>
          </a:custGeom>
          <a:solidFill>
            <a:srgbClr val="FEFEFE"/>
          </a:solidFill>
        </p:spPr>
        <p:txBody>
          <a:bodyPr wrap="square" lIns="0" tIns="0" rIns="0" bIns="0" rtlCol="0"/>
          <a:lstStyle/>
          <a:p>
            <a:endParaRPr/>
          </a:p>
        </p:txBody>
      </p:sp>
      <p:sp>
        <p:nvSpPr>
          <p:cNvPr id="44" name="object 44"/>
          <p:cNvSpPr/>
          <p:nvPr/>
        </p:nvSpPr>
        <p:spPr>
          <a:xfrm>
            <a:off x="5469127" y="4184337"/>
            <a:ext cx="62165" cy="67326"/>
          </a:xfrm>
          <a:custGeom>
            <a:avLst/>
            <a:gdLst/>
            <a:ahLst/>
            <a:cxnLst/>
            <a:rect l="l" t="t" r="r" b="b"/>
            <a:pathLst>
              <a:path w="89534" h="92075">
                <a:moveTo>
                  <a:pt x="20002" y="1282"/>
                </a:moveTo>
                <a:lnTo>
                  <a:pt x="0" y="1282"/>
                </a:lnTo>
                <a:lnTo>
                  <a:pt x="0" y="91909"/>
                </a:lnTo>
                <a:lnTo>
                  <a:pt x="22199" y="91909"/>
                </a:lnTo>
                <a:lnTo>
                  <a:pt x="22199" y="45681"/>
                </a:lnTo>
                <a:lnTo>
                  <a:pt x="23876" y="35917"/>
                </a:lnTo>
                <a:lnTo>
                  <a:pt x="28598" y="27857"/>
                </a:lnTo>
                <a:lnTo>
                  <a:pt x="35899" y="22378"/>
                </a:lnTo>
                <a:lnTo>
                  <a:pt x="45313" y="20358"/>
                </a:lnTo>
                <a:lnTo>
                  <a:pt x="83536" y="20358"/>
                </a:lnTo>
                <a:lnTo>
                  <a:pt x="79548" y="13576"/>
                </a:lnTo>
                <a:lnTo>
                  <a:pt x="21463" y="13576"/>
                </a:lnTo>
                <a:lnTo>
                  <a:pt x="20002" y="1282"/>
                </a:lnTo>
                <a:close/>
              </a:path>
              <a:path w="89534" h="92075">
                <a:moveTo>
                  <a:pt x="83536" y="20358"/>
                </a:moveTo>
                <a:lnTo>
                  <a:pt x="45313" y="20358"/>
                </a:lnTo>
                <a:lnTo>
                  <a:pt x="54764" y="22208"/>
                </a:lnTo>
                <a:lnTo>
                  <a:pt x="61602" y="27309"/>
                </a:lnTo>
                <a:lnTo>
                  <a:pt x="65757" y="34990"/>
                </a:lnTo>
                <a:lnTo>
                  <a:pt x="67131" y="44399"/>
                </a:lnTo>
                <a:lnTo>
                  <a:pt x="67157" y="91909"/>
                </a:lnTo>
                <a:lnTo>
                  <a:pt x="89535" y="91909"/>
                </a:lnTo>
                <a:lnTo>
                  <a:pt x="89535" y="44399"/>
                </a:lnTo>
                <a:lnTo>
                  <a:pt x="86537" y="25460"/>
                </a:lnTo>
                <a:lnTo>
                  <a:pt x="83536" y="20358"/>
                </a:lnTo>
                <a:close/>
              </a:path>
              <a:path w="89534" h="92075">
                <a:moveTo>
                  <a:pt x="51193" y="0"/>
                </a:moveTo>
                <a:lnTo>
                  <a:pt x="43038" y="856"/>
                </a:lnTo>
                <a:lnTo>
                  <a:pt x="35504" y="3416"/>
                </a:lnTo>
                <a:lnTo>
                  <a:pt x="28381" y="7661"/>
                </a:lnTo>
                <a:lnTo>
                  <a:pt x="21463" y="13576"/>
                </a:lnTo>
                <a:lnTo>
                  <a:pt x="79548" y="13576"/>
                </a:lnTo>
                <a:lnTo>
                  <a:pt x="78346" y="11531"/>
                </a:lnTo>
                <a:lnTo>
                  <a:pt x="66164" y="2936"/>
                </a:lnTo>
                <a:lnTo>
                  <a:pt x="51193" y="0"/>
                </a:lnTo>
                <a:close/>
              </a:path>
            </a:pathLst>
          </a:custGeom>
          <a:solidFill>
            <a:srgbClr val="FEFEFE"/>
          </a:solidFill>
        </p:spPr>
        <p:txBody>
          <a:bodyPr wrap="square" lIns="0" tIns="0" rIns="0" bIns="0" rtlCol="0"/>
          <a:lstStyle/>
          <a:p>
            <a:endParaRPr/>
          </a:p>
        </p:txBody>
      </p:sp>
      <p:sp>
        <p:nvSpPr>
          <p:cNvPr id="45" name="object 45"/>
          <p:cNvSpPr/>
          <p:nvPr/>
        </p:nvSpPr>
        <p:spPr>
          <a:xfrm>
            <a:off x="5539438" y="4183798"/>
            <a:ext cx="68338" cy="70112"/>
          </a:xfrm>
          <a:custGeom>
            <a:avLst/>
            <a:gdLst/>
            <a:ahLst/>
            <a:cxnLst/>
            <a:rect l="l" t="t" r="r" b="b"/>
            <a:pathLst>
              <a:path w="98425" h="95885">
                <a:moveTo>
                  <a:pt x="47142" y="0"/>
                </a:moveTo>
                <a:lnTo>
                  <a:pt x="28632" y="2929"/>
                </a:lnTo>
                <a:lnTo>
                  <a:pt x="13665" y="11898"/>
                </a:lnTo>
                <a:lnTo>
                  <a:pt x="3651" y="26751"/>
                </a:lnTo>
                <a:lnTo>
                  <a:pt x="0" y="47332"/>
                </a:lnTo>
                <a:lnTo>
                  <a:pt x="3514" y="68257"/>
                </a:lnTo>
                <a:lnTo>
                  <a:pt x="13254" y="83335"/>
                </a:lnTo>
                <a:lnTo>
                  <a:pt x="28016" y="92429"/>
                </a:lnTo>
                <a:lnTo>
                  <a:pt x="46596" y="95402"/>
                </a:lnTo>
                <a:lnTo>
                  <a:pt x="54720" y="94329"/>
                </a:lnTo>
                <a:lnTo>
                  <a:pt x="63133" y="91344"/>
                </a:lnTo>
                <a:lnTo>
                  <a:pt x="70615" y="86397"/>
                </a:lnTo>
                <a:lnTo>
                  <a:pt x="75946" y="79438"/>
                </a:lnTo>
                <a:lnTo>
                  <a:pt x="98145" y="79438"/>
                </a:lnTo>
                <a:lnTo>
                  <a:pt x="98145" y="74853"/>
                </a:lnTo>
                <a:lnTo>
                  <a:pt x="49161" y="74853"/>
                </a:lnTo>
                <a:lnTo>
                  <a:pt x="38708" y="72978"/>
                </a:lnTo>
                <a:lnTo>
                  <a:pt x="30197" y="67560"/>
                </a:lnTo>
                <a:lnTo>
                  <a:pt x="24472" y="58908"/>
                </a:lnTo>
                <a:lnTo>
                  <a:pt x="22377" y="47332"/>
                </a:lnTo>
                <a:lnTo>
                  <a:pt x="24472" y="35784"/>
                </a:lnTo>
                <a:lnTo>
                  <a:pt x="30197" y="27193"/>
                </a:lnTo>
                <a:lnTo>
                  <a:pt x="38708" y="21836"/>
                </a:lnTo>
                <a:lnTo>
                  <a:pt x="49161" y="19989"/>
                </a:lnTo>
                <a:lnTo>
                  <a:pt x="98145" y="19989"/>
                </a:lnTo>
                <a:lnTo>
                  <a:pt x="98145" y="14668"/>
                </a:lnTo>
                <a:lnTo>
                  <a:pt x="75946" y="14668"/>
                </a:lnTo>
                <a:lnTo>
                  <a:pt x="70984" y="8588"/>
                </a:lnTo>
                <a:lnTo>
                  <a:pt x="64163" y="3967"/>
                </a:lnTo>
                <a:lnTo>
                  <a:pt x="56032" y="1029"/>
                </a:lnTo>
                <a:lnTo>
                  <a:pt x="47142" y="0"/>
                </a:lnTo>
                <a:close/>
              </a:path>
              <a:path w="98425" h="95885">
                <a:moveTo>
                  <a:pt x="98145" y="79438"/>
                </a:moveTo>
                <a:lnTo>
                  <a:pt x="75946" y="79438"/>
                </a:lnTo>
                <a:lnTo>
                  <a:pt x="77050" y="92646"/>
                </a:lnTo>
                <a:lnTo>
                  <a:pt x="98145" y="92646"/>
                </a:lnTo>
                <a:lnTo>
                  <a:pt x="98145" y="79438"/>
                </a:lnTo>
                <a:close/>
              </a:path>
              <a:path w="98425" h="95885">
                <a:moveTo>
                  <a:pt x="98145" y="19989"/>
                </a:moveTo>
                <a:lnTo>
                  <a:pt x="49161" y="19989"/>
                </a:lnTo>
                <a:lnTo>
                  <a:pt x="68978" y="28562"/>
                </a:lnTo>
                <a:lnTo>
                  <a:pt x="75584" y="47421"/>
                </a:lnTo>
                <a:lnTo>
                  <a:pt x="68978" y="66281"/>
                </a:lnTo>
                <a:lnTo>
                  <a:pt x="49161" y="74853"/>
                </a:lnTo>
                <a:lnTo>
                  <a:pt x="98145" y="74853"/>
                </a:lnTo>
                <a:lnTo>
                  <a:pt x="98145" y="19989"/>
                </a:lnTo>
                <a:close/>
              </a:path>
              <a:path w="98425" h="95885">
                <a:moveTo>
                  <a:pt x="98145" y="2197"/>
                </a:moveTo>
                <a:lnTo>
                  <a:pt x="76682" y="2197"/>
                </a:lnTo>
                <a:lnTo>
                  <a:pt x="75946" y="14668"/>
                </a:lnTo>
                <a:lnTo>
                  <a:pt x="98145" y="14668"/>
                </a:lnTo>
                <a:lnTo>
                  <a:pt x="98145" y="2197"/>
                </a:lnTo>
                <a:close/>
              </a:path>
            </a:pathLst>
          </a:custGeom>
          <a:solidFill>
            <a:srgbClr val="FEFEFE"/>
          </a:solidFill>
        </p:spPr>
        <p:txBody>
          <a:bodyPr wrap="square" lIns="0" tIns="0" rIns="0" bIns="0" rtlCol="0"/>
          <a:lstStyle/>
          <a:p>
            <a:endParaRPr/>
          </a:p>
        </p:txBody>
      </p:sp>
      <p:sp>
        <p:nvSpPr>
          <p:cNvPr id="46" name="object 46"/>
          <p:cNvSpPr/>
          <p:nvPr/>
        </p:nvSpPr>
        <p:spPr>
          <a:xfrm>
            <a:off x="5626619" y="4157768"/>
            <a:ext cx="0" cy="93793"/>
          </a:xfrm>
          <a:custGeom>
            <a:avLst/>
            <a:gdLst/>
            <a:ahLst/>
            <a:cxnLst/>
            <a:rect l="l" t="t" r="r" b="b"/>
            <a:pathLst>
              <a:path h="128270">
                <a:moveTo>
                  <a:pt x="0" y="0"/>
                </a:moveTo>
                <a:lnTo>
                  <a:pt x="0" y="128244"/>
                </a:lnTo>
              </a:path>
            </a:pathLst>
          </a:custGeom>
          <a:ln w="22199">
            <a:solidFill>
              <a:srgbClr val="FEFEFE"/>
            </a:solidFill>
          </a:ln>
        </p:spPr>
        <p:txBody>
          <a:bodyPr wrap="square" lIns="0" tIns="0" rIns="0" bIns="0" rtlCol="0"/>
          <a:lstStyle/>
          <a:p>
            <a:endParaRPr/>
          </a:p>
        </p:txBody>
      </p:sp>
      <p:sp>
        <p:nvSpPr>
          <p:cNvPr id="47" name="object 47"/>
          <p:cNvSpPr/>
          <p:nvPr/>
        </p:nvSpPr>
        <p:spPr>
          <a:xfrm>
            <a:off x="5681514" y="4157499"/>
            <a:ext cx="0" cy="94257"/>
          </a:xfrm>
          <a:custGeom>
            <a:avLst/>
            <a:gdLst/>
            <a:ahLst/>
            <a:cxnLst/>
            <a:rect l="l" t="t" r="r" b="b"/>
            <a:pathLst>
              <a:path h="128904">
                <a:moveTo>
                  <a:pt x="0" y="0"/>
                </a:moveTo>
                <a:lnTo>
                  <a:pt x="0" y="128612"/>
                </a:lnTo>
              </a:path>
            </a:pathLst>
          </a:custGeom>
          <a:ln w="24041">
            <a:solidFill>
              <a:srgbClr val="FEFEFE"/>
            </a:solidFill>
          </a:ln>
        </p:spPr>
        <p:txBody>
          <a:bodyPr wrap="square" lIns="0" tIns="0" rIns="0" bIns="0" rtlCol="0"/>
          <a:lstStyle/>
          <a:p>
            <a:endParaRPr/>
          </a:p>
        </p:txBody>
      </p:sp>
      <p:sp>
        <p:nvSpPr>
          <p:cNvPr id="48" name="object 48"/>
          <p:cNvSpPr/>
          <p:nvPr/>
        </p:nvSpPr>
        <p:spPr>
          <a:xfrm>
            <a:off x="5702329" y="4184337"/>
            <a:ext cx="62165" cy="67326"/>
          </a:xfrm>
          <a:custGeom>
            <a:avLst/>
            <a:gdLst/>
            <a:ahLst/>
            <a:cxnLst/>
            <a:rect l="l" t="t" r="r" b="b"/>
            <a:pathLst>
              <a:path w="89534" h="92075">
                <a:moveTo>
                  <a:pt x="20002" y="1282"/>
                </a:moveTo>
                <a:lnTo>
                  <a:pt x="0" y="1282"/>
                </a:lnTo>
                <a:lnTo>
                  <a:pt x="0" y="91909"/>
                </a:lnTo>
                <a:lnTo>
                  <a:pt x="22199" y="91909"/>
                </a:lnTo>
                <a:lnTo>
                  <a:pt x="22199" y="45681"/>
                </a:lnTo>
                <a:lnTo>
                  <a:pt x="23876" y="35917"/>
                </a:lnTo>
                <a:lnTo>
                  <a:pt x="28598" y="27857"/>
                </a:lnTo>
                <a:lnTo>
                  <a:pt x="35899" y="22378"/>
                </a:lnTo>
                <a:lnTo>
                  <a:pt x="45313" y="20358"/>
                </a:lnTo>
                <a:lnTo>
                  <a:pt x="83536" y="20358"/>
                </a:lnTo>
                <a:lnTo>
                  <a:pt x="79548" y="13576"/>
                </a:lnTo>
                <a:lnTo>
                  <a:pt x="21463" y="13576"/>
                </a:lnTo>
                <a:lnTo>
                  <a:pt x="20002" y="1282"/>
                </a:lnTo>
                <a:close/>
              </a:path>
              <a:path w="89534" h="92075">
                <a:moveTo>
                  <a:pt x="83536" y="20358"/>
                </a:moveTo>
                <a:lnTo>
                  <a:pt x="45313" y="20358"/>
                </a:lnTo>
                <a:lnTo>
                  <a:pt x="54764" y="22208"/>
                </a:lnTo>
                <a:lnTo>
                  <a:pt x="61602" y="27309"/>
                </a:lnTo>
                <a:lnTo>
                  <a:pt x="65757" y="34990"/>
                </a:lnTo>
                <a:lnTo>
                  <a:pt x="67131" y="44399"/>
                </a:lnTo>
                <a:lnTo>
                  <a:pt x="67157" y="91909"/>
                </a:lnTo>
                <a:lnTo>
                  <a:pt x="89535" y="91909"/>
                </a:lnTo>
                <a:lnTo>
                  <a:pt x="89535" y="44399"/>
                </a:lnTo>
                <a:lnTo>
                  <a:pt x="86537" y="25460"/>
                </a:lnTo>
                <a:lnTo>
                  <a:pt x="83536" y="20358"/>
                </a:lnTo>
                <a:close/>
              </a:path>
              <a:path w="89534" h="92075">
                <a:moveTo>
                  <a:pt x="51193" y="0"/>
                </a:moveTo>
                <a:lnTo>
                  <a:pt x="43038" y="856"/>
                </a:lnTo>
                <a:lnTo>
                  <a:pt x="35504" y="3416"/>
                </a:lnTo>
                <a:lnTo>
                  <a:pt x="28381" y="7661"/>
                </a:lnTo>
                <a:lnTo>
                  <a:pt x="21463" y="13576"/>
                </a:lnTo>
                <a:lnTo>
                  <a:pt x="79548" y="13576"/>
                </a:lnTo>
                <a:lnTo>
                  <a:pt x="78346" y="11531"/>
                </a:lnTo>
                <a:lnTo>
                  <a:pt x="66164" y="2936"/>
                </a:lnTo>
                <a:lnTo>
                  <a:pt x="51193" y="0"/>
                </a:lnTo>
                <a:close/>
              </a:path>
            </a:pathLst>
          </a:custGeom>
          <a:solidFill>
            <a:srgbClr val="FEFEFE"/>
          </a:solidFill>
        </p:spPr>
        <p:txBody>
          <a:bodyPr wrap="square" lIns="0" tIns="0" rIns="0" bIns="0" rtlCol="0"/>
          <a:lstStyle/>
          <a:p>
            <a:endParaRPr/>
          </a:p>
        </p:txBody>
      </p:sp>
      <p:sp>
        <p:nvSpPr>
          <p:cNvPr id="49" name="object 49"/>
          <p:cNvSpPr/>
          <p:nvPr/>
        </p:nvSpPr>
        <p:spPr>
          <a:xfrm>
            <a:off x="5768047" y="4166757"/>
            <a:ext cx="47175" cy="85899"/>
          </a:xfrm>
          <a:custGeom>
            <a:avLst/>
            <a:gdLst/>
            <a:ahLst/>
            <a:cxnLst/>
            <a:rect l="l" t="t" r="r" b="b"/>
            <a:pathLst>
              <a:path w="67945" h="117475">
                <a:moveTo>
                  <a:pt x="39090" y="44957"/>
                </a:moveTo>
                <a:lnTo>
                  <a:pt x="16878" y="44957"/>
                </a:lnTo>
                <a:lnTo>
                  <a:pt x="16878" y="84035"/>
                </a:lnTo>
                <a:lnTo>
                  <a:pt x="19191" y="98819"/>
                </a:lnTo>
                <a:lnTo>
                  <a:pt x="25754" y="109285"/>
                </a:lnTo>
                <a:lnTo>
                  <a:pt x="36000" y="115380"/>
                </a:lnTo>
                <a:lnTo>
                  <a:pt x="49364" y="117055"/>
                </a:lnTo>
                <a:lnTo>
                  <a:pt x="56146" y="116878"/>
                </a:lnTo>
                <a:lnTo>
                  <a:pt x="61468" y="115773"/>
                </a:lnTo>
                <a:lnTo>
                  <a:pt x="67894" y="113207"/>
                </a:lnTo>
                <a:lnTo>
                  <a:pt x="62547" y="96875"/>
                </a:lnTo>
                <a:lnTo>
                  <a:pt x="43853" y="96875"/>
                </a:lnTo>
                <a:lnTo>
                  <a:pt x="39090" y="92646"/>
                </a:lnTo>
                <a:lnTo>
                  <a:pt x="39090" y="44957"/>
                </a:lnTo>
                <a:close/>
              </a:path>
              <a:path w="67945" h="117475">
                <a:moveTo>
                  <a:pt x="61645" y="94119"/>
                </a:moveTo>
                <a:lnTo>
                  <a:pt x="58343" y="95770"/>
                </a:lnTo>
                <a:lnTo>
                  <a:pt x="54317" y="96875"/>
                </a:lnTo>
                <a:lnTo>
                  <a:pt x="62547" y="96875"/>
                </a:lnTo>
                <a:lnTo>
                  <a:pt x="61645" y="94119"/>
                </a:lnTo>
                <a:close/>
              </a:path>
              <a:path w="67945" h="117475">
                <a:moveTo>
                  <a:pt x="64223" y="25679"/>
                </a:moveTo>
                <a:lnTo>
                  <a:pt x="0" y="25679"/>
                </a:lnTo>
                <a:lnTo>
                  <a:pt x="0" y="44957"/>
                </a:lnTo>
                <a:lnTo>
                  <a:pt x="64223" y="44957"/>
                </a:lnTo>
                <a:lnTo>
                  <a:pt x="64223" y="25679"/>
                </a:lnTo>
                <a:close/>
              </a:path>
              <a:path w="67945" h="117475">
                <a:moveTo>
                  <a:pt x="39268" y="0"/>
                </a:moveTo>
                <a:lnTo>
                  <a:pt x="16878" y="2387"/>
                </a:lnTo>
                <a:lnTo>
                  <a:pt x="16878" y="25679"/>
                </a:lnTo>
                <a:lnTo>
                  <a:pt x="39268" y="25679"/>
                </a:lnTo>
                <a:lnTo>
                  <a:pt x="39268" y="0"/>
                </a:lnTo>
                <a:close/>
              </a:path>
            </a:pathLst>
          </a:custGeom>
          <a:solidFill>
            <a:srgbClr val="FEFEFE"/>
          </a:solidFill>
        </p:spPr>
        <p:txBody>
          <a:bodyPr wrap="square" lIns="0" tIns="0" rIns="0" bIns="0" rtlCol="0"/>
          <a:lstStyle/>
          <a:p>
            <a:endParaRPr/>
          </a:p>
        </p:txBody>
      </p:sp>
      <p:sp>
        <p:nvSpPr>
          <p:cNvPr id="50" name="object 50"/>
          <p:cNvSpPr/>
          <p:nvPr/>
        </p:nvSpPr>
        <p:spPr>
          <a:xfrm>
            <a:off x="5819632" y="4183390"/>
            <a:ext cx="65251" cy="70112"/>
          </a:xfrm>
          <a:custGeom>
            <a:avLst/>
            <a:gdLst/>
            <a:ahLst/>
            <a:cxnLst/>
            <a:rect l="l" t="t" r="r" b="b"/>
            <a:pathLst>
              <a:path w="93979" h="95885">
                <a:moveTo>
                  <a:pt x="48069" y="0"/>
                </a:moveTo>
                <a:lnTo>
                  <a:pt x="28176" y="3527"/>
                </a:lnTo>
                <a:lnTo>
                  <a:pt x="13028" y="13352"/>
                </a:lnTo>
                <a:lnTo>
                  <a:pt x="3383" y="28337"/>
                </a:lnTo>
                <a:lnTo>
                  <a:pt x="0" y="47345"/>
                </a:lnTo>
                <a:lnTo>
                  <a:pt x="3382" y="67110"/>
                </a:lnTo>
                <a:lnTo>
                  <a:pt x="13163" y="82337"/>
                </a:lnTo>
                <a:lnTo>
                  <a:pt x="28792" y="92129"/>
                </a:lnTo>
                <a:lnTo>
                  <a:pt x="49720" y="95592"/>
                </a:lnTo>
                <a:lnTo>
                  <a:pt x="60258" y="94691"/>
                </a:lnTo>
                <a:lnTo>
                  <a:pt x="70746" y="91967"/>
                </a:lnTo>
                <a:lnTo>
                  <a:pt x="80447" y="87384"/>
                </a:lnTo>
                <a:lnTo>
                  <a:pt x="88620" y="80911"/>
                </a:lnTo>
                <a:lnTo>
                  <a:pt x="82854" y="75222"/>
                </a:lnTo>
                <a:lnTo>
                  <a:pt x="50088" y="75222"/>
                </a:lnTo>
                <a:lnTo>
                  <a:pt x="39421" y="73787"/>
                </a:lnTo>
                <a:lnTo>
                  <a:pt x="31234" y="69791"/>
                </a:lnTo>
                <a:lnTo>
                  <a:pt x="25730" y="63697"/>
                </a:lnTo>
                <a:lnTo>
                  <a:pt x="23114" y="55968"/>
                </a:lnTo>
                <a:lnTo>
                  <a:pt x="93751" y="55968"/>
                </a:lnTo>
                <a:lnTo>
                  <a:pt x="92685" y="37439"/>
                </a:lnTo>
                <a:lnTo>
                  <a:pt x="23482" y="37439"/>
                </a:lnTo>
                <a:lnTo>
                  <a:pt x="27128" y="29731"/>
                </a:lnTo>
                <a:lnTo>
                  <a:pt x="32839" y="24226"/>
                </a:lnTo>
                <a:lnTo>
                  <a:pt x="40202" y="20925"/>
                </a:lnTo>
                <a:lnTo>
                  <a:pt x="48806" y="19824"/>
                </a:lnTo>
                <a:lnTo>
                  <a:pt x="86486" y="19824"/>
                </a:lnTo>
                <a:lnTo>
                  <a:pt x="83573" y="14016"/>
                </a:lnTo>
                <a:lnTo>
                  <a:pt x="68471" y="3506"/>
                </a:lnTo>
                <a:lnTo>
                  <a:pt x="48069" y="0"/>
                </a:lnTo>
                <a:close/>
              </a:path>
              <a:path w="93979" h="95885">
                <a:moveTo>
                  <a:pt x="74307" y="66789"/>
                </a:moveTo>
                <a:lnTo>
                  <a:pt x="69514" y="70351"/>
                </a:lnTo>
                <a:lnTo>
                  <a:pt x="63365" y="73001"/>
                </a:lnTo>
                <a:lnTo>
                  <a:pt x="56632" y="74652"/>
                </a:lnTo>
                <a:lnTo>
                  <a:pt x="50088" y="75222"/>
                </a:lnTo>
                <a:lnTo>
                  <a:pt x="82854" y="75222"/>
                </a:lnTo>
                <a:lnTo>
                  <a:pt x="74307" y="66789"/>
                </a:lnTo>
                <a:close/>
              </a:path>
              <a:path w="93979" h="95885">
                <a:moveTo>
                  <a:pt x="86486" y="19824"/>
                </a:moveTo>
                <a:lnTo>
                  <a:pt x="48806" y="19824"/>
                </a:lnTo>
                <a:lnTo>
                  <a:pt x="57684" y="20925"/>
                </a:lnTo>
                <a:lnTo>
                  <a:pt x="64809" y="24226"/>
                </a:lnTo>
                <a:lnTo>
                  <a:pt x="69803" y="29731"/>
                </a:lnTo>
                <a:lnTo>
                  <a:pt x="72288" y="37439"/>
                </a:lnTo>
                <a:lnTo>
                  <a:pt x="92685" y="37439"/>
                </a:lnTo>
                <a:lnTo>
                  <a:pt x="92344" y="31509"/>
                </a:lnTo>
                <a:lnTo>
                  <a:pt x="86486" y="19824"/>
                </a:lnTo>
                <a:close/>
              </a:path>
            </a:pathLst>
          </a:custGeom>
          <a:solidFill>
            <a:srgbClr val="FEFEFE"/>
          </a:solidFill>
        </p:spPr>
        <p:txBody>
          <a:bodyPr wrap="square" lIns="0" tIns="0" rIns="0" bIns="0" rtlCol="0"/>
          <a:lstStyle/>
          <a:p>
            <a:endParaRPr/>
          </a:p>
        </p:txBody>
      </p:sp>
      <p:sp>
        <p:nvSpPr>
          <p:cNvPr id="51" name="object 51"/>
          <p:cNvSpPr/>
          <p:nvPr/>
        </p:nvSpPr>
        <p:spPr>
          <a:xfrm>
            <a:off x="5902615" y="4157768"/>
            <a:ext cx="0" cy="93793"/>
          </a:xfrm>
          <a:custGeom>
            <a:avLst/>
            <a:gdLst/>
            <a:ahLst/>
            <a:cxnLst/>
            <a:rect l="l" t="t" r="r" b="b"/>
            <a:pathLst>
              <a:path h="128270">
                <a:moveTo>
                  <a:pt x="0" y="0"/>
                </a:moveTo>
                <a:lnTo>
                  <a:pt x="0" y="128244"/>
                </a:lnTo>
              </a:path>
            </a:pathLst>
          </a:custGeom>
          <a:ln w="22199">
            <a:solidFill>
              <a:srgbClr val="FEFEFE"/>
            </a:solidFill>
          </a:ln>
        </p:spPr>
        <p:txBody>
          <a:bodyPr wrap="square" lIns="0" tIns="0" rIns="0" bIns="0" rtlCol="0"/>
          <a:lstStyle/>
          <a:p>
            <a:endParaRPr/>
          </a:p>
        </p:txBody>
      </p:sp>
      <p:sp>
        <p:nvSpPr>
          <p:cNvPr id="52" name="object 52"/>
          <p:cNvSpPr/>
          <p:nvPr/>
        </p:nvSpPr>
        <p:spPr>
          <a:xfrm>
            <a:off x="5929862" y="4157768"/>
            <a:ext cx="0" cy="93793"/>
          </a:xfrm>
          <a:custGeom>
            <a:avLst/>
            <a:gdLst/>
            <a:ahLst/>
            <a:cxnLst/>
            <a:rect l="l" t="t" r="r" b="b"/>
            <a:pathLst>
              <a:path h="128270">
                <a:moveTo>
                  <a:pt x="0" y="0"/>
                </a:moveTo>
                <a:lnTo>
                  <a:pt x="0" y="128244"/>
                </a:lnTo>
              </a:path>
            </a:pathLst>
          </a:custGeom>
          <a:ln w="22199">
            <a:solidFill>
              <a:srgbClr val="FEFEFE"/>
            </a:solidFill>
          </a:ln>
        </p:spPr>
        <p:txBody>
          <a:bodyPr wrap="square" lIns="0" tIns="0" rIns="0" bIns="0" rtlCol="0"/>
          <a:lstStyle/>
          <a:p>
            <a:endParaRPr/>
          </a:p>
        </p:txBody>
      </p:sp>
      <p:sp>
        <p:nvSpPr>
          <p:cNvPr id="53" name="object 53"/>
          <p:cNvSpPr/>
          <p:nvPr/>
        </p:nvSpPr>
        <p:spPr>
          <a:xfrm>
            <a:off x="5946607" y="4183390"/>
            <a:ext cx="65251" cy="70112"/>
          </a:xfrm>
          <a:custGeom>
            <a:avLst/>
            <a:gdLst/>
            <a:ahLst/>
            <a:cxnLst/>
            <a:rect l="l" t="t" r="r" b="b"/>
            <a:pathLst>
              <a:path w="93979" h="95885">
                <a:moveTo>
                  <a:pt x="48069" y="0"/>
                </a:moveTo>
                <a:lnTo>
                  <a:pt x="28171" y="3527"/>
                </a:lnTo>
                <a:lnTo>
                  <a:pt x="13023" y="13352"/>
                </a:lnTo>
                <a:lnTo>
                  <a:pt x="3381" y="28337"/>
                </a:lnTo>
                <a:lnTo>
                  <a:pt x="0" y="47345"/>
                </a:lnTo>
                <a:lnTo>
                  <a:pt x="3382" y="67110"/>
                </a:lnTo>
                <a:lnTo>
                  <a:pt x="13163" y="82337"/>
                </a:lnTo>
                <a:lnTo>
                  <a:pt x="28792" y="92129"/>
                </a:lnTo>
                <a:lnTo>
                  <a:pt x="49720" y="95592"/>
                </a:lnTo>
                <a:lnTo>
                  <a:pt x="60257" y="94691"/>
                </a:lnTo>
                <a:lnTo>
                  <a:pt x="70745" y="91967"/>
                </a:lnTo>
                <a:lnTo>
                  <a:pt x="80442" y="87384"/>
                </a:lnTo>
                <a:lnTo>
                  <a:pt x="88607" y="80911"/>
                </a:lnTo>
                <a:lnTo>
                  <a:pt x="82841" y="75222"/>
                </a:lnTo>
                <a:lnTo>
                  <a:pt x="50088" y="75222"/>
                </a:lnTo>
                <a:lnTo>
                  <a:pt x="39421" y="73787"/>
                </a:lnTo>
                <a:lnTo>
                  <a:pt x="31234" y="69791"/>
                </a:lnTo>
                <a:lnTo>
                  <a:pt x="25730" y="63697"/>
                </a:lnTo>
                <a:lnTo>
                  <a:pt x="23114" y="55968"/>
                </a:lnTo>
                <a:lnTo>
                  <a:pt x="93751" y="55968"/>
                </a:lnTo>
                <a:lnTo>
                  <a:pt x="92680" y="37439"/>
                </a:lnTo>
                <a:lnTo>
                  <a:pt x="23482" y="37439"/>
                </a:lnTo>
                <a:lnTo>
                  <a:pt x="27128" y="29731"/>
                </a:lnTo>
                <a:lnTo>
                  <a:pt x="32839" y="24226"/>
                </a:lnTo>
                <a:lnTo>
                  <a:pt x="40202" y="20925"/>
                </a:lnTo>
                <a:lnTo>
                  <a:pt x="48806" y="19824"/>
                </a:lnTo>
                <a:lnTo>
                  <a:pt x="86477" y="19824"/>
                </a:lnTo>
                <a:lnTo>
                  <a:pt x="83564" y="14016"/>
                </a:lnTo>
                <a:lnTo>
                  <a:pt x="68464" y="3506"/>
                </a:lnTo>
                <a:lnTo>
                  <a:pt x="48069" y="0"/>
                </a:lnTo>
                <a:close/>
              </a:path>
              <a:path w="93979" h="95885">
                <a:moveTo>
                  <a:pt x="74295" y="66789"/>
                </a:moveTo>
                <a:lnTo>
                  <a:pt x="69509" y="70351"/>
                </a:lnTo>
                <a:lnTo>
                  <a:pt x="63363" y="73001"/>
                </a:lnTo>
                <a:lnTo>
                  <a:pt x="56632" y="74652"/>
                </a:lnTo>
                <a:lnTo>
                  <a:pt x="50088" y="75222"/>
                </a:lnTo>
                <a:lnTo>
                  <a:pt x="82841" y="75222"/>
                </a:lnTo>
                <a:lnTo>
                  <a:pt x="74295" y="66789"/>
                </a:lnTo>
                <a:close/>
              </a:path>
              <a:path w="93979" h="95885">
                <a:moveTo>
                  <a:pt x="86477" y="19824"/>
                </a:moveTo>
                <a:lnTo>
                  <a:pt x="48806" y="19824"/>
                </a:lnTo>
                <a:lnTo>
                  <a:pt x="57684" y="20925"/>
                </a:lnTo>
                <a:lnTo>
                  <a:pt x="64809" y="24226"/>
                </a:lnTo>
                <a:lnTo>
                  <a:pt x="69803" y="29731"/>
                </a:lnTo>
                <a:lnTo>
                  <a:pt x="72288" y="37439"/>
                </a:lnTo>
                <a:lnTo>
                  <a:pt x="92680" y="37439"/>
                </a:lnTo>
                <a:lnTo>
                  <a:pt x="92337" y="31509"/>
                </a:lnTo>
                <a:lnTo>
                  <a:pt x="86477" y="19824"/>
                </a:lnTo>
                <a:close/>
              </a:path>
            </a:pathLst>
          </a:custGeom>
          <a:solidFill>
            <a:srgbClr val="FEFEFE"/>
          </a:solidFill>
        </p:spPr>
        <p:txBody>
          <a:bodyPr wrap="square" lIns="0" tIns="0" rIns="0" bIns="0" rtlCol="0"/>
          <a:lstStyle/>
          <a:p>
            <a:endParaRPr/>
          </a:p>
        </p:txBody>
      </p:sp>
      <p:sp>
        <p:nvSpPr>
          <p:cNvPr id="54" name="object 54"/>
          <p:cNvSpPr/>
          <p:nvPr/>
        </p:nvSpPr>
        <p:spPr>
          <a:xfrm>
            <a:off x="6018189" y="4183529"/>
            <a:ext cx="57756" cy="70112"/>
          </a:xfrm>
          <a:custGeom>
            <a:avLst/>
            <a:gdLst/>
            <a:ahLst/>
            <a:cxnLst/>
            <a:rect l="l" t="t" r="r" b="b"/>
            <a:pathLst>
              <a:path w="83184" h="95885">
                <a:moveTo>
                  <a:pt x="48069" y="0"/>
                </a:moveTo>
                <a:lnTo>
                  <a:pt x="29489" y="2966"/>
                </a:lnTo>
                <a:lnTo>
                  <a:pt x="14195" y="11901"/>
                </a:lnTo>
                <a:lnTo>
                  <a:pt x="3821" y="26858"/>
                </a:lnTo>
                <a:lnTo>
                  <a:pt x="0" y="47891"/>
                </a:lnTo>
                <a:lnTo>
                  <a:pt x="3821" y="68911"/>
                </a:lnTo>
                <a:lnTo>
                  <a:pt x="14195" y="83866"/>
                </a:lnTo>
                <a:lnTo>
                  <a:pt x="29489" y="92802"/>
                </a:lnTo>
                <a:lnTo>
                  <a:pt x="48069" y="95770"/>
                </a:lnTo>
                <a:lnTo>
                  <a:pt x="57692" y="94979"/>
                </a:lnTo>
                <a:lnTo>
                  <a:pt x="66595" y="92467"/>
                </a:lnTo>
                <a:lnTo>
                  <a:pt x="74951" y="88028"/>
                </a:lnTo>
                <a:lnTo>
                  <a:pt x="82930" y="81457"/>
                </a:lnTo>
                <a:lnTo>
                  <a:pt x="75601" y="74307"/>
                </a:lnTo>
                <a:lnTo>
                  <a:pt x="48069" y="74307"/>
                </a:lnTo>
                <a:lnTo>
                  <a:pt x="38172" y="72603"/>
                </a:lnTo>
                <a:lnTo>
                  <a:pt x="29994" y="67562"/>
                </a:lnTo>
                <a:lnTo>
                  <a:pt x="24430" y="59289"/>
                </a:lnTo>
                <a:lnTo>
                  <a:pt x="22377" y="47891"/>
                </a:lnTo>
                <a:lnTo>
                  <a:pt x="24332" y="37044"/>
                </a:lnTo>
                <a:lnTo>
                  <a:pt x="29762" y="28573"/>
                </a:lnTo>
                <a:lnTo>
                  <a:pt x="38011" y="23061"/>
                </a:lnTo>
                <a:lnTo>
                  <a:pt x="48425" y="21094"/>
                </a:lnTo>
                <a:lnTo>
                  <a:pt x="73394" y="21094"/>
                </a:lnTo>
                <a:lnTo>
                  <a:pt x="80721" y="13385"/>
                </a:lnTo>
                <a:lnTo>
                  <a:pt x="73245" y="7195"/>
                </a:lnTo>
                <a:lnTo>
                  <a:pt x="65495" y="3049"/>
                </a:lnTo>
                <a:lnTo>
                  <a:pt x="57195" y="725"/>
                </a:lnTo>
                <a:lnTo>
                  <a:pt x="48069" y="0"/>
                </a:lnTo>
                <a:close/>
              </a:path>
              <a:path w="83184" h="95885">
                <a:moveTo>
                  <a:pt x="67881" y="66776"/>
                </a:moveTo>
                <a:lnTo>
                  <a:pt x="62382" y="72288"/>
                </a:lnTo>
                <a:lnTo>
                  <a:pt x="55219" y="74307"/>
                </a:lnTo>
                <a:lnTo>
                  <a:pt x="75601" y="74307"/>
                </a:lnTo>
                <a:lnTo>
                  <a:pt x="67881" y="66776"/>
                </a:lnTo>
                <a:close/>
              </a:path>
              <a:path w="83184" h="95885">
                <a:moveTo>
                  <a:pt x="73394" y="21094"/>
                </a:moveTo>
                <a:lnTo>
                  <a:pt x="54673" y="21094"/>
                </a:lnTo>
                <a:lnTo>
                  <a:pt x="61277" y="23482"/>
                </a:lnTo>
                <a:lnTo>
                  <a:pt x="66598" y="28244"/>
                </a:lnTo>
                <a:lnTo>
                  <a:pt x="73394" y="21094"/>
                </a:lnTo>
                <a:close/>
              </a:path>
            </a:pathLst>
          </a:custGeom>
          <a:solidFill>
            <a:srgbClr val="FEFEFE"/>
          </a:solidFill>
        </p:spPr>
        <p:txBody>
          <a:bodyPr wrap="square" lIns="0" tIns="0" rIns="0" bIns="0" rtlCol="0"/>
          <a:lstStyle/>
          <a:p>
            <a:endParaRPr/>
          </a:p>
        </p:txBody>
      </p:sp>
      <p:sp>
        <p:nvSpPr>
          <p:cNvPr id="55" name="object 55"/>
          <p:cNvSpPr/>
          <p:nvPr/>
        </p:nvSpPr>
        <p:spPr>
          <a:xfrm>
            <a:off x="6075496" y="4166757"/>
            <a:ext cx="47175" cy="85899"/>
          </a:xfrm>
          <a:custGeom>
            <a:avLst/>
            <a:gdLst/>
            <a:ahLst/>
            <a:cxnLst/>
            <a:rect l="l" t="t" r="r" b="b"/>
            <a:pathLst>
              <a:path w="67945" h="117475">
                <a:moveTo>
                  <a:pt x="39090" y="44957"/>
                </a:moveTo>
                <a:lnTo>
                  <a:pt x="16878" y="44957"/>
                </a:lnTo>
                <a:lnTo>
                  <a:pt x="16878" y="84035"/>
                </a:lnTo>
                <a:lnTo>
                  <a:pt x="19191" y="98819"/>
                </a:lnTo>
                <a:lnTo>
                  <a:pt x="25754" y="109285"/>
                </a:lnTo>
                <a:lnTo>
                  <a:pt x="36000" y="115380"/>
                </a:lnTo>
                <a:lnTo>
                  <a:pt x="49364" y="117055"/>
                </a:lnTo>
                <a:lnTo>
                  <a:pt x="56146" y="116878"/>
                </a:lnTo>
                <a:lnTo>
                  <a:pt x="61467" y="115773"/>
                </a:lnTo>
                <a:lnTo>
                  <a:pt x="67881" y="113207"/>
                </a:lnTo>
                <a:lnTo>
                  <a:pt x="62546" y="96875"/>
                </a:lnTo>
                <a:lnTo>
                  <a:pt x="43853" y="96875"/>
                </a:lnTo>
                <a:lnTo>
                  <a:pt x="39090" y="92646"/>
                </a:lnTo>
                <a:lnTo>
                  <a:pt x="39090" y="44957"/>
                </a:lnTo>
                <a:close/>
              </a:path>
              <a:path w="67945" h="117475">
                <a:moveTo>
                  <a:pt x="61645" y="94119"/>
                </a:moveTo>
                <a:lnTo>
                  <a:pt x="58343" y="95770"/>
                </a:lnTo>
                <a:lnTo>
                  <a:pt x="54317" y="96875"/>
                </a:lnTo>
                <a:lnTo>
                  <a:pt x="62546" y="96875"/>
                </a:lnTo>
                <a:lnTo>
                  <a:pt x="61645" y="94119"/>
                </a:lnTo>
                <a:close/>
              </a:path>
              <a:path w="67945" h="117475">
                <a:moveTo>
                  <a:pt x="64223" y="25679"/>
                </a:moveTo>
                <a:lnTo>
                  <a:pt x="0" y="25679"/>
                </a:lnTo>
                <a:lnTo>
                  <a:pt x="0" y="44957"/>
                </a:lnTo>
                <a:lnTo>
                  <a:pt x="64223" y="44957"/>
                </a:lnTo>
                <a:lnTo>
                  <a:pt x="64223" y="25679"/>
                </a:lnTo>
                <a:close/>
              </a:path>
              <a:path w="67945" h="117475">
                <a:moveTo>
                  <a:pt x="39268" y="0"/>
                </a:moveTo>
                <a:lnTo>
                  <a:pt x="16878" y="2387"/>
                </a:lnTo>
                <a:lnTo>
                  <a:pt x="16878" y="25679"/>
                </a:lnTo>
                <a:lnTo>
                  <a:pt x="39268" y="25679"/>
                </a:lnTo>
                <a:lnTo>
                  <a:pt x="39268" y="0"/>
                </a:lnTo>
                <a:close/>
              </a:path>
            </a:pathLst>
          </a:custGeom>
          <a:solidFill>
            <a:srgbClr val="FEFEFE"/>
          </a:solidFill>
        </p:spPr>
        <p:txBody>
          <a:bodyPr wrap="square" lIns="0" tIns="0" rIns="0" bIns="0" rtlCol="0"/>
          <a:lstStyle/>
          <a:p>
            <a:endParaRPr/>
          </a:p>
        </p:txBody>
      </p:sp>
      <p:sp>
        <p:nvSpPr>
          <p:cNvPr id="56" name="object 56"/>
          <p:cNvSpPr/>
          <p:nvPr/>
        </p:nvSpPr>
        <p:spPr>
          <a:xfrm>
            <a:off x="6130263" y="4185405"/>
            <a:ext cx="62165" cy="67326"/>
          </a:xfrm>
          <a:custGeom>
            <a:avLst/>
            <a:gdLst/>
            <a:ahLst/>
            <a:cxnLst/>
            <a:rect l="l" t="t" r="r" b="b"/>
            <a:pathLst>
              <a:path w="89534" h="92075">
                <a:moveTo>
                  <a:pt x="22377" y="0"/>
                </a:moveTo>
                <a:lnTo>
                  <a:pt x="0" y="0"/>
                </a:lnTo>
                <a:lnTo>
                  <a:pt x="0" y="47523"/>
                </a:lnTo>
                <a:lnTo>
                  <a:pt x="2802" y="66301"/>
                </a:lnTo>
                <a:lnTo>
                  <a:pt x="10593" y="80248"/>
                </a:lnTo>
                <a:lnTo>
                  <a:pt x="22443" y="88932"/>
                </a:lnTo>
                <a:lnTo>
                  <a:pt x="37426" y="91922"/>
                </a:lnTo>
                <a:lnTo>
                  <a:pt x="46240" y="91090"/>
                </a:lnTo>
                <a:lnTo>
                  <a:pt x="53987" y="88572"/>
                </a:lnTo>
                <a:lnTo>
                  <a:pt x="61115" y="84335"/>
                </a:lnTo>
                <a:lnTo>
                  <a:pt x="68071" y="78346"/>
                </a:lnTo>
                <a:lnTo>
                  <a:pt x="89534" y="78346"/>
                </a:lnTo>
                <a:lnTo>
                  <a:pt x="89534" y="71551"/>
                </a:lnTo>
                <a:lnTo>
                  <a:pt x="44221" y="71551"/>
                </a:lnTo>
                <a:lnTo>
                  <a:pt x="34770" y="69703"/>
                </a:lnTo>
                <a:lnTo>
                  <a:pt x="27932" y="64604"/>
                </a:lnTo>
                <a:lnTo>
                  <a:pt x="23777" y="56924"/>
                </a:lnTo>
                <a:lnTo>
                  <a:pt x="22405" y="47523"/>
                </a:lnTo>
                <a:lnTo>
                  <a:pt x="22377" y="0"/>
                </a:lnTo>
                <a:close/>
              </a:path>
              <a:path w="89534" h="92075">
                <a:moveTo>
                  <a:pt x="89534" y="78346"/>
                </a:moveTo>
                <a:lnTo>
                  <a:pt x="68071" y="78346"/>
                </a:lnTo>
                <a:lnTo>
                  <a:pt x="69532" y="90449"/>
                </a:lnTo>
                <a:lnTo>
                  <a:pt x="89534" y="90449"/>
                </a:lnTo>
                <a:lnTo>
                  <a:pt x="89534" y="78346"/>
                </a:lnTo>
                <a:close/>
              </a:path>
              <a:path w="89534" h="92075">
                <a:moveTo>
                  <a:pt x="89534" y="0"/>
                </a:moveTo>
                <a:lnTo>
                  <a:pt x="67335" y="0"/>
                </a:lnTo>
                <a:lnTo>
                  <a:pt x="67335" y="46139"/>
                </a:lnTo>
                <a:lnTo>
                  <a:pt x="65658" y="55955"/>
                </a:lnTo>
                <a:lnTo>
                  <a:pt x="60936" y="64041"/>
                </a:lnTo>
                <a:lnTo>
                  <a:pt x="53635" y="69529"/>
                </a:lnTo>
                <a:lnTo>
                  <a:pt x="44221" y="71551"/>
                </a:lnTo>
                <a:lnTo>
                  <a:pt x="89534" y="71551"/>
                </a:lnTo>
                <a:lnTo>
                  <a:pt x="89534" y="0"/>
                </a:lnTo>
                <a:close/>
              </a:path>
            </a:pathLst>
          </a:custGeom>
          <a:solidFill>
            <a:srgbClr val="FEFEFE"/>
          </a:solidFill>
        </p:spPr>
        <p:txBody>
          <a:bodyPr wrap="square" lIns="0" tIns="0" rIns="0" bIns="0" rtlCol="0"/>
          <a:lstStyle/>
          <a:p>
            <a:endParaRPr/>
          </a:p>
        </p:txBody>
      </p:sp>
      <p:sp>
        <p:nvSpPr>
          <p:cNvPr id="57" name="object 57"/>
          <p:cNvSpPr/>
          <p:nvPr/>
        </p:nvSpPr>
        <p:spPr>
          <a:xfrm>
            <a:off x="6200955" y="4183798"/>
            <a:ext cx="68338" cy="70112"/>
          </a:xfrm>
          <a:custGeom>
            <a:avLst/>
            <a:gdLst/>
            <a:ahLst/>
            <a:cxnLst/>
            <a:rect l="l" t="t" r="r" b="b"/>
            <a:pathLst>
              <a:path w="98425" h="95885">
                <a:moveTo>
                  <a:pt x="47155" y="0"/>
                </a:moveTo>
                <a:lnTo>
                  <a:pt x="28637" y="2929"/>
                </a:lnTo>
                <a:lnTo>
                  <a:pt x="13666" y="11898"/>
                </a:lnTo>
                <a:lnTo>
                  <a:pt x="3651" y="26751"/>
                </a:lnTo>
                <a:lnTo>
                  <a:pt x="0" y="47332"/>
                </a:lnTo>
                <a:lnTo>
                  <a:pt x="3514" y="68257"/>
                </a:lnTo>
                <a:lnTo>
                  <a:pt x="13254" y="83335"/>
                </a:lnTo>
                <a:lnTo>
                  <a:pt x="28016" y="92429"/>
                </a:lnTo>
                <a:lnTo>
                  <a:pt x="46596" y="95402"/>
                </a:lnTo>
                <a:lnTo>
                  <a:pt x="54720" y="94329"/>
                </a:lnTo>
                <a:lnTo>
                  <a:pt x="63134" y="91344"/>
                </a:lnTo>
                <a:lnTo>
                  <a:pt x="70620" y="86397"/>
                </a:lnTo>
                <a:lnTo>
                  <a:pt x="75958" y="79438"/>
                </a:lnTo>
                <a:lnTo>
                  <a:pt x="98158" y="79438"/>
                </a:lnTo>
                <a:lnTo>
                  <a:pt x="98158" y="74853"/>
                </a:lnTo>
                <a:lnTo>
                  <a:pt x="49161" y="74853"/>
                </a:lnTo>
                <a:lnTo>
                  <a:pt x="38708" y="72978"/>
                </a:lnTo>
                <a:lnTo>
                  <a:pt x="30197" y="67560"/>
                </a:lnTo>
                <a:lnTo>
                  <a:pt x="24472" y="58908"/>
                </a:lnTo>
                <a:lnTo>
                  <a:pt x="22377" y="47332"/>
                </a:lnTo>
                <a:lnTo>
                  <a:pt x="24472" y="35784"/>
                </a:lnTo>
                <a:lnTo>
                  <a:pt x="30197" y="27193"/>
                </a:lnTo>
                <a:lnTo>
                  <a:pt x="38708" y="21836"/>
                </a:lnTo>
                <a:lnTo>
                  <a:pt x="49161" y="19989"/>
                </a:lnTo>
                <a:lnTo>
                  <a:pt x="98158" y="19989"/>
                </a:lnTo>
                <a:lnTo>
                  <a:pt x="98158" y="14668"/>
                </a:lnTo>
                <a:lnTo>
                  <a:pt x="75958" y="14668"/>
                </a:lnTo>
                <a:lnTo>
                  <a:pt x="70990" y="8588"/>
                </a:lnTo>
                <a:lnTo>
                  <a:pt x="64166" y="3967"/>
                </a:lnTo>
                <a:lnTo>
                  <a:pt x="56038" y="1029"/>
                </a:lnTo>
                <a:lnTo>
                  <a:pt x="47155" y="0"/>
                </a:lnTo>
                <a:close/>
              </a:path>
              <a:path w="98425" h="95885">
                <a:moveTo>
                  <a:pt x="98158" y="79438"/>
                </a:moveTo>
                <a:lnTo>
                  <a:pt x="75958" y="79438"/>
                </a:lnTo>
                <a:lnTo>
                  <a:pt x="77050" y="92646"/>
                </a:lnTo>
                <a:lnTo>
                  <a:pt x="98158" y="92646"/>
                </a:lnTo>
                <a:lnTo>
                  <a:pt x="98158" y="79438"/>
                </a:lnTo>
                <a:close/>
              </a:path>
              <a:path w="98425" h="95885">
                <a:moveTo>
                  <a:pt x="98158" y="19989"/>
                </a:moveTo>
                <a:lnTo>
                  <a:pt x="49161" y="19989"/>
                </a:lnTo>
                <a:lnTo>
                  <a:pt x="68978" y="28562"/>
                </a:lnTo>
                <a:lnTo>
                  <a:pt x="75584" y="47421"/>
                </a:lnTo>
                <a:lnTo>
                  <a:pt x="68978" y="66281"/>
                </a:lnTo>
                <a:lnTo>
                  <a:pt x="49161" y="74853"/>
                </a:lnTo>
                <a:lnTo>
                  <a:pt x="98158" y="74853"/>
                </a:lnTo>
                <a:lnTo>
                  <a:pt x="98158" y="19989"/>
                </a:lnTo>
                <a:close/>
              </a:path>
              <a:path w="98425" h="95885">
                <a:moveTo>
                  <a:pt x="98158" y="2197"/>
                </a:moveTo>
                <a:lnTo>
                  <a:pt x="76695" y="2197"/>
                </a:lnTo>
                <a:lnTo>
                  <a:pt x="75958" y="14668"/>
                </a:lnTo>
                <a:lnTo>
                  <a:pt x="98158" y="14668"/>
                </a:lnTo>
                <a:lnTo>
                  <a:pt x="98158" y="2197"/>
                </a:lnTo>
                <a:close/>
              </a:path>
            </a:pathLst>
          </a:custGeom>
          <a:solidFill>
            <a:srgbClr val="FEFEFE"/>
          </a:solidFill>
        </p:spPr>
        <p:txBody>
          <a:bodyPr wrap="square" lIns="0" tIns="0" rIns="0" bIns="0" rtlCol="0"/>
          <a:lstStyle/>
          <a:p>
            <a:endParaRPr/>
          </a:p>
        </p:txBody>
      </p:sp>
      <p:sp>
        <p:nvSpPr>
          <p:cNvPr id="58" name="object 58"/>
          <p:cNvSpPr/>
          <p:nvPr/>
        </p:nvSpPr>
        <p:spPr>
          <a:xfrm>
            <a:off x="4758610" y="4170571"/>
            <a:ext cx="78478" cy="94257"/>
          </a:xfrm>
          <a:custGeom>
            <a:avLst/>
            <a:gdLst/>
            <a:ahLst/>
            <a:cxnLst/>
            <a:rect l="l" t="t" r="r" b="b"/>
            <a:pathLst>
              <a:path w="113029" h="128904">
                <a:moveTo>
                  <a:pt x="39652" y="0"/>
                </a:moveTo>
                <a:lnTo>
                  <a:pt x="11715" y="18369"/>
                </a:lnTo>
                <a:lnTo>
                  <a:pt x="0" y="55160"/>
                </a:lnTo>
                <a:lnTo>
                  <a:pt x="0" y="73702"/>
                </a:lnTo>
                <a:lnTo>
                  <a:pt x="11715" y="110492"/>
                </a:lnTo>
                <a:lnTo>
                  <a:pt x="39652" y="128862"/>
                </a:lnTo>
                <a:lnTo>
                  <a:pt x="72996" y="128836"/>
                </a:lnTo>
                <a:lnTo>
                  <a:pt x="100933" y="110441"/>
                </a:lnTo>
                <a:lnTo>
                  <a:pt x="101504" y="108649"/>
                </a:lnTo>
                <a:lnTo>
                  <a:pt x="56330" y="108649"/>
                </a:lnTo>
                <a:lnTo>
                  <a:pt x="34131" y="99912"/>
                </a:lnTo>
                <a:lnTo>
                  <a:pt x="24041" y="73702"/>
                </a:lnTo>
                <a:lnTo>
                  <a:pt x="24041" y="55160"/>
                </a:lnTo>
                <a:lnTo>
                  <a:pt x="34131" y="29128"/>
                </a:lnTo>
                <a:lnTo>
                  <a:pt x="56330" y="20555"/>
                </a:lnTo>
                <a:lnTo>
                  <a:pt x="101614" y="20555"/>
                </a:lnTo>
                <a:lnTo>
                  <a:pt x="100933" y="18420"/>
                </a:lnTo>
                <a:lnTo>
                  <a:pt x="72996" y="25"/>
                </a:lnTo>
                <a:lnTo>
                  <a:pt x="39652" y="0"/>
                </a:lnTo>
                <a:close/>
              </a:path>
              <a:path w="113029" h="128904">
                <a:moveTo>
                  <a:pt x="101614" y="20555"/>
                </a:moveTo>
                <a:lnTo>
                  <a:pt x="56330" y="20555"/>
                </a:lnTo>
                <a:lnTo>
                  <a:pt x="78530" y="29285"/>
                </a:lnTo>
                <a:lnTo>
                  <a:pt x="88620" y="55160"/>
                </a:lnTo>
                <a:lnTo>
                  <a:pt x="88620" y="73702"/>
                </a:lnTo>
                <a:lnTo>
                  <a:pt x="78530" y="99912"/>
                </a:lnTo>
                <a:lnTo>
                  <a:pt x="56330" y="108649"/>
                </a:lnTo>
                <a:lnTo>
                  <a:pt x="101504" y="108649"/>
                </a:lnTo>
                <a:lnTo>
                  <a:pt x="112649" y="73702"/>
                </a:lnTo>
                <a:lnTo>
                  <a:pt x="112649" y="55160"/>
                </a:lnTo>
                <a:lnTo>
                  <a:pt x="101614" y="20555"/>
                </a:lnTo>
                <a:close/>
              </a:path>
            </a:pathLst>
          </a:custGeom>
          <a:solidFill>
            <a:srgbClr val="FFF212"/>
          </a:solidFill>
        </p:spPr>
        <p:txBody>
          <a:bodyPr wrap="square" lIns="0" tIns="0" rIns="0" bIns="0" rtlCol="0"/>
          <a:lstStyle/>
          <a:p>
            <a:endParaRPr/>
          </a:p>
        </p:txBody>
      </p:sp>
      <p:sp>
        <p:nvSpPr>
          <p:cNvPr id="59" name="object 59"/>
          <p:cNvSpPr/>
          <p:nvPr/>
        </p:nvSpPr>
        <p:spPr>
          <a:xfrm>
            <a:off x="4845606" y="4170926"/>
            <a:ext cx="76273" cy="93793"/>
          </a:xfrm>
          <a:custGeom>
            <a:avLst/>
            <a:gdLst/>
            <a:ahLst/>
            <a:cxnLst/>
            <a:rect l="l" t="t" r="r" b="b"/>
            <a:pathLst>
              <a:path w="109854" h="128270">
                <a:moveTo>
                  <a:pt x="94678" y="103847"/>
                </a:moveTo>
                <a:lnTo>
                  <a:pt x="70815" y="103847"/>
                </a:lnTo>
                <a:lnTo>
                  <a:pt x="70815" y="128257"/>
                </a:lnTo>
                <a:lnTo>
                  <a:pt x="94678" y="128257"/>
                </a:lnTo>
                <a:lnTo>
                  <a:pt x="94678" y="103847"/>
                </a:lnTo>
                <a:close/>
              </a:path>
              <a:path w="109854" h="128270">
                <a:moveTo>
                  <a:pt x="94678" y="0"/>
                </a:moveTo>
                <a:lnTo>
                  <a:pt x="57797" y="0"/>
                </a:lnTo>
                <a:lnTo>
                  <a:pt x="0" y="79260"/>
                </a:lnTo>
                <a:lnTo>
                  <a:pt x="2197" y="103847"/>
                </a:lnTo>
                <a:lnTo>
                  <a:pt x="109715" y="103847"/>
                </a:lnTo>
                <a:lnTo>
                  <a:pt x="109715" y="80365"/>
                </a:lnTo>
                <a:lnTo>
                  <a:pt x="27343" y="80365"/>
                </a:lnTo>
                <a:lnTo>
                  <a:pt x="70815" y="20916"/>
                </a:lnTo>
                <a:lnTo>
                  <a:pt x="94678" y="20916"/>
                </a:lnTo>
                <a:lnTo>
                  <a:pt x="94678" y="0"/>
                </a:lnTo>
                <a:close/>
              </a:path>
              <a:path w="109854" h="128270">
                <a:moveTo>
                  <a:pt x="94678" y="20916"/>
                </a:moveTo>
                <a:lnTo>
                  <a:pt x="70815" y="20916"/>
                </a:lnTo>
                <a:lnTo>
                  <a:pt x="70815" y="80365"/>
                </a:lnTo>
                <a:lnTo>
                  <a:pt x="94678" y="80365"/>
                </a:lnTo>
                <a:lnTo>
                  <a:pt x="94678" y="20916"/>
                </a:lnTo>
                <a:close/>
              </a:path>
            </a:pathLst>
          </a:custGeom>
          <a:solidFill>
            <a:srgbClr val="FFF212"/>
          </a:solidFill>
        </p:spPr>
        <p:txBody>
          <a:bodyPr wrap="square" lIns="0" tIns="0" rIns="0" bIns="0" rtlCol="0"/>
          <a:lstStyle/>
          <a:p>
            <a:endParaRPr/>
          </a:p>
        </p:txBody>
      </p:sp>
      <p:sp>
        <p:nvSpPr>
          <p:cNvPr id="60" name="object 60"/>
          <p:cNvSpPr/>
          <p:nvPr/>
        </p:nvSpPr>
        <p:spPr>
          <a:xfrm>
            <a:off x="5160011" y="4754020"/>
            <a:ext cx="1175070" cy="65822"/>
          </a:xfrm>
          <a:prstGeom prst="rect">
            <a:avLst/>
          </a:prstGeom>
          <a:blipFill>
            <a:blip r:embed="rId7" cstate="print"/>
            <a:stretch>
              <a:fillRect/>
            </a:stretch>
          </a:blipFill>
        </p:spPr>
        <p:txBody>
          <a:bodyPr wrap="square" lIns="0" tIns="0" rIns="0" bIns="0" rtlCol="0"/>
          <a:lstStyle/>
          <a:p>
            <a:endParaRPr/>
          </a:p>
        </p:txBody>
      </p:sp>
      <p:sp>
        <p:nvSpPr>
          <p:cNvPr id="61" name="object 61"/>
          <p:cNvSpPr/>
          <p:nvPr/>
        </p:nvSpPr>
        <p:spPr>
          <a:xfrm>
            <a:off x="5160011" y="4603812"/>
            <a:ext cx="3536276" cy="216103"/>
          </a:xfrm>
          <a:prstGeom prst="rect">
            <a:avLst/>
          </a:prstGeom>
          <a:blipFill>
            <a:blip r:embed="rId8" cstate="print"/>
            <a:stretch>
              <a:fillRect/>
            </a:stretch>
          </a:blipFill>
        </p:spPr>
        <p:txBody>
          <a:bodyPr wrap="square" lIns="0" tIns="0" rIns="0" bIns="0" rtlCol="0"/>
          <a:lstStyle/>
          <a:p>
            <a:endParaRPr/>
          </a:p>
        </p:txBody>
      </p:sp>
      <p:sp>
        <p:nvSpPr>
          <p:cNvPr id="62" name="object 62"/>
          <p:cNvSpPr/>
          <p:nvPr/>
        </p:nvSpPr>
        <p:spPr>
          <a:xfrm>
            <a:off x="8701190" y="4800688"/>
            <a:ext cx="14108" cy="0"/>
          </a:xfrm>
          <a:custGeom>
            <a:avLst/>
            <a:gdLst/>
            <a:ahLst/>
            <a:cxnLst/>
            <a:rect l="l" t="t" r="r" b="b"/>
            <a:pathLst>
              <a:path w="20320">
                <a:moveTo>
                  <a:pt x="0" y="0"/>
                </a:moveTo>
                <a:lnTo>
                  <a:pt x="19977" y="0"/>
                </a:lnTo>
              </a:path>
            </a:pathLst>
          </a:custGeom>
          <a:ln w="19672">
            <a:solidFill>
              <a:srgbClr val="FEFEFE"/>
            </a:solidFill>
          </a:ln>
        </p:spPr>
        <p:txBody>
          <a:bodyPr wrap="square" lIns="0" tIns="0" rIns="0" bIns="0" rtlCol="0"/>
          <a:lstStyle/>
          <a:p>
            <a:endParaRPr/>
          </a:p>
        </p:txBody>
      </p:sp>
      <p:sp>
        <p:nvSpPr>
          <p:cNvPr id="63" name="object 63"/>
          <p:cNvSpPr/>
          <p:nvPr/>
        </p:nvSpPr>
        <p:spPr>
          <a:xfrm>
            <a:off x="4758610" y="4619970"/>
            <a:ext cx="78478" cy="94257"/>
          </a:xfrm>
          <a:custGeom>
            <a:avLst/>
            <a:gdLst/>
            <a:ahLst/>
            <a:cxnLst/>
            <a:rect l="l" t="t" r="r" b="b"/>
            <a:pathLst>
              <a:path w="113029" h="128904">
                <a:moveTo>
                  <a:pt x="39652" y="0"/>
                </a:moveTo>
                <a:lnTo>
                  <a:pt x="11715" y="18372"/>
                </a:lnTo>
                <a:lnTo>
                  <a:pt x="0" y="55169"/>
                </a:lnTo>
                <a:lnTo>
                  <a:pt x="0" y="73698"/>
                </a:lnTo>
                <a:lnTo>
                  <a:pt x="11715" y="110489"/>
                </a:lnTo>
                <a:lnTo>
                  <a:pt x="39652" y="128858"/>
                </a:lnTo>
                <a:lnTo>
                  <a:pt x="72996" y="128833"/>
                </a:lnTo>
                <a:lnTo>
                  <a:pt x="100933" y="110438"/>
                </a:lnTo>
                <a:lnTo>
                  <a:pt x="101504" y="108645"/>
                </a:lnTo>
                <a:lnTo>
                  <a:pt x="56330" y="108645"/>
                </a:lnTo>
                <a:lnTo>
                  <a:pt x="34131" y="99909"/>
                </a:lnTo>
                <a:lnTo>
                  <a:pt x="24041" y="73698"/>
                </a:lnTo>
                <a:lnTo>
                  <a:pt x="24041" y="55169"/>
                </a:lnTo>
                <a:lnTo>
                  <a:pt x="34131" y="29135"/>
                </a:lnTo>
                <a:lnTo>
                  <a:pt x="56330" y="20560"/>
                </a:lnTo>
                <a:lnTo>
                  <a:pt x="101614" y="20560"/>
                </a:lnTo>
                <a:lnTo>
                  <a:pt x="100933" y="18423"/>
                </a:lnTo>
                <a:lnTo>
                  <a:pt x="72996" y="25"/>
                </a:lnTo>
                <a:lnTo>
                  <a:pt x="39652" y="0"/>
                </a:lnTo>
                <a:close/>
              </a:path>
              <a:path w="113029" h="128904">
                <a:moveTo>
                  <a:pt x="101614" y="20560"/>
                </a:moveTo>
                <a:lnTo>
                  <a:pt x="56330" y="20560"/>
                </a:lnTo>
                <a:lnTo>
                  <a:pt x="78530" y="29289"/>
                </a:lnTo>
                <a:lnTo>
                  <a:pt x="88620" y="55169"/>
                </a:lnTo>
                <a:lnTo>
                  <a:pt x="88620" y="73698"/>
                </a:lnTo>
                <a:lnTo>
                  <a:pt x="78530" y="99909"/>
                </a:lnTo>
                <a:lnTo>
                  <a:pt x="56330" y="108645"/>
                </a:lnTo>
                <a:lnTo>
                  <a:pt x="101504" y="108645"/>
                </a:lnTo>
                <a:lnTo>
                  <a:pt x="112649" y="73698"/>
                </a:lnTo>
                <a:lnTo>
                  <a:pt x="112649" y="55169"/>
                </a:lnTo>
                <a:lnTo>
                  <a:pt x="101614" y="20560"/>
                </a:lnTo>
                <a:close/>
              </a:path>
            </a:pathLst>
          </a:custGeom>
          <a:solidFill>
            <a:srgbClr val="FFF212"/>
          </a:solidFill>
        </p:spPr>
        <p:txBody>
          <a:bodyPr wrap="square" lIns="0" tIns="0" rIns="0" bIns="0" rtlCol="0"/>
          <a:lstStyle/>
          <a:p>
            <a:endParaRPr/>
          </a:p>
        </p:txBody>
      </p:sp>
      <p:sp>
        <p:nvSpPr>
          <p:cNvPr id="64" name="object 64"/>
          <p:cNvSpPr/>
          <p:nvPr/>
        </p:nvSpPr>
        <p:spPr>
          <a:xfrm>
            <a:off x="4847519" y="4620323"/>
            <a:ext cx="71865" cy="95186"/>
          </a:xfrm>
          <a:custGeom>
            <a:avLst/>
            <a:gdLst/>
            <a:ahLst/>
            <a:cxnLst/>
            <a:rect l="l" t="t" r="r" b="b"/>
            <a:pathLst>
              <a:path w="103504" h="130175">
                <a:moveTo>
                  <a:pt x="24028" y="89535"/>
                </a:moveTo>
                <a:lnTo>
                  <a:pt x="0" y="89535"/>
                </a:lnTo>
                <a:lnTo>
                  <a:pt x="4328" y="108511"/>
                </a:lnTo>
                <a:lnTo>
                  <a:pt x="15797" y="120913"/>
                </a:lnTo>
                <a:lnTo>
                  <a:pt x="32530" y="127671"/>
                </a:lnTo>
                <a:lnTo>
                  <a:pt x="52654" y="129717"/>
                </a:lnTo>
                <a:lnTo>
                  <a:pt x="71422" y="127083"/>
                </a:lnTo>
                <a:lnTo>
                  <a:pt x="87488" y="119099"/>
                </a:lnTo>
                <a:lnTo>
                  <a:pt x="97291" y="107340"/>
                </a:lnTo>
                <a:lnTo>
                  <a:pt x="52285" y="107340"/>
                </a:lnTo>
                <a:lnTo>
                  <a:pt x="42759" y="106546"/>
                </a:lnTo>
                <a:lnTo>
                  <a:pt x="33613" y="103738"/>
                </a:lnTo>
                <a:lnTo>
                  <a:pt x="26739" y="98280"/>
                </a:lnTo>
                <a:lnTo>
                  <a:pt x="24028" y="89535"/>
                </a:lnTo>
                <a:close/>
              </a:path>
              <a:path w="103504" h="130175">
                <a:moveTo>
                  <a:pt x="95770" y="0"/>
                </a:moveTo>
                <a:lnTo>
                  <a:pt x="2743" y="0"/>
                </a:lnTo>
                <a:lnTo>
                  <a:pt x="2743" y="67894"/>
                </a:lnTo>
                <a:lnTo>
                  <a:pt x="51371" y="67894"/>
                </a:lnTo>
                <a:lnTo>
                  <a:pt x="61268" y="68779"/>
                </a:lnTo>
                <a:lnTo>
                  <a:pt x="70151" y="71813"/>
                </a:lnTo>
                <a:lnTo>
                  <a:pt x="76524" y="77565"/>
                </a:lnTo>
                <a:lnTo>
                  <a:pt x="78892" y="86601"/>
                </a:lnTo>
                <a:lnTo>
                  <a:pt x="76387" y="96265"/>
                </a:lnTo>
                <a:lnTo>
                  <a:pt x="69994" y="102681"/>
                </a:lnTo>
                <a:lnTo>
                  <a:pt x="61399" y="106241"/>
                </a:lnTo>
                <a:lnTo>
                  <a:pt x="52285" y="107340"/>
                </a:lnTo>
                <a:lnTo>
                  <a:pt x="97291" y="107340"/>
                </a:lnTo>
                <a:lnTo>
                  <a:pt x="98704" y="105645"/>
                </a:lnTo>
                <a:lnTo>
                  <a:pt x="102920" y="86601"/>
                </a:lnTo>
                <a:lnTo>
                  <a:pt x="98789" y="67459"/>
                </a:lnTo>
                <a:lnTo>
                  <a:pt x="87466" y="54681"/>
                </a:lnTo>
                <a:lnTo>
                  <a:pt x="70982" y="47544"/>
                </a:lnTo>
                <a:lnTo>
                  <a:pt x="51371" y="45326"/>
                </a:lnTo>
                <a:lnTo>
                  <a:pt x="26416" y="45326"/>
                </a:lnTo>
                <a:lnTo>
                  <a:pt x="26416" y="22758"/>
                </a:lnTo>
                <a:lnTo>
                  <a:pt x="95770" y="22758"/>
                </a:lnTo>
                <a:lnTo>
                  <a:pt x="95770" y="0"/>
                </a:lnTo>
                <a:close/>
              </a:path>
            </a:pathLst>
          </a:custGeom>
          <a:solidFill>
            <a:srgbClr val="FFF212"/>
          </a:solidFill>
        </p:spPr>
        <p:txBody>
          <a:bodyPr wrap="square" lIns="0" tIns="0" rIns="0" bIns="0" rtlCol="0"/>
          <a:lstStyle/>
          <a:p>
            <a:endParaRPr/>
          </a:p>
        </p:txBody>
      </p:sp>
      <p:sp>
        <p:nvSpPr>
          <p:cNvPr id="65" name="object 65"/>
          <p:cNvSpPr/>
          <p:nvPr/>
        </p:nvSpPr>
        <p:spPr>
          <a:xfrm>
            <a:off x="5160011" y="5026088"/>
            <a:ext cx="1690017" cy="222218"/>
          </a:xfrm>
          <a:prstGeom prst="rect">
            <a:avLst/>
          </a:prstGeom>
          <a:blipFill>
            <a:blip r:embed="rId9" cstate="print"/>
            <a:stretch>
              <a:fillRect/>
            </a:stretch>
          </a:blipFill>
        </p:spPr>
        <p:txBody>
          <a:bodyPr wrap="square" lIns="0" tIns="0" rIns="0" bIns="0" rtlCol="0"/>
          <a:lstStyle/>
          <a:p>
            <a:endParaRPr/>
          </a:p>
        </p:txBody>
      </p:sp>
      <p:sp>
        <p:nvSpPr>
          <p:cNvPr id="66" name="object 66"/>
          <p:cNvSpPr/>
          <p:nvPr/>
        </p:nvSpPr>
        <p:spPr>
          <a:xfrm>
            <a:off x="6854931" y="5229087"/>
            <a:ext cx="14108" cy="0"/>
          </a:xfrm>
          <a:custGeom>
            <a:avLst/>
            <a:gdLst/>
            <a:ahLst/>
            <a:cxnLst/>
            <a:rect l="l" t="t" r="r" b="b"/>
            <a:pathLst>
              <a:path w="20320">
                <a:moveTo>
                  <a:pt x="0" y="0"/>
                </a:moveTo>
                <a:lnTo>
                  <a:pt x="19977" y="0"/>
                </a:lnTo>
              </a:path>
            </a:pathLst>
          </a:custGeom>
          <a:ln w="19672">
            <a:solidFill>
              <a:srgbClr val="FEFEFE"/>
            </a:solidFill>
          </a:ln>
        </p:spPr>
        <p:txBody>
          <a:bodyPr wrap="square" lIns="0" tIns="0" rIns="0" bIns="0" rtlCol="0"/>
          <a:lstStyle/>
          <a:p>
            <a:endParaRPr/>
          </a:p>
        </p:txBody>
      </p:sp>
      <p:sp>
        <p:nvSpPr>
          <p:cNvPr id="67" name="object 67"/>
          <p:cNvSpPr/>
          <p:nvPr/>
        </p:nvSpPr>
        <p:spPr>
          <a:xfrm>
            <a:off x="4758610" y="5060297"/>
            <a:ext cx="78478" cy="94257"/>
          </a:xfrm>
          <a:custGeom>
            <a:avLst/>
            <a:gdLst/>
            <a:ahLst/>
            <a:cxnLst/>
            <a:rect l="l" t="t" r="r" b="b"/>
            <a:pathLst>
              <a:path w="113029" h="128904">
                <a:moveTo>
                  <a:pt x="39652" y="0"/>
                </a:moveTo>
                <a:lnTo>
                  <a:pt x="11715" y="18370"/>
                </a:lnTo>
                <a:lnTo>
                  <a:pt x="0" y="55165"/>
                </a:lnTo>
                <a:lnTo>
                  <a:pt x="0" y="73695"/>
                </a:lnTo>
                <a:lnTo>
                  <a:pt x="11715" y="110490"/>
                </a:lnTo>
                <a:lnTo>
                  <a:pt x="39652" y="128860"/>
                </a:lnTo>
                <a:lnTo>
                  <a:pt x="72996" y="128833"/>
                </a:lnTo>
                <a:lnTo>
                  <a:pt x="100933" y="110435"/>
                </a:lnTo>
                <a:lnTo>
                  <a:pt x="101502" y="108651"/>
                </a:lnTo>
                <a:lnTo>
                  <a:pt x="56330" y="108651"/>
                </a:lnTo>
                <a:lnTo>
                  <a:pt x="34131" y="99912"/>
                </a:lnTo>
                <a:lnTo>
                  <a:pt x="24041" y="73695"/>
                </a:lnTo>
                <a:lnTo>
                  <a:pt x="24041" y="55165"/>
                </a:lnTo>
                <a:lnTo>
                  <a:pt x="34131" y="29132"/>
                </a:lnTo>
                <a:lnTo>
                  <a:pt x="56330" y="20556"/>
                </a:lnTo>
                <a:lnTo>
                  <a:pt x="101613" y="20556"/>
                </a:lnTo>
                <a:lnTo>
                  <a:pt x="100933" y="18425"/>
                </a:lnTo>
                <a:lnTo>
                  <a:pt x="72996" y="27"/>
                </a:lnTo>
                <a:lnTo>
                  <a:pt x="39652" y="0"/>
                </a:lnTo>
                <a:close/>
              </a:path>
              <a:path w="113029" h="128904">
                <a:moveTo>
                  <a:pt x="101613" y="20556"/>
                </a:moveTo>
                <a:lnTo>
                  <a:pt x="56330" y="20556"/>
                </a:lnTo>
                <a:lnTo>
                  <a:pt x="78530" y="29285"/>
                </a:lnTo>
                <a:lnTo>
                  <a:pt x="88620" y="55165"/>
                </a:lnTo>
                <a:lnTo>
                  <a:pt x="88620" y="73695"/>
                </a:lnTo>
                <a:lnTo>
                  <a:pt x="78530" y="99912"/>
                </a:lnTo>
                <a:lnTo>
                  <a:pt x="56330" y="108651"/>
                </a:lnTo>
                <a:lnTo>
                  <a:pt x="101502" y="108651"/>
                </a:lnTo>
                <a:lnTo>
                  <a:pt x="112649" y="73695"/>
                </a:lnTo>
                <a:lnTo>
                  <a:pt x="112649" y="55165"/>
                </a:lnTo>
                <a:lnTo>
                  <a:pt x="101613" y="20556"/>
                </a:lnTo>
                <a:close/>
              </a:path>
            </a:pathLst>
          </a:custGeom>
          <a:solidFill>
            <a:srgbClr val="FFF212"/>
          </a:solidFill>
        </p:spPr>
        <p:txBody>
          <a:bodyPr wrap="square" lIns="0" tIns="0" rIns="0" bIns="0" rtlCol="0"/>
          <a:lstStyle/>
          <a:p>
            <a:endParaRPr/>
          </a:p>
        </p:txBody>
      </p:sp>
      <p:sp>
        <p:nvSpPr>
          <p:cNvPr id="68" name="object 68"/>
          <p:cNvSpPr/>
          <p:nvPr/>
        </p:nvSpPr>
        <p:spPr>
          <a:xfrm>
            <a:off x="4848063" y="5058771"/>
            <a:ext cx="74509" cy="97507"/>
          </a:xfrm>
          <a:custGeom>
            <a:avLst/>
            <a:gdLst/>
            <a:ahLst/>
            <a:cxnLst/>
            <a:rect l="l" t="t" r="r" b="b"/>
            <a:pathLst>
              <a:path w="107315" h="133350">
                <a:moveTo>
                  <a:pt x="52785" y="0"/>
                </a:moveTo>
                <a:lnTo>
                  <a:pt x="33386" y="2540"/>
                </a:lnTo>
                <a:lnTo>
                  <a:pt x="16463" y="10277"/>
                </a:lnTo>
                <a:lnTo>
                  <a:pt x="4493" y="23381"/>
                </a:lnTo>
                <a:lnTo>
                  <a:pt x="0" y="41833"/>
                </a:lnTo>
                <a:lnTo>
                  <a:pt x="45" y="90271"/>
                </a:lnTo>
                <a:lnTo>
                  <a:pt x="4633" y="108763"/>
                </a:lnTo>
                <a:lnTo>
                  <a:pt x="16898" y="122174"/>
                </a:lnTo>
                <a:lnTo>
                  <a:pt x="34124" y="130189"/>
                </a:lnTo>
                <a:lnTo>
                  <a:pt x="53522" y="132842"/>
                </a:lnTo>
                <a:lnTo>
                  <a:pt x="72762" y="130183"/>
                </a:lnTo>
                <a:lnTo>
                  <a:pt x="89829" y="122220"/>
                </a:lnTo>
                <a:lnTo>
                  <a:pt x="99972" y="111188"/>
                </a:lnTo>
                <a:lnTo>
                  <a:pt x="53522" y="111188"/>
                </a:lnTo>
                <a:lnTo>
                  <a:pt x="42277" y="109907"/>
                </a:lnTo>
                <a:lnTo>
                  <a:pt x="32903" y="106030"/>
                </a:lnTo>
                <a:lnTo>
                  <a:pt x="26454" y="99503"/>
                </a:lnTo>
                <a:lnTo>
                  <a:pt x="23982" y="90271"/>
                </a:lnTo>
                <a:lnTo>
                  <a:pt x="26280" y="80849"/>
                </a:lnTo>
                <a:lnTo>
                  <a:pt x="32722" y="74077"/>
                </a:lnTo>
                <a:lnTo>
                  <a:pt x="42227" y="69988"/>
                </a:lnTo>
                <a:lnTo>
                  <a:pt x="53712" y="68618"/>
                </a:lnTo>
                <a:lnTo>
                  <a:pt x="100696" y="68618"/>
                </a:lnTo>
                <a:lnTo>
                  <a:pt x="93768" y="61099"/>
                </a:lnTo>
                <a:lnTo>
                  <a:pt x="23982" y="61099"/>
                </a:lnTo>
                <a:lnTo>
                  <a:pt x="23982" y="41833"/>
                </a:lnTo>
                <a:lnTo>
                  <a:pt x="24181" y="41833"/>
                </a:lnTo>
                <a:lnTo>
                  <a:pt x="26502" y="33279"/>
                </a:lnTo>
                <a:lnTo>
                  <a:pt x="33133" y="26447"/>
                </a:lnTo>
                <a:lnTo>
                  <a:pt x="42482" y="22264"/>
                </a:lnTo>
                <a:lnTo>
                  <a:pt x="53153" y="20916"/>
                </a:lnTo>
                <a:lnTo>
                  <a:pt x="101206" y="20916"/>
                </a:lnTo>
                <a:lnTo>
                  <a:pt x="101145" y="20670"/>
                </a:lnTo>
                <a:lnTo>
                  <a:pt x="89577" y="8877"/>
                </a:lnTo>
                <a:lnTo>
                  <a:pt x="72780" y="2141"/>
                </a:lnTo>
                <a:lnTo>
                  <a:pt x="52785" y="0"/>
                </a:lnTo>
                <a:close/>
              </a:path>
              <a:path w="107315" h="133350">
                <a:moveTo>
                  <a:pt x="100696" y="68618"/>
                </a:moveTo>
                <a:lnTo>
                  <a:pt x="53712" y="68618"/>
                </a:lnTo>
                <a:lnTo>
                  <a:pt x="65050" y="70015"/>
                </a:lnTo>
                <a:lnTo>
                  <a:pt x="74256" y="74148"/>
                </a:lnTo>
                <a:lnTo>
                  <a:pt x="80435" y="80930"/>
                </a:lnTo>
                <a:lnTo>
                  <a:pt x="82694" y="90271"/>
                </a:lnTo>
                <a:lnTo>
                  <a:pt x="80277" y="99503"/>
                </a:lnTo>
                <a:lnTo>
                  <a:pt x="73818" y="106030"/>
                </a:lnTo>
                <a:lnTo>
                  <a:pt x="64504" y="109907"/>
                </a:lnTo>
                <a:lnTo>
                  <a:pt x="53522" y="111188"/>
                </a:lnTo>
                <a:lnTo>
                  <a:pt x="99972" y="111188"/>
                </a:lnTo>
                <a:lnTo>
                  <a:pt x="102058" y="108919"/>
                </a:lnTo>
                <a:lnTo>
                  <a:pt x="106735" y="90271"/>
                </a:lnTo>
                <a:lnTo>
                  <a:pt x="102088" y="70128"/>
                </a:lnTo>
                <a:lnTo>
                  <a:pt x="100696" y="68618"/>
                </a:lnTo>
                <a:close/>
              </a:path>
              <a:path w="107315" h="133350">
                <a:moveTo>
                  <a:pt x="53712" y="47523"/>
                </a:moveTo>
                <a:lnTo>
                  <a:pt x="45607" y="48407"/>
                </a:lnTo>
                <a:lnTo>
                  <a:pt x="37194" y="51011"/>
                </a:lnTo>
                <a:lnTo>
                  <a:pt x="29607" y="55265"/>
                </a:lnTo>
                <a:lnTo>
                  <a:pt x="23982" y="61099"/>
                </a:lnTo>
                <a:lnTo>
                  <a:pt x="93768" y="61099"/>
                </a:lnTo>
                <a:lnTo>
                  <a:pt x="89925" y="56929"/>
                </a:lnTo>
                <a:lnTo>
                  <a:pt x="72911" y="49714"/>
                </a:lnTo>
                <a:lnTo>
                  <a:pt x="53712" y="47523"/>
                </a:lnTo>
                <a:close/>
              </a:path>
              <a:path w="107315" h="133350">
                <a:moveTo>
                  <a:pt x="24181" y="41833"/>
                </a:moveTo>
                <a:lnTo>
                  <a:pt x="23982" y="41833"/>
                </a:lnTo>
                <a:lnTo>
                  <a:pt x="23982" y="42570"/>
                </a:lnTo>
                <a:lnTo>
                  <a:pt x="24181" y="41833"/>
                </a:lnTo>
                <a:close/>
              </a:path>
              <a:path w="107315" h="133350">
                <a:moveTo>
                  <a:pt x="101206" y="20916"/>
                </a:moveTo>
                <a:lnTo>
                  <a:pt x="53153" y="20916"/>
                </a:lnTo>
                <a:lnTo>
                  <a:pt x="63347" y="21983"/>
                </a:lnTo>
                <a:lnTo>
                  <a:pt x="72349" y="25184"/>
                </a:lnTo>
                <a:lnTo>
                  <a:pt x="78771" y="30518"/>
                </a:lnTo>
                <a:lnTo>
                  <a:pt x="81220" y="37985"/>
                </a:lnTo>
                <a:lnTo>
                  <a:pt x="105452" y="37985"/>
                </a:lnTo>
                <a:lnTo>
                  <a:pt x="101206" y="20916"/>
                </a:lnTo>
                <a:close/>
              </a:path>
            </a:pathLst>
          </a:custGeom>
          <a:solidFill>
            <a:srgbClr val="FFF212"/>
          </a:solidFill>
        </p:spPr>
        <p:txBody>
          <a:bodyPr wrap="square" lIns="0" tIns="0" rIns="0" bIns="0" rtlCol="0"/>
          <a:lstStyle/>
          <a:p>
            <a:endParaRPr/>
          </a:p>
        </p:txBody>
      </p:sp>
      <p:sp>
        <p:nvSpPr>
          <p:cNvPr id="70" name="object 70"/>
          <p:cNvSpPr/>
          <p:nvPr/>
        </p:nvSpPr>
        <p:spPr>
          <a:xfrm>
            <a:off x="6875256" y="5671501"/>
            <a:ext cx="14108" cy="0"/>
          </a:xfrm>
          <a:custGeom>
            <a:avLst/>
            <a:gdLst/>
            <a:ahLst/>
            <a:cxnLst/>
            <a:rect l="l" t="t" r="r" b="b"/>
            <a:pathLst>
              <a:path w="20320">
                <a:moveTo>
                  <a:pt x="0" y="0"/>
                </a:moveTo>
                <a:lnTo>
                  <a:pt x="19977" y="0"/>
                </a:lnTo>
              </a:path>
            </a:pathLst>
          </a:custGeom>
          <a:ln w="19672">
            <a:solidFill>
              <a:srgbClr val="FEFEFE"/>
            </a:solidFill>
          </a:ln>
        </p:spPr>
        <p:txBody>
          <a:bodyPr wrap="square" lIns="0" tIns="0" rIns="0" bIns="0" rtlCol="0"/>
          <a:lstStyle/>
          <a:p>
            <a:endParaRPr/>
          </a:p>
        </p:txBody>
      </p:sp>
      <p:sp>
        <p:nvSpPr>
          <p:cNvPr id="71" name="object 71"/>
          <p:cNvSpPr/>
          <p:nvPr/>
        </p:nvSpPr>
        <p:spPr>
          <a:xfrm>
            <a:off x="5160011" y="5552194"/>
            <a:ext cx="17195" cy="0"/>
          </a:xfrm>
          <a:custGeom>
            <a:avLst/>
            <a:gdLst/>
            <a:ahLst/>
            <a:cxnLst/>
            <a:rect l="l" t="t" r="r" b="b"/>
            <a:pathLst>
              <a:path w="24765">
                <a:moveTo>
                  <a:pt x="0" y="0"/>
                </a:moveTo>
                <a:lnTo>
                  <a:pt x="24218" y="0"/>
                </a:lnTo>
              </a:path>
            </a:pathLst>
          </a:custGeom>
          <a:ln w="48259">
            <a:solidFill>
              <a:srgbClr val="FEFEFE"/>
            </a:solidFill>
          </a:ln>
        </p:spPr>
        <p:txBody>
          <a:bodyPr wrap="square" lIns="0" tIns="0" rIns="0" bIns="0" rtlCol="0"/>
          <a:lstStyle/>
          <a:p>
            <a:endParaRPr/>
          </a:p>
        </p:txBody>
      </p:sp>
      <p:sp>
        <p:nvSpPr>
          <p:cNvPr id="72" name="object 72"/>
          <p:cNvSpPr/>
          <p:nvPr/>
        </p:nvSpPr>
        <p:spPr>
          <a:xfrm>
            <a:off x="5160011" y="5526656"/>
            <a:ext cx="61724" cy="0"/>
          </a:xfrm>
          <a:custGeom>
            <a:avLst/>
            <a:gdLst/>
            <a:ahLst/>
            <a:cxnLst/>
            <a:rect l="l" t="t" r="r" b="b"/>
            <a:pathLst>
              <a:path w="88900">
                <a:moveTo>
                  <a:pt x="0" y="0"/>
                </a:moveTo>
                <a:lnTo>
                  <a:pt x="88620" y="0"/>
                </a:lnTo>
              </a:path>
            </a:pathLst>
          </a:custGeom>
          <a:ln w="21590">
            <a:solidFill>
              <a:srgbClr val="FEFEFE"/>
            </a:solidFill>
          </a:ln>
        </p:spPr>
        <p:txBody>
          <a:bodyPr wrap="square" lIns="0" tIns="0" rIns="0" bIns="0" rtlCol="0"/>
          <a:lstStyle/>
          <a:p>
            <a:endParaRPr/>
          </a:p>
        </p:txBody>
      </p:sp>
      <p:sp>
        <p:nvSpPr>
          <p:cNvPr id="73" name="object 73"/>
          <p:cNvSpPr/>
          <p:nvPr/>
        </p:nvSpPr>
        <p:spPr>
          <a:xfrm>
            <a:off x="5160011" y="5505762"/>
            <a:ext cx="17195" cy="0"/>
          </a:xfrm>
          <a:custGeom>
            <a:avLst/>
            <a:gdLst/>
            <a:ahLst/>
            <a:cxnLst/>
            <a:rect l="l" t="t" r="r" b="b"/>
            <a:pathLst>
              <a:path w="24765">
                <a:moveTo>
                  <a:pt x="0" y="0"/>
                </a:moveTo>
                <a:lnTo>
                  <a:pt x="24218" y="0"/>
                </a:lnTo>
              </a:path>
            </a:pathLst>
          </a:custGeom>
          <a:ln w="35559">
            <a:solidFill>
              <a:srgbClr val="FEFEFE"/>
            </a:solidFill>
          </a:ln>
        </p:spPr>
        <p:txBody>
          <a:bodyPr wrap="square" lIns="0" tIns="0" rIns="0" bIns="0" rtlCol="0"/>
          <a:lstStyle/>
          <a:p>
            <a:endParaRPr/>
          </a:p>
        </p:txBody>
      </p:sp>
      <p:sp>
        <p:nvSpPr>
          <p:cNvPr id="74" name="object 74"/>
          <p:cNvSpPr/>
          <p:nvPr/>
        </p:nvSpPr>
        <p:spPr>
          <a:xfrm>
            <a:off x="5160011" y="5484403"/>
            <a:ext cx="64370" cy="0"/>
          </a:xfrm>
          <a:custGeom>
            <a:avLst/>
            <a:gdLst/>
            <a:ahLst/>
            <a:cxnLst/>
            <a:rect l="l" t="t" r="r" b="b"/>
            <a:pathLst>
              <a:path w="92709">
                <a:moveTo>
                  <a:pt x="0" y="0"/>
                </a:moveTo>
                <a:lnTo>
                  <a:pt x="92290" y="0"/>
                </a:lnTo>
              </a:path>
            </a:pathLst>
          </a:custGeom>
          <a:ln w="22860">
            <a:solidFill>
              <a:srgbClr val="FEFEFE"/>
            </a:solidFill>
          </a:ln>
        </p:spPr>
        <p:txBody>
          <a:bodyPr wrap="square" lIns="0" tIns="0" rIns="0" bIns="0" rtlCol="0"/>
          <a:lstStyle/>
          <a:p>
            <a:endParaRPr/>
          </a:p>
        </p:txBody>
      </p:sp>
      <p:sp>
        <p:nvSpPr>
          <p:cNvPr id="75" name="object 75"/>
          <p:cNvSpPr/>
          <p:nvPr/>
        </p:nvSpPr>
        <p:spPr>
          <a:xfrm>
            <a:off x="5232739" y="5475619"/>
            <a:ext cx="79801" cy="94257"/>
          </a:xfrm>
          <a:custGeom>
            <a:avLst/>
            <a:gdLst/>
            <a:ahLst/>
            <a:cxnLst/>
            <a:rect l="l" t="t" r="r" b="b"/>
            <a:pathLst>
              <a:path w="114934" h="128904">
                <a:moveTo>
                  <a:pt x="50457" y="0"/>
                </a:moveTo>
                <a:lnTo>
                  <a:pt x="0" y="0"/>
                </a:lnTo>
                <a:lnTo>
                  <a:pt x="0" y="128612"/>
                </a:lnTo>
                <a:lnTo>
                  <a:pt x="50457" y="128612"/>
                </a:lnTo>
                <a:lnTo>
                  <a:pt x="79530" y="122972"/>
                </a:lnTo>
                <a:lnTo>
                  <a:pt x="99628" y="108121"/>
                </a:lnTo>
                <a:lnTo>
                  <a:pt x="101181" y="105308"/>
                </a:lnTo>
                <a:lnTo>
                  <a:pt x="24041" y="105308"/>
                </a:lnTo>
                <a:lnTo>
                  <a:pt x="24041" y="22936"/>
                </a:lnTo>
                <a:lnTo>
                  <a:pt x="100767" y="22936"/>
                </a:lnTo>
                <a:lnTo>
                  <a:pt x="98871" y="19664"/>
                </a:lnTo>
                <a:lnTo>
                  <a:pt x="78989" y="5398"/>
                </a:lnTo>
                <a:lnTo>
                  <a:pt x="50457" y="0"/>
                </a:lnTo>
                <a:close/>
              </a:path>
              <a:path w="114934" h="128904">
                <a:moveTo>
                  <a:pt x="100767" y="22936"/>
                </a:moveTo>
                <a:lnTo>
                  <a:pt x="50457" y="22936"/>
                </a:lnTo>
                <a:lnTo>
                  <a:pt x="68422" y="26378"/>
                </a:lnTo>
                <a:lnTo>
                  <a:pt x="80797" y="35456"/>
                </a:lnTo>
                <a:lnTo>
                  <a:pt x="88047" y="48294"/>
                </a:lnTo>
                <a:lnTo>
                  <a:pt x="90639" y="63017"/>
                </a:lnTo>
                <a:lnTo>
                  <a:pt x="88694" y="78476"/>
                </a:lnTo>
                <a:lnTo>
                  <a:pt x="81692" y="92030"/>
                </a:lnTo>
                <a:lnTo>
                  <a:pt x="69119" y="101650"/>
                </a:lnTo>
                <a:lnTo>
                  <a:pt x="50457" y="105308"/>
                </a:lnTo>
                <a:lnTo>
                  <a:pt x="101181" y="105308"/>
                </a:lnTo>
                <a:lnTo>
                  <a:pt x="111196" y="87164"/>
                </a:lnTo>
                <a:lnTo>
                  <a:pt x="114680" y="63207"/>
                </a:lnTo>
                <a:lnTo>
                  <a:pt x="110602" y="39899"/>
                </a:lnTo>
                <a:lnTo>
                  <a:pt x="100767" y="22936"/>
                </a:lnTo>
                <a:close/>
              </a:path>
            </a:pathLst>
          </a:custGeom>
          <a:solidFill>
            <a:srgbClr val="FEFEFE"/>
          </a:solidFill>
        </p:spPr>
        <p:txBody>
          <a:bodyPr wrap="square" lIns="0" tIns="0" rIns="0" bIns="0" rtlCol="0"/>
          <a:lstStyle/>
          <a:p>
            <a:endParaRPr/>
          </a:p>
        </p:txBody>
      </p:sp>
      <p:sp>
        <p:nvSpPr>
          <p:cNvPr id="76" name="object 76"/>
          <p:cNvSpPr/>
          <p:nvPr/>
        </p:nvSpPr>
        <p:spPr>
          <a:xfrm>
            <a:off x="4758610" y="5488690"/>
            <a:ext cx="78478" cy="94257"/>
          </a:xfrm>
          <a:custGeom>
            <a:avLst/>
            <a:gdLst/>
            <a:ahLst/>
            <a:cxnLst/>
            <a:rect l="l" t="t" r="r" b="b"/>
            <a:pathLst>
              <a:path w="113029" h="128904">
                <a:moveTo>
                  <a:pt x="39652" y="0"/>
                </a:moveTo>
                <a:lnTo>
                  <a:pt x="11715" y="18369"/>
                </a:lnTo>
                <a:lnTo>
                  <a:pt x="0" y="55160"/>
                </a:lnTo>
                <a:lnTo>
                  <a:pt x="0" y="73702"/>
                </a:lnTo>
                <a:lnTo>
                  <a:pt x="11715" y="110492"/>
                </a:lnTo>
                <a:lnTo>
                  <a:pt x="39652" y="128862"/>
                </a:lnTo>
                <a:lnTo>
                  <a:pt x="72996" y="128836"/>
                </a:lnTo>
                <a:lnTo>
                  <a:pt x="100933" y="110441"/>
                </a:lnTo>
                <a:lnTo>
                  <a:pt x="101504" y="108649"/>
                </a:lnTo>
                <a:lnTo>
                  <a:pt x="56330" y="108649"/>
                </a:lnTo>
                <a:lnTo>
                  <a:pt x="34131" y="99912"/>
                </a:lnTo>
                <a:lnTo>
                  <a:pt x="24041" y="73702"/>
                </a:lnTo>
                <a:lnTo>
                  <a:pt x="24041" y="55160"/>
                </a:lnTo>
                <a:lnTo>
                  <a:pt x="34131" y="29128"/>
                </a:lnTo>
                <a:lnTo>
                  <a:pt x="56330" y="20555"/>
                </a:lnTo>
                <a:lnTo>
                  <a:pt x="101614" y="20555"/>
                </a:lnTo>
                <a:lnTo>
                  <a:pt x="100933" y="18420"/>
                </a:lnTo>
                <a:lnTo>
                  <a:pt x="72996" y="25"/>
                </a:lnTo>
                <a:lnTo>
                  <a:pt x="39652" y="0"/>
                </a:lnTo>
                <a:close/>
              </a:path>
              <a:path w="113029" h="128904">
                <a:moveTo>
                  <a:pt x="101614" y="20555"/>
                </a:moveTo>
                <a:lnTo>
                  <a:pt x="56330" y="20555"/>
                </a:lnTo>
                <a:lnTo>
                  <a:pt x="78530" y="29285"/>
                </a:lnTo>
                <a:lnTo>
                  <a:pt x="88620" y="55160"/>
                </a:lnTo>
                <a:lnTo>
                  <a:pt x="88620" y="73702"/>
                </a:lnTo>
                <a:lnTo>
                  <a:pt x="78530" y="99912"/>
                </a:lnTo>
                <a:lnTo>
                  <a:pt x="56330" y="108649"/>
                </a:lnTo>
                <a:lnTo>
                  <a:pt x="101504" y="108649"/>
                </a:lnTo>
                <a:lnTo>
                  <a:pt x="112649" y="73702"/>
                </a:lnTo>
                <a:lnTo>
                  <a:pt x="112649" y="55160"/>
                </a:lnTo>
                <a:lnTo>
                  <a:pt x="101614" y="20555"/>
                </a:lnTo>
                <a:close/>
              </a:path>
            </a:pathLst>
          </a:custGeom>
          <a:solidFill>
            <a:srgbClr val="FFF212"/>
          </a:solidFill>
        </p:spPr>
        <p:txBody>
          <a:bodyPr wrap="square" lIns="0" tIns="0" rIns="0" bIns="0" rtlCol="0"/>
          <a:lstStyle/>
          <a:p>
            <a:endParaRPr/>
          </a:p>
        </p:txBody>
      </p:sp>
      <p:sp>
        <p:nvSpPr>
          <p:cNvPr id="77" name="object 77"/>
          <p:cNvSpPr/>
          <p:nvPr/>
        </p:nvSpPr>
        <p:spPr>
          <a:xfrm>
            <a:off x="4837582" y="5488777"/>
            <a:ext cx="66574" cy="94257"/>
          </a:xfrm>
          <a:custGeom>
            <a:avLst/>
            <a:gdLst/>
            <a:ahLst/>
            <a:cxnLst/>
            <a:rect l="l" t="t" r="r" b="b"/>
            <a:pathLst>
              <a:path w="95884" h="128904">
                <a:moveTo>
                  <a:pt x="94297" y="0"/>
                </a:moveTo>
                <a:lnTo>
                  <a:pt x="0" y="0"/>
                </a:lnTo>
                <a:lnTo>
                  <a:pt x="0" y="23126"/>
                </a:lnTo>
                <a:lnTo>
                  <a:pt x="62560" y="23126"/>
                </a:lnTo>
                <a:lnTo>
                  <a:pt x="10083" y="128612"/>
                </a:lnTo>
                <a:lnTo>
                  <a:pt x="37973" y="128612"/>
                </a:lnTo>
                <a:lnTo>
                  <a:pt x="95592" y="12852"/>
                </a:lnTo>
                <a:lnTo>
                  <a:pt x="94297" y="0"/>
                </a:lnTo>
                <a:close/>
              </a:path>
            </a:pathLst>
          </a:custGeom>
          <a:solidFill>
            <a:srgbClr val="FFF212"/>
          </a:solidFill>
        </p:spPr>
        <p:txBody>
          <a:bodyPr wrap="square" lIns="0" tIns="0" rIns="0" bIns="0" rtlCol="0"/>
          <a:lstStyle/>
          <a:p>
            <a:endParaRPr/>
          </a:p>
        </p:txBody>
      </p:sp>
      <p:sp>
        <p:nvSpPr>
          <p:cNvPr id="79" name="object 79"/>
          <p:cNvSpPr/>
          <p:nvPr/>
        </p:nvSpPr>
        <p:spPr>
          <a:xfrm>
            <a:off x="6996324" y="6101353"/>
            <a:ext cx="14108" cy="0"/>
          </a:xfrm>
          <a:custGeom>
            <a:avLst/>
            <a:gdLst/>
            <a:ahLst/>
            <a:cxnLst/>
            <a:rect l="l" t="t" r="r" b="b"/>
            <a:pathLst>
              <a:path w="20320">
                <a:moveTo>
                  <a:pt x="0" y="0"/>
                </a:moveTo>
                <a:lnTo>
                  <a:pt x="19977" y="0"/>
                </a:lnTo>
              </a:path>
            </a:pathLst>
          </a:custGeom>
          <a:ln w="19677">
            <a:solidFill>
              <a:srgbClr val="FEFEFE"/>
            </a:solidFill>
          </a:ln>
        </p:spPr>
        <p:txBody>
          <a:bodyPr wrap="square" lIns="0" tIns="0" rIns="0" bIns="0" rtlCol="0"/>
          <a:lstStyle/>
          <a:p>
            <a:endParaRPr/>
          </a:p>
        </p:txBody>
      </p:sp>
      <p:sp>
        <p:nvSpPr>
          <p:cNvPr id="80" name="object 80"/>
          <p:cNvSpPr/>
          <p:nvPr/>
        </p:nvSpPr>
        <p:spPr>
          <a:xfrm>
            <a:off x="4758610" y="5930886"/>
            <a:ext cx="78478" cy="94257"/>
          </a:xfrm>
          <a:custGeom>
            <a:avLst/>
            <a:gdLst/>
            <a:ahLst/>
            <a:cxnLst/>
            <a:rect l="l" t="t" r="r" b="b"/>
            <a:pathLst>
              <a:path w="113029" h="128904">
                <a:moveTo>
                  <a:pt x="39652" y="0"/>
                </a:moveTo>
                <a:lnTo>
                  <a:pt x="11715" y="18369"/>
                </a:lnTo>
                <a:lnTo>
                  <a:pt x="0" y="55164"/>
                </a:lnTo>
                <a:lnTo>
                  <a:pt x="0" y="73696"/>
                </a:lnTo>
                <a:lnTo>
                  <a:pt x="11715" y="110490"/>
                </a:lnTo>
                <a:lnTo>
                  <a:pt x="39652" y="128861"/>
                </a:lnTo>
                <a:lnTo>
                  <a:pt x="72996" y="128834"/>
                </a:lnTo>
                <a:lnTo>
                  <a:pt x="100933" y="110437"/>
                </a:lnTo>
                <a:lnTo>
                  <a:pt x="101504" y="108648"/>
                </a:lnTo>
                <a:lnTo>
                  <a:pt x="56330" y="108648"/>
                </a:lnTo>
                <a:lnTo>
                  <a:pt x="34131" y="99910"/>
                </a:lnTo>
                <a:lnTo>
                  <a:pt x="24041" y="73696"/>
                </a:lnTo>
                <a:lnTo>
                  <a:pt x="24041" y="55164"/>
                </a:lnTo>
                <a:lnTo>
                  <a:pt x="34131" y="29131"/>
                </a:lnTo>
                <a:lnTo>
                  <a:pt x="56330" y="20557"/>
                </a:lnTo>
                <a:lnTo>
                  <a:pt x="101613" y="20557"/>
                </a:lnTo>
                <a:lnTo>
                  <a:pt x="100933" y="18424"/>
                </a:lnTo>
                <a:lnTo>
                  <a:pt x="72996" y="27"/>
                </a:lnTo>
                <a:lnTo>
                  <a:pt x="39652" y="0"/>
                </a:lnTo>
                <a:close/>
              </a:path>
              <a:path w="113029" h="128904">
                <a:moveTo>
                  <a:pt x="101613" y="20557"/>
                </a:moveTo>
                <a:lnTo>
                  <a:pt x="56330" y="20557"/>
                </a:lnTo>
                <a:lnTo>
                  <a:pt x="78530" y="29286"/>
                </a:lnTo>
                <a:lnTo>
                  <a:pt x="88620" y="55164"/>
                </a:lnTo>
                <a:lnTo>
                  <a:pt x="88620" y="73696"/>
                </a:lnTo>
                <a:lnTo>
                  <a:pt x="78530" y="99910"/>
                </a:lnTo>
                <a:lnTo>
                  <a:pt x="56330" y="108648"/>
                </a:lnTo>
                <a:lnTo>
                  <a:pt x="101504" y="108648"/>
                </a:lnTo>
                <a:lnTo>
                  <a:pt x="112649" y="73696"/>
                </a:lnTo>
                <a:lnTo>
                  <a:pt x="112649" y="55164"/>
                </a:lnTo>
                <a:lnTo>
                  <a:pt x="101613" y="20557"/>
                </a:lnTo>
                <a:close/>
              </a:path>
            </a:pathLst>
          </a:custGeom>
          <a:solidFill>
            <a:srgbClr val="FFF212"/>
          </a:solidFill>
        </p:spPr>
        <p:txBody>
          <a:bodyPr wrap="square" lIns="0" tIns="0" rIns="0" bIns="0" rtlCol="0"/>
          <a:lstStyle/>
          <a:p>
            <a:endParaRPr/>
          </a:p>
        </p:txBody>
      </p:sp>
      <p:sp>
        <p:nvSpPr>
          <p:cNvPr id="81" name="object 81"/>
          <p:cNvSpPr/>
          <p:nvPr/>
        </p:nvSpPr>
        <p:spPr>
          <a:xfrm>
            <a:off x="4844204" y="5929500"/>
            <a:ext cx="77155" cy="97971"/>
          </a:xfrm>
          <a:custGeom>
            <a:avLst/>
            <a:gdLst/>
            <a:ahLst/>
            <a:cxnLst/>
            <a:rect l="l" t="t" r="r" b="b"/>
            <a:pathLst>
              <a:path w="111125" h="133984">
                <a:moveTo>
                  <a:pt x="55232" y="0"/>
                </a:moveTo>
                <a:lnTo>
                  <a:pt x="35382" y="2467"/>
                </a:lnTo>
                <a:lnTo>
                  <a:pt x="18903" y="9837"/>
                </a:lnTo>
                <a:lnTo>
                  <a:pt x="7654" y="22058"/>
                </a:lnTo>
                <a:lnTo>
                  <a:pt x="3492" y="39077"/>
                </a:lnTo>
                <a:lnTo>
                  <a:pt x="4466" y="46389"/>
                </a:lnTo>
                <a:lnTo>
                  <a:pt x="7434" y="53253"/>
                </a:lnTo>
                <a:lnTo>
                  <a:pt x="12466" y="59359"/>
                </a:lnTo>
                <a:lnTo>
                  <a:pt x="19634" y="64400"/>
                </a:lnTo>
                <a:lnTo>
                  <a:pt x="11021" y="69551"/>
                </a:lnTo>
                <a:lnTo>
                  <a:pt x="4935" y="76439"/>
                </a:lnTo>
                <a:lnTo>
                  <a:pt x="1290" y="84187"/>
                </a:lnTo>
                <a:lnTo>
                  <a:pt x="0" y="91918"/>
                </a:lnTo>
                <a:lnTo>
                  <a:pt x="4477" y="111095"/>
                </a:lnTo>
                <a:lnTo>
                  <a:pt x="16952" y="123958"/>
                </a:lnTo>
                <a:lnTo>
                  <a:pt x="34759" y="131213"/>
                </a:lnTo>
                <a:lnTo>
                  <a:pt x="55232" y="133567"/>
                </a:lnTo>
                <a:lnTo>
                  <a:pt x="76065" y="131342"/>
                </a:lnTo>
                <a:lnTo>
                  <a:pt x="93960" y="124027"/>
                </a:lnTo>
                <a:lnTo>
                  <a:pt x="105925" y="111552"/>
                </a:lnTo>
                <a:lnTo>
                  <a:pt x="55410" y="111552"/>
                </a:lnTo>
                <a:lnTo>
                  <a:pt x="42400" y="109935"/>
                </a:lnTo>
                <a:lnTo>
                  <a:pt x="32937" y="105634"/>
                </a:lnTo>
                <a:lnTo>
                  <a:pt x="27188" y="99475"/>
                </a:lnTo>
                <a:lnTo>
                  <a:pt x="25323" y="92285"/>
                </a:lnTo>
                <a:lnTo>
                  <a:pt x="27950" y="84187"/>
                </a:lnTo>
                <a:lnTo>
                  <a:pt x="28061" y="84015"/>
                </a:lnTo>
                <a:lnTo>
                  <a:pt x="34794" y="78365"/>
                </a:lnTo>
                <a:lnTo>
                  <a:pt x="44390" y="75025"/>
                </a:lnTo>
                <a:lnTo>
                  <a:pt x="55410" y="73939"/>
                </a:lnTo>
                <a:lnTo>
                  <a:pt x="104369" y="73939"/>
                </a:lnTo>
                <a:lnTo>
                  <a:pt x="99961" y="68621"/>
                </a:lnTo>
                <a:lnTo>
                  <a:pt x="91376" y="63298"/>
                </a:lnTo>
                <a:lnTo>
                  <a:pt x="98831" y="58740"/>
                </a:lnTo>
                <a:lnTo>
                  <a:pt x="100885" y="56324"/>
                </a:lnTo>
                <a:lnTo>
                  <a:pt x="55410" y="56324"/>
                </a:lnTo>
                <a:lnTo>
                  <a:pt x="45261" y="55088"/>
                </a:lnTo>
                <a:lnTo>
                  <a:pt x="36676" y="51531"/>
                </a:lnTo>
                <a:lnTo>
                  <a:pt x="30669" y="45875"/>
                </a:lnTo>
                <a:lnTo>
                  <a:pt x="28257" y="38346"/>
                </a:lnTo>
                <a:lnTo>
                  <a:pt x="29763" y="31791"/>
                </a:lnTo>
                <a:lnTo>
                  <a:pt x="34796" y="25960"/>
                </a:lnTo>
                <a:lnTo>
                  <a:pt x="43304" y="21781"/>
                </a:lnTo>
                <a:lnTo>
                  <a:pt x="55232" y="20181"/>
                </a:lnTo>
                <a:lnTo>
                  <a:pt x="101699" y="20181"/>
                </a:lnTo>
                <a:lnTo>
                  <a:pt x="91946" y="9906"/>
                </a:lnTo>
                <a:lnTo>
                  <a:pt x="75144" y="2493"/>
                </a:lnTo>
                <a:lnTo>
                  <a:pt x="55232" y="0"/>
                </a:lnTo>
                <a:close/>
              </a:path>
              <a:path w="111125" h="133984">
                <a:moveTo>
                  <a:pt x="104369" y="73939"/>
                </a:moveTo>
                <a:lnTo>
                  <a:pt x="55410" y="73939"/>
                </a:lnTo>
                <a:lnTo>
                  <a:pt x="66901" y="75025"/>
                </a:lnTo>
                <a:lnTo>
                  <a:pt x="76444" y="78365"/>
                </a:lnTo>
                <a:lnTo>
                  <a:pt x="82919" y="84015"/>
                </a:lnTo>
                <a:lnTo>
                  <a:pt x="83025" y="84187"/>
                </a:lnTo>
                <a:lnTo>
                  <a:pt x="85496" y="92285"/>
                </a:lnTo>
                <a:lnTo>
                  <a:pt x="83636" y="99553"/>
                </a:lnTo>
                <a:lnTo>
                  <a:pt x="77887" y="105703"/>
                </a:lnTo>
                <a:lnTo>
                  <a:pt x="68421" y="109961"/>
                </a:lnTo>
                <a:lnTo>
                  <a:pt x="55410" y="111552"/>
                </a:lnTo>
                <a:lnTo>
                  <a:pt x="105925" y="111552"/>
                </a:lnTo>
                <a:lnTo>
                  <a:pt x="106388" y="111069"/>
                </a:lnTo>
                <a:lnTo>
                  <a:pt x="110820" y="91918"/>
                </a:lnTo>
                <a:lnTo>
                  <a:pt x="109564" y="84015"/>
                </a:lnTo>
                <a:lnTo>
                  <a:pt x="105984" y="75888"/>
                </a:lnTo>
                <a:lnTo>
                  <a:pt x="104369" y="73939"/>
                </a:lnTo>
                <a:close/>
              </a:path>
              <a:path w="111125" h="133984">
                <a:moveTo>
                  <a:pt x="101699" y="20181"/>
                </a:moveTo>
                <a:lnTo>
                  <a:pt x="55232" y="20181"/>
                </a:lnTo>
                <a:lnTo>
                  <a:pt x="66444" y="21497"/>
                </a:lnTo>
                <a:lnTo>
                  <a:pt x="75160" y="25204"/>
                </a:lnTo>
                <a:lnTo>
                  <a:pt x="80744" y="30941"/>
                </a:lnTo>
                <a:lnTo>
                  <a:pt x="82562" y="38346"/>
                </a:lnTo>
                <a:lnTo>
                  <a:pt x="80259" y="45875"/>
                </a:lnTo>
                <a:lnTo>
                  <a:pt x="74425" y="51531"/>
                </a:lnTo>
                <a:lnTo>
                  <a:pt x="65871" y="55088"/>
                </a:lnTo>
                <a:lnTo>
                  <a:pt x="55410" y="56324"/>
                </a:lnTo>
                <a:lnTo>
                  <a:pt x="100885" y="56324"/>
                </a:lnTo>
                <a:lnTo>
                  <a:pt x="103965" y="52702"/>
                </a:lnTo>
                <a:lnTo>
                  <a:pt x="106936" y="45875"/>
                </a:lnTo>
                <a:lnTo>
                  <a:pt x="107886" y="39077"/>
                </a:lnTo>
                <a:lnTo>
                  <a:pt x="103554" y="22135"/>
                </a:lnTo>
                <a:lnTo>
                  <a:pt x="101699" y="20181"/>
                </a:lnTo>
                <a:close/>
              </a:path>
            </a:pathLst>
          </a:custGeom>
          <a:solidFill>
            <a:srgbClr val="FFF212"/>
          </a:solidFill>
        </p:spPr>
        <p:txBody>
          <a:bodyPr wrap="square" lIns="0" tIns="0" rIns="0" bIns="0" rtlCol="0"/>
          <a:lstStyle/>
          <a:p>
            <a:endParaRPr/>
          </a:p>
        </p:txBody>
      </p:sp>
      <p:sp>
        <p:nvSpPr>
          <p:cNvPr id="82" name="object 82"/>
          <p:cNvSpPr/>
          <p:nvPr/>
        </p:nvSpPr>
        <p:spPr>
          <a:xfrm>
            <a:off x="5151634" y="5918855"/>
            <a:ext cx="2579922" cy="225032"/>
          </a:xfrm>
          <a:prstGeom prst="rect">
            <a:avLst/>
          </a:prstGeom>
          <a:blipFill>
            <a:blip r:embed="rId10" cstate="print"/>
            <a:stretch>
              <a:fillRect/>
            </a:stretch>
          </a:blipFill>
        </p:spPr>
        <p:txBody>
          <a:bodyPr wrap="square" lIns="0" tIns="0" rIns="0" bIns="0" rtlCol="0"/>
          <a:lstStyle/>
          <a:p>
            <a:endParaRPr/>
          </a:p>
        </p:txBody>
      </p:sp>
      <p:sp>
        <p:nvSpPr>
          <p:cNvPr id="83" name="object 83"/>
          <p:cNvSpPr/>
          <p:nvPr/>
        </p:nvSpPr>
        <p:spPr>
          <a:xfrm>
            <a:off x="7118574" y="6543768"/>
            <a:ext cx="14108" cy="0"/>
          </a:xfrm>
          <a:custGeom>
            <a:avLst/>
            <a:gdLst/>
            <a:ahLst/>
            <a:cxnLst/>
            <a:rect l="l" t="t" r="r" b="b"/>
            <a:pathLst>
              <a:path w="20320">
                <a:moveTo>
                  <a:pt x="0" y="0"/>
                </a:moveTo>
                <a:lnTo>
                  <a:pt x="19977" y="0"/>
                </a:lnTo>
              </a:path>
            </a:pathLst>
          </a:custGeom>
          <a:ln w="19677">
            <a:solidFill>
              <a:srgbClr val="FEFEFE"/>
            </a:solidFill>
          </a:ln>
        </p:spPr>
        <p:txBody>
          <a:bodyPr wrap="square" lIns="0" tIns="0" rIns="0" bIns="0" rtlCol="0"/>
          <a:lstStyle/>
          <a:p>
            <a:endParaRPr/>
          </a:p>
        </p:txBody>
      </p:sp>
      <p:sp>
        <p:nvSpPr>
          <p:cNvPr id="84" name="object 84"/>
          <p:cNvSpPr/>
          <p:nvPr/>
        </p:nvSpPr>
        <p:spPr>
          <a:xfrm>
            <a:off x="5160011" y="6413507"/>
            <a:ext cx="16754" cy="0"/>
          </a:xfrm>
          <a:custGeom>
            <a:avLst/>
            <a:gdLst/>
            <a:ahLst/>
            <a:cxnLst/>
            <a:rect l="l" t="t" r="r" b="b"/>
            <a:pathLst>
              <a:path w="24129">
                <a:moveTo>
                  <a:pt x="0" y="0"/>
                </a:moveTo>
                <a:lnTo>
                  <a:pt x="24041" y="0"/>
                </a:lnTo>
              </a:path>
            </a:pathLst>
          </a:custGeom>
          <a:ln w="29209">
            <a:solidFill>
              <a:srgbClr val="FEFEFE"/>
            </a:solidFill>
          </a:ln>
        </p:spPr>
        <p:txBody>
          <a:bodyPr wrap="square" lIns="0" tIns="0" rIns="0" bIns="0" rtlCol="0"/>
          <a:lstStyle/>
          <a:p>
            <a:endParaRPr/>
          </a:p>
        </p:txBody>
      </p:sp>
      <p:sp>
        <p:nvSpPr>
          <p:cNvPr id="85" name="object 85"/>
          <p:cNvSpPr/>
          <p:nvPr/>
        </p:nvSpPr>
        <p:spPr>
          <a:xfrm>
            <a:off x="5160011" y="6375897"/>
            <a:ext cx="16754" cy="0"/>
          </a:xfrm>
          <a:custGeom>
            <a:avLst/>
            <a:gdLst/>
            <a:ahLst/>
            <a:cxnLst/>
            <a:rect l="l" t="t" r="r" b="b"/>
            <a:pathLst>
              <a:path w="24129">
                <a:moveTo>
                  <a:pt x="0" y="0"/>
                </a:moveTo>
                <a:lnTo>
                  <a:pt x="24041" y="0"/>
                </a:lnTo>
              </a:path>
            </a:pathLst>
          </a:custGeom>
          <a:ln w="30479">
            <a:solidFill>
              <a:srgbClr val="FEFEFE"/>
            </a:solidFill>
          </a:ln>
        </p:spPr>
        <p:txBody>
          <a:bodyPr wrap="square" lIns="0" tIns="0" rIns="0" bIns="0" rtlCol="0"/>
          <a:lstStyle/>
          <a:p>
            <a:endParaRPr/>
          </a:p>
        </p:txBody>
      </p:sp>
      <p:sp>
        <p:nvSpPr>
          <p:cNvPr id="88" name="object 88"/>
          <p:cNvSpPr/>
          <p:nvPr/>
        </p:nvSpPr>
        <p:spPr>
          <a:xfrm>
            <a:off x="8704065" y="131616"/>
            <a:ext cx="312148" cy="328738"/>
          </a:xfrm>
          <a:custGeom>
            <a:avLst/>
            <a:gdLst/>
            <a:ahLst/>
            <a:cxnLst/>
            <a:rect l="l" t="t" r="r" b="b"/>
            <a:pathLst>
              <a:path w="449579" h="449580">
                <a:moveTo>
                  <a:pt x="224688" y="0"/>
                </a:moveTo>
                <a:lnTo>
                  <a:pt x="179398" y="4564"/>
                </a:lnTo>
                <a:lnTo>
                  <a:pt x="137218" y="17654"/>
                </a:lnTo>
                <a:lnTo>
                  <a:pt x="99051" y="38367"/>
                </a:lnTo>
                <a:lnTo>
                  <a:pt x="65800" y="65800"/>
                </a:lnTo>
                <a:lnTo>
                  <a:pt x="38366" y="99048"/>
                </a:lnTo>
                <a:lnTo>
                  <a:pt x="17653" y="137208"/>
                </a:lnTo>
                <a:lnTo>
                  <a:pt x="4563" y="179376"/>
                </a:lnTo>
                <a:lnTo>
                  <a:pt x="0" y="224650"/>
                </a:lnTo>
                <a:lnTo>
                  <a:pt x="4563" y="269923"/>
                </a:lnTo>
                <a:lnTo>
                  <a:pt x="17653" y="312090"/>
                </a:lnTo>
                <a:lnTo>
                  <a:pt x="38366" y="350248"/>
                </a:lnTo>
                <a:lnTo>
                  <a:pt x="65800" y="383493"/>
                </a:lnTo>
                <a:lnTo>
                  <a:pt x="99051" y="410923"/>
                </a:lnTo>
                <a:lnTo>
                  <a:pt x="137218" y="431635"/>
                </a:lnTo>
                <a:lnTo>
                  <a:pt x="179398" y="444724"/>
                </a:lnTo>
                <a:lnTo>
                  <a:pt x="224688" y="449287"/>
                </a:lnTo>
                <a:lnTo>
                  <a:pt x="269966" y="444724"/>
                </a:lnTo>
                <a:lnTo>
                  <a:pt x="312137" y="431635"/>
                </a:lnTo>
                <a:lnTo>
                  <a:pt x="350300" y="410923"/>
                </a:lnTo>
                <a:lnTo>
                  <a:pt x="383549" y="383493"/>
                </a:lnTo>
                <a:lnTo>
                  <a:pt x="410982" y="350248"/>
                </a:lnTo>
                <a:lnTo>
                  <a:pt x="431696" y="312090"/>
                </a:lnTo>
                <a:lnTo>
                  <a:pt x="444787" y="269923"/>
                </a:lnTo>
                <a:lnTo>
                  <a:pt x="449351" y="224650"/>
                </a:lnTo>
                <a:lnTo>
                  <a:pt x="444787" y="179376"/>
                </a:lnTo>
                <a:lnTo>
                  <a:pt x="431696" y="137208"/>
                </a:lnTo>
                <a:lnTo>
                  <a:pt x="410982" y="99048"/>
                </a:lnTo>
                <a:lnTo>
                  <a:pt x="383549" y="65800"/>
                </a:lnTo>
                <a:lnTo>
                  <a:pt x="350300" y="38367"/>
                </a:lnTo>
                <a:lnTo>
                  <a:pt x="312137" y="17654"/>
                </a:lnTo>
                <a:lnTo>
                  <a:pt x="269966" y="4564"/>
                </a:lnTo>
                <a:lnTo>
                  <a:pt x="224688" y="0"/>
                </a:lnTo>
                <a:close/>
              </a:path>
            </a:pathLst>
          </a:custGeom>
          <a:solidFill>
            <a:srgbClr val="FEFEFE"/>
          </a:solidFill>
        </p:spPr>
        <p:txBody>
          <a:bodyPr wrap="square" lIns="0" tIns="0" rIns="0" bIns="0" rtlCol="0"/>
          <a:lstStyle/>
          <a:p>
            <a:endParaRPr/>
          </a:p>
        </p:txBody>
      </p:sp>
      <p:sp>
        <p:nvSpPr>
          <p:cNvPr id="89" name="object 89"/>
          <p:cNvSpPr/>
          <p:nvPr/>
        </p:nvSpPr>
        <p:spPr>
          <a:xfrm>
            <a:off x="8823828" y="257744"/>
            <a:ext cx="72746" cy="76613"/>
          </a:xfrm>
          <a:custGeom>
            <a:avLst/>
            <a:gdLst/>
            <a:ahLst/>
            <a:cxnLst/>
            <a:rect l="l" t="t" r="r" b="b"/>
            <a:pathLst>
              <a:path w="104775" h="104775">
                <a:moveTo>
                  <a:pt x="52196" y="0"/>
                </a:moveTo>
                <a:lnTo>
                  <a:pt x="31878" y="4099"/>
                </a:lnTo>
                <a:lnTo>
                  <a:pt x="15287" y="15278"/>
                </a:lnTo>
                <a:lnTo>
                  <a:pt x="4101" y="31857"/>
                </a:lnTo>
                <a:lnTo>
                  <a:pt x="0" y="52158"/>
                </a:lnTo>
                <a:lnTo>
                  <a:pt x="4101" y="72460"/>
                </a:lnTo>
                <a:lnTo>
                  <a:pt x="15287" y="89039"/>
                </a:lnTo>
                <a:lnTo>
                  <a:pt x="31878" y="100218"/>
                </a:lnTo>
                <a:lnTo>
                  <a:pt x="52196" y="104317"/>
                </a:lnTo>
                <a:lnTo>
                  <a:pt x="72495" y="100218"/>
                </a:lnTo>
                <a:lnTo>
                  <a:pt x="89042" y="89039"/>
                </a:lnTo>
                <a:lnTo>
                  <a:pt x="96314" y="78219"/>
                </a:lnTo>
                <a:lnTo>
                  <a:pt x="52196" y="78219"/>
                </a:lnTo>
                <a:lnTo>
                  <a:pt x="42001" y="76172"/>
                </a:lnTo>
                <a:lnTo>
                  <a:pt x="33686" y="70589"/>
                </a:lnTo>
                <a:lnTo>
                  <a:pt x="28086" y="62306"/>
                </a:lnTo>
                <a:lnTo>
                  <a:pt x="26034" y="52158"/>
                </a:lnTo>
                <a:lnTo>
                  <a:pt x="28086" y="42001"/>
                </a:lnTo>
                <a:lnTo>
                  <a:pt x="33686" y="33710"/>
                </a:lnTo>
                <a:lnTo>
                  <a:pt x="42001" y="28121"/>
                </a:lnTo>
                <a:lnTo>
                  <a:pt x="52196" y="26073"/>
                </a:lnTo>
                <a:lnTo>
                  <a:pt x="96297" y="26073"/>
                </a:lnTo>
                <a:lnTo>
                  <a:pt x="89042" y="15278"/>
                </a:lnTo>
                <a:lnTo>
                  <a:pt x="72495" y="4099"/>
                </a:lnTo>
                <a:lnTo>
                  <a:pt x="52196" y="0"/>
                </a:lnTo>
                <a:close/>
              </a:path>
              <a:path w="104775" h="104775">
                <a:moveTo>
                  <a:pt x="96297" y="26073"/>
                </a:moveTo>
                <a:lnTo>
                  <a:pt x="52196" y="26073"/>
                </a:lnTo>
                <a:lnTo>
                  <a:pt x="62319" y="28121"/>
                </a:lnTo>
                <a:lnTo>
                  <a:pt x="70596" y="33710"/>
                </a:lnTo>
                <a:lnTo>
                  <a:pt x="76182" y="42001"/>
                </a:lnTo>
                <a:lnTo>
                  <a:pt x="78231" y="52158"/>
                </a:lnTo>
                <a:lnTo>
                  <a:pt x="76182" y="62306"/>
                </a:lnTo>
                <a:lnTo>
                  <a:pt x="70596" y="70589"/>
                </a:lnTo>
                <a:lnTo>
                  <a:pt x="62319" y="76172"/>
                </a:lnTo>
                <a:lnTo>
                  <a:pt x="52196" y="78219"/>
                </a:lnTo>
                <a:lnTo>
                  <a:pt x="96314" y="78219"/>
                </a:lnTo>
                <a:lnTo>
                  <a:pt x="100185" y="72460"/>
                </a:lnTo>
                <a:lnTo>
                  <a:pt x="104266" y="52158"/>
                </a:lnTo>
                <a:lnTo>
                  <a:pt x="100185" y="31857"/>
                </a:lnTo>
                <a:lnTo>
                  <a:pt x="96297" y="26073"/>
                </a:lnTo>
                <a:close/>
              </a:path>
            </a:pathLst>
          </a:custGeom>
          <a:solidFill>
            <a:srgbClr val="F58634"/>
          </a:solidFill>
        </p:spPr>
        <p:txBody>
          <a:bodyPr wrap="square" lIns="0" tIns="0" rIns="0" bIns="0" rtlCol="0"/>
          <a:lstStyle/>
          <a:p>
            <a:endParaRPr/>
          </a:p>
        </p:txBody>
      </p:sp>
      <p:sp>
        <p:nvSpPr>
          <p:cNvPr id="90" name="object 90"/>
          <p:cNvSpPr/>
          <p:nvPr/>
        </p:nvSpPr>
        <p:spPr>
          <a:xfrm>
            <a:off x="8723022" y="152284"/>
            <a:ext cx="274673" cy="290200"/>
          </a:xfrm>
          <a:custGeom>
            <a:avLst/>
            <a:gdLst/>
            <a:ahLst/>
            <a:cxnLst/>
            <a:rect l="l" t="t" r="r" b="b"/>
            <a:pathLst>
              <a:path w="395604" h="396875">
                <a:moveTo>
                  <a:pt x="335179" y="67658"/>
                </a:moveTo>
                <a:lnTo>
                  <a:pt x="242850" y="140683"/>
                </a:lnTo>
                <a:lnTo>
                  <a:pt x="248057" y="144874"/>
                </a:lnTo>
                <a:lnTo>
                  <a:pt x="252629" y="149789"/>
                </a:lnTo>
                <a:lnTo>
                  <a:pt x="256439" y="155250"/>
                </a:lnTo>
                <a:lnTo>
                  <a:pt x="387503" y="136721"/>
                </a:lnTo>
                <a:lnTo>
                  <a:pt x="380096" y="116686"/>
                </a:lnTo>
                <a:lnTo>
                  <a:pt x="367295" y="89816"/>
                </a:lnTo>
                <a:lnTo>
                  <a:pt x="351517" y="69134"/>
                </a:lnTo>
                <a:lnTo>
                  <a:pt x="335179" y="67658"/>
                </a:lnTo>
                <a:close/>
              </a:path>
              <a:path w="395604" h="396875">
                <a:moveTo>
                  <a:pt x="299141" y="26752"/>
                </a:moveTo>
                <a:lnTo>
                  <a:pt x="289840" y="30815"/>
                </a:lnTo>
                <a:lnTo>
                  <a:pt x="203734" y="125214"/>
                </a:lnTo>
                <a:lnTo>
                  <a:pt x="211684" y="126283"/>
                </a:lnTo>
                <a:lnTo>
                  <a:pt x="219324" y="128197"/>
                </a:lnTo>
                <a:lnTo>
                  <a:pt x="226630" y="130910"/>
                </a:lnTo>
                <a:lnTo>
                  <a:pt x="233579" y="134371"/>
                </a:lnTo>
                <a:lnTo>
                  <a:pt x="329591" y="47719"/>
                </a:lnTo>
                <a:lnTo>
                  <a:pt x="319934" y="38881"/>
                </a:lnTo>
                <a:lnTo>
                  <a:pt x="309478" y="30666"/>
                </a:lnTo>
                <a:lnTo>
                  <a:pt x="299141" y="26752"/>
                </a:lnTo>
                <a:close/>
              </a:path>
              <a:path w="395604" h="396875">
                <a:moveTo>
                  <a:pt x="221828" y="0"/>
                </a:moveTo>
                <a:lnTo>
                  <a:pt x="212116" y="9581"/>
                </a:lnTo>
                <a:lnTo>
                  <a:pt x="176048" y="128440"/>
                </a:lnTo>
                <a:lnTo>
                  <a:pt x="178842" y="127551"/>
                </a:lnTo>
                <a:lnTo>
                  <a:pt x="181763" y="126802"/>
                </a:lnTo>
                <a:lnTo>
                  <a:pt x="184684" y="126230"/>
                </a:lnTo>
                <a:lnTo>
                  <a:pt x="227944" y="69055"/>
                </a:lnTo>
                <a:lnTo>
                  <a:pt x="271298" y="11880"/>
                </a:lnTo>
                <a:lnTo>
                  <a:pt x="256158" y="5816"/>
                </a:lnTo>
                <a:lnTo>
                  <a:pt x="238088" y="300"/>
                </a:lnTo>
                <a:lnTo>
                  <a:pt x="221828" y="0"/>
                </a:lnTo>
                <a:close/>
              </a:path>
              <a:path w="395604" h="396875">
                <a:moveTo>
                  <a:pt x="261265" y="229748"/>
                </a:moveTo>
                <a:lnTo>
                  <a:pt x="259868" y="232428"/>
                </a:lnTo>
                <a:lnTo>
                  <a:pt x="258217" y="235019"/>
                </a:lnTo>
                <a:lnTo>
                  <a:pt x="256439" y="237495"/>
                </a:lnTo>
                <a:lnTo>
                  <a:pt x="267276" y="269851"/>
                </a:lnTo>
                <a:lnTo>
                  <a:pt x="299619" y="366921"/>
                </a:lnTo>
                <a:lnTo>
                  <a:pt x="308093" y="362177"/>
                </a:lnTo>
                <a:lnTo>
                  <a:pt x="318352" y="355662"/>
                </a:lnTo>
                <a:lnTo>
                  <a:pt x="325944" y="348118"/>
                </a:lnTo>
                <a:lnTo>
                  <a:pt x="326416" y="340289"/>
                </a:lnTo>
                <a:lnTo>
                  <a:pt x="261265" y="229748"/>
                </a:lnTo>
                <a:close/>
              </a:path>
              <a:path w="395604" h="396875">
                <a:moveTo>
                  <a:pt x="268123" y="210368"/>
                </a:moveTo>
                <a:lnTo>
                  <a:pt x="267488" y="213924"/>
                </a:lnTo>
                <a:lnTo>
                  <a:pt x="266472" y="217340"/>
                </a:lnTo>
                <a:lnTo>
                  <a:pt x="265202" y="220693"/>
                </a:lnTo>
                <a:lnTo>
                  <a:pt x="349657" y="324515"/>
                </a:lnTo>
                <a:lnTo>
                  <a:pt x="355220" y="318329"/>
                </a:lnTo>
                <a:lnTo>
                  <a:pt x="360341" y="311988"/>
                </a:lnTo>
                <a:lnTo>
                  <a:pt x="362820" y="305793"/>
                </a:lnTo>
                <a:lnTo>
                  <a:pt x="360452" y="300043"/>
                </a:lnTo>
                <a:lnTo>
                  <a:pt x="268123" y="210368"/>
                </a:lnTo>
                <a:close/>
              </a:path>
              <a:path w="395604" h="396875">
                <a:moveTo>
                  <a:pt x="268885" y="187330"/>
                </a:moveTo>
                <a:lnTo>
                  <a:pt x="269266" y="190302"/>
                </a:lnTo>
                <a:lnTo>
                  <a:pt x="269520" y="193312"/>
                </a:lnTo>
                <a:lnTo>
                  <a:pt x="269266" y="203383"/>
                </a:lnTo>
                <a:lnTo>
                  <a:pt x="382931" y="268661"/>
                </a:lnTo>
                <a:lnTo>
                  <a:pt x="388613" y="254259"/>
                </a:lnTo>
                <a:lnTo>
                  <a:pt x="394282" y="235777"/>
                </a:lnTo>
                <a:lnTo>
                  <a:pt x="395165" y="219158"/>
                </a:lnTo>
                <a:lnTo>
                  <a:pt x="386487" y="210342"/>
                </a:lnTo>
                <a:lnTo>
                  <a:pt x="268885" y="187330"/>
                </a:lnTo>
                <a:close/>
              </a:path>
              <a:path w="395604" h="396875">
                <a:moveTo>
                  <a:pt x="221895" y="263682"/>
                </a:moveTo>
                <a:lnTo>
                  <a:pt x="216307" y="265651"/>
                </a:lnTo>
                <a:lnTo>
                  <a:pt x="210465" y="266984"/>
                </a:lnTo>
                <a:lnTo>
                  <a:pt x="204369" y="267518"/>
                </a:lnTo>
                <a:lnTo>
                  <a:pt x="163602" y="391800"/>
                </a:lnTo>
                <a:lnTo>
                  <a:pt x="177507" y="394591"/>
                </a:lnTo>
                <a:lnTo>
                  <a:pt x="191209" y="396309"/>
                </a:lnTo>
                <a:lnTo>
                  <a:pt x="202125" y="393882"/>
                </a:lnTo>
                <a:lnTo>
                  <a:pt x="207671" y="384244"/>
                </a:lnTo>
                <a:lnTo>
                  <a:pt x="211805" y="353594"/>
                </a:lnTo>
                <a:lnTo>
                  <a:pt x="215307" y="323515"/>
                </a:lnTo>
                <a:lnTo>
                  <a:pt x="218635" y="292879"/>
                </a:lnTo>
                <a:lnTo>
                  <a:pt x="221895" y="263682"/>
                </a:lnTo>
                <a:close/>
              </a:path>
              <a:path w="395604" h="396875">
                <a:moveTo>
                  <a:pt x="181763" y="265867"/>
                </a:moveTo>
                <a:lnTo>
                  <a:pt x="80138" y="355973"/>
                </a:lnTo>
                <a:lnTo>
                  <a:pt x="94348" y="366709"/>
                </a:lnTo>
                <a:lnTo>
                  <a:pt x="108323" y="375271"/>
                </a:lnTo>
                <a:lnTo>
                  <a:pt x="121197" y="377337"/>
                </a:lnTo>
                <a:lnTo>
                  <a:pt x="132106" y="368584"/>
                </a:lnTo>
                <a:lnTo>
                  <a:pt x="194463" y="267645"/>
                </a:lnTo>
                <a:lnTo>
                  <a:pt x="190145" y="267416"/>
                </a:lnTo>
                <a:lnTo>
                  <a:pt x="185827" y="266845"/>
                </a:lnTo>
                <a:lnTo>
                  <a:pt x="181763" y="265867"/>
                </a:lnTo>
                <a:close/>
              </a:path>
              <a:path w="395604" h="396875">
                <a:moveTo>
                  <a:pt x="159284" y="256278"/>
                </a:moveTo>
                <a:lnTo>
                  <a:pt x="16943" y="277386"/>
                </a:lnTo>
                <a:lnTo>
                  <a:pt x="25091" y="295128"/>
                </a:lnTo>
                <a:lnTo>
                  <a:pt x="36626" y="314930"/>
                </a:lnTo>
                <a:lnTo>
                  <a:pt x="50902" y="328517"/>
                </a:lnTo>
                <a:lnTo>
                  <a:pt x="67273" y="327614"/>
                </a:lnTo>
                <a:lnTo>
                  <a:pt x="170460" y="262260"/>
                </a:lnTo>
                <a:lnTo>
                  <a:pt x="166523" y="260609"/>
                </a:lnTo>
                <a:lnTo>
                  <a:pt x="162840" y="258590"/>
                </a:lnTo>
                <a:lnTo>
                  <a:pt x="159284" y="256278"/>
                </a:lnTo>
                <a:close/>
              </a:path>
              <a:path w="395604" h="396875">
                <a:moveTo>
                  <a:pt x="12663" y="125684"/>
                </a:moveTo>
                <a:lnTo>
                  <a:pt x="5985" y="143855"/>
                </a:lnTo>
                <a:lnTo>
                  <a:pt x="0" y="166529"/>
                </a:lnTo>
                <a:lnTo>
                  <a:pt x="260" y="186587"/>
                </a:lnTo>
                <a:lnTo>
                  <a:pt x="12320" y="196906"/>
                </a:lnTo>
                <a:lnTo>
                  <a:pt x="129236" y="215156"/>
                </a:lnTo>
                <a:lnTo>
                  <a:pt x="128335" y="211841"/>
                </a:lnTo>
                <a:lnTo>
                  <a:pt x="127649" y="208450"/>
                </a:lnTo>
                <a:lnTo>
                  <a:pt x="127230" y="204945"/>
                </a:lnTo>
                <a:lnTo>
                  <a:pt x="12663" y="125684"/>
                </a:lnTo>
                <a:close/>
              </a:path>
              <a:path w="395604" h="396875">
                <a:moveTo>
                  <a:pt x="53316" y="60698"/>
                </a:moveTo>
                <a:lnTo>
                  <a:pt x="42930" y="71574"/>
                </a:lnTo>
                <a:lnTo>
                  <a:pt x="31905" y="85120"/>
                </a:lnTo>
                <a:lnTo>
                  <a:pt x="25807" y="99010"/>
                </a:lnTo>
                <a:lnTo>
                  <a:pt x="30202" y="110914"/>
                </a:lnTo>
                <a:lnTo>
                  <a:pt x="126684" y="195966"/>
                </a:lnTo>
                <a:lnTo>
                  <a:pt x="127101" y="188597"/>
                </a:lnTo>
                <a:lnTo>
                  <a:pt x="128247" y="181452"/>
                </a:lnTo>
                <a:lnTo>
                  <a:pt x="130082" y="174565"/>
                </a:lnTo>
                <a:lnTo>
                  <a:pt x="132564" y="167975"/>
                </a:lnTo>
                <a:lnTo>
                  <a:pt x="53316" y="60698"/>
                </a:lnTo>
                <a:close/>
              </a:path>
              <a:path w="395604" h="396875">
                <a:moveTo>
                  <a:pt x="110999" y="18014"/>
                </a:moveTo>
                <a:lnTo>
                  <a:pt x="98414" y="23972"/>
                </a:lnTo>
                <a:lnTo>
                  <a:pt x="84172" y="32063"/>
                </a:lnTo>
                <a:lnTo>
                  <a:pt x="74143" y="42017"/>
                </a:lnTo>
                <a:lnTo>
                  <a:pt x="74194" y="53561"/>
                </a:lnTo>
                <a:lnTo>
                  <a:pt x="136056" y="161041"/>
                </a:lnTo>
                <a:lnTo>
                  <a:pt x="137694" y="158120"/>
                </a:lnTo>
                <a:lnTo>
                  <a:pt x="139599" y="155339"/>
                </a:lnTo>
                <a:lnTo>
                  <a:pt x="141631" y="152684"/>
                </a:lnTo>
                <a:lnTo>
                  <a:pt x="135301" y="122830"/>
                </a:lnTo>
                <a:lnTo>
                  <a:pt x="129036" y="92833"/>
                </a:lnTo>
                <a:lnTo>
                  <a:pt x="122558" y="63259"/>
                </a:lnTo>
                <a:lnTo>
                  <a:pt x="115584" y="34676"/>
                </a:lnTo>
                <a:lnTo>
                  <a:pt x="114111" y="29012"/>
                </a:lnTo>
                <a:lnTo>
                  <a:pt x="112574" y="23462"/>
                </a:lnTo>
                <a:lnTo>
                  <a:pt x="110999" y="18014"/>
                </a:lnTo>
                <a:close/>
              </a:path>
            </a:pathLst>
          </a:custGeom>
          <a:solidFill>
            <a:srgbClr val="F58634"/>
          </a:solidFill>
        </p:spPr>
        <p:txBody>
          <a:bodyPr wrap="square" lIns="0" tIns="0" rIns="0" bIns="0" rtlCol="0"/>
          <a:lstStyle/>
          <a:p>
            <a:endParaRPr/>
          </a:p>
        </p:txBody>
      </p:sp>
      <p:sp>
        <p:nvSpPr>
          <p:cNvPr id="91" name="object 91"/>
          <p:cNvSpPr/>
          <p:nvPr/>
        </p:nvSpPr>
        <p:spPr>
          <a:xfrm>
            <a:off x="8723235" y="151145"/>
            <a:ext cx="275554" cy="287878"/>
          </a:xfrm>
          <a:custGeom>
            <a:avLst/>
            <a:gdLst/>
            <a:ahLst/>
            <a:cxnLst/>
            <a:rect l="l" t="t" r="r" b="b"/>
            <a:pathLst>
              <a:path w="396875" h="393700">
                <a:moveTo>
                  <a:pt x="381863" y="157162"/>
                </a:moveTo>
                <a:lnTo>
                  <a:pt x="260705" y="163931"/>
                </a:lnTo>
                <a:lnTo>
                  <a:pt x="262991" y="168275"/>
                </a:lnTo>
                <a:lnTo>
                  <a:pt x="264896" y="172910"/>
                </a:lnTo>
                <a:lnTo>
                  <a:pt x="266420" y="177736"/>
                </a:lnTo>
                <a:lnTo>
                  <a:pt x="396341" y="197675"/>
                </a:lnTo>
                <a:lnTo>
                  <a:pt x="396579" y="184056"/>
                </a:lnTo>
                <a:lnTo>
                  <a:pt x="395770" y="170689"/>
                </a:lnTo>
                <a:lnTo>
                  <a:pt x="391626" y="160686"/>
                </a:lnTo>
                <a:lnTo>
                  <a:pt x="381863" y="157162"/>
                </a:lnTo>
                <a:close/>
              </a:path>
              <a:path w="396875" h="393700">
                <a:moveTo>
                  <a:pt x="249275" y="247497"/>
                </a:moveTo>
                <a:lnTo>
                  <a:pt x="246735" y="250075"/>
                </a:lnTo>
                <a:lnTo>
                  <a:pt x="238607" y="259194"/>
                </a:lnTo>
                <a:lnTo>
                  <a:pt x="235686" y="260578"/>
                </a:lnTo>
                <a:lnTo>
                  <a:pt x="237845" y="393128"/>
                </a:lnTo>
                <a:lnTo>
                  <a:pt x="246624" y="391353"/>
                </a:lnTo>
                <a:lnTo>
                  <a:pt x="255689" y="388902"/>
                </a:lnTo>
                <a:lnTo>
                  <a:pt x="262562" y="384913"/>
                </a:lnTo>
                <a:lnTo>
                  <a:pt x="264769" y="378523"/>
                </a:lnTo>
                <a:lnTo>
                  <a:pt x="249275" y="247497"/>
                </a:lnTo>
                <a:close/>
              </a:path>
              <a:path w="396875" h="393700">
                <a:moveTo>
                  <a:pt x="0" y="213093"/>
                </a:moveTo>
                <a:lnTo>
                  <a:pt x="1060" y="229869"/>
                </a:lnTo>
                <a:lnTo>
                  <a:pt x="3448" y="244902"/>
                </a:lnTo>
                <a:lnTo>
                  <a:pt x="9797" y="255478"/>
                </a:lnTo>
                <a:lnTo>
                  <a:pt x="22745" y="258889"/>
                </a:lnTo>
                <a:lnTo>
                  <a:pt x="149961" y="250863"/>
                </a:lnTo>
                <a:lnTo>
                  <a:pt x="144128" y="244902"/>
                </a:lnTo>
                <a:lnTo>
                  <a:pt x="139095" y="238453"/>
                </a:lnTo>
                <a:lnTo>
                  <a:pt x="134765" y="231358"/>
                </a:lnTo>
                <a:lnTo>
                  <a:pt x="131267" y="223748"/>
                </a:lnTo>
                <a:lnTo>
                  <a:pt x="0" y="213093"/>
                </a:lnTo>
                <a:close/>
              </a:path>
              <a:path w="396875" h="393700">
                <a:moveTo>
                  <a:pt x="183870" y="0"/>
                </a:moveTo>
                <a:lnTo>
                  <a:pt x="171049" y="625"/>
                </a:lnTo>
                <a:lnTo>
                  <a:pt x="158835" y="2143"/>
                </a:lnTo>
                <a:lnTo>
                  <a:pt x="149741" y="6590"/>
                </a:lnTo>
                <a:lnTo>
                  <a:pt x="146278" y="16001"/>
                </a:lnTo>
                <a:lnTo>
                  <a:pt x="148691" y="146113"/>
                </a:lnTo>
                <a:lnTo>
                  <a:pt x="154660" y="140576"/>
                </a:lnTo>
                <a:lnTo>
                  <a:pt x="161391" y="135991"/>
                </a:lnTo>
                <a:lnTo>
                  <a:pt x="168884" y="132664"/>
                </a:lnTo>
                <a:lnTo>
                  <a:pt x="183870" y="0"/>
                </a:lnTo>
                <a:close/>
              </a:path>
            </a:pathLst>
          </a:custGeom>
          <a:solidFill>
            <a:srgbClr val="00A859"/>
          </a:solidFill>
        </p:spPr>
        <p:txBody>
          <a:bodyPr wrap="square" lIns="0" tIns="0" rIns="0" bIns="0" rtlCol="0"/>
          <a:lstStyle/>
          <a:p>
            <a:endParaRPr/>
          </a:p>
        </p:txBody>
      </p:sp>
      <p:sp>
        <p:nvSpPr>
          <p:cNvPr id="92" name="object 92"/>
          <p:cNvSpPr/>
          <p:nvPr/>
        </p:nvSpPr>
        <p:spPr>
          <a:xfrm>
            <a:off x="263721" y="1231236"/>
            <a:ext cx="238079" cy="83578"/>
          </a:xfrm>
          <a:custGeom>
            <a:avLst/>
            <a:gdLst/>
            <a:ahLst/>
            <a:cxnLst/>
            <a:rect l="l" t="t" r="r" b="b"/>
            <a:pathLst>
              <a:path w="342900" h="114300">
                <a:moveTo>
                  <a:pt x="0" y="114300"/>
                </a:moveTo>
                <a:lnTo>
                  <a:pt x="342899" y="114300"/>
                </a:lnTo>
                <a:lnTo>
                  <a:pt x="342899" y="0"/>
                </a:lnTo>
                <a:lnTo>
                  <a:pt x="0" y="0"/>
                </a:lnTo>
                <a:lnTo>
                  <a:pt x="0" y="114300"/>
                </a:lnTo>
                <a:close/>
              </a:path>
            </a:pathLst>
          </a:custGeom>
          <a:solidFill>
            <a:srgbClr val="FFF212"/>
          </a:solidFill>
        </p:spPr>
        <p:txBody>
          <a:bodyPr wrap="square" lIns="0" tIns="0" rIns="0" bIns="0" rtlCol="0"/>
          <a:lstStyle/>
          <a:p>
            <a:endParaRPr/>
          </a:p>
        </p:txBody>
      </p:sp>
      <p:sp>
        <p:nvSpPr>
          <p:cNvPr id="93" name="object 93"/>
          <p:cNvSpPr/>
          <p:nvPr/>
        </p:nvSpPr>
        <p:spPr>
          <a:xfrm>
            <a:off x="263721" y="1059438"/>
            <a:ext cx="87296" cy="171798"/>
          </a:xfrm>
          <a:custGeom>
            <a:avLst/>
            <a:gdLst/>
            <a:ahLst/>
            <a:cxnLst/>
            <a:rect l="l" t="t" r="r" b="b"/>
            <a:pathLst>
              <a:path w="125729" h="234950">
                <a:moveTo>
                  <a:pt x="0" y="234950"/>
                </a:moveTo>
                <a:lnTo>
                  <a:pt x="125730" y="234950"/>
                </a:lnTo>
                <a:lnTo>
                  <a:pt x="125730" y="0"/>
                </a:lnTo>
                <a:lnTo>
                  <a:pt x="0" y="0"/>
                </a:lnTo>
                <a:lnTo>
                  <a:pt x="0" y="234950"/>
                </a:lnTo>
                <a:close/>
              </a:path>
            </a:pathLst>
          </a:custGeom>
          <a:solidFill>
            <a:srgbClr val="FFF212"/>
          </a:solidFill>
        </p:spPr>
        <p:txBody>
          <a:bodyPr wrap="square" lIns="0" tIns="0" rIns="0" bIns="0" rtlCol="0"/>
          <a:lstStyle/>
          <a:p>
            <a:endParaRPr/>
          </a:p>
        </p:txBody>
      </p:sp>
      <p:sp>
        <p:nvSpPr>
          <p:cNvPr id="94" name="object 94"/>
          <p:cNvSpPr/>
          <p:nvPr/>
        </p:nvSpPr>
        <p:spPr>
          <a:xfrm>
            <a:off x="263721" y="975860"/>
            <a:ext cx="207217" cy="83578"/>
          </a:xfrm>
          <a:custGeom>
            <a:avLst/>
            <a:gdLst/>
            <a:ahLst/>
            <a:cxnLst/>
            <a:rect l="l" t="t" r="r" b="b"/>
            <a:pathLst>
              <a:path w="298450" h="114300">
                <a:moveTo>
                  <a:pt x="0" y="114300"/>
                </a:moveTo>
                <a:lnTo>
                  <a:pt x="298324" y="114300"/>
                </a:lnTo>
                <a:lnTo>
                  <a:pt x="298324" y="0"/>
                </a:lnTo>
                <a:lnTo>
                  <a:pt x="0" y="0"/>
                </a:lnTo>
                <a:lnTo>
                  <a:pt x="0" y="114300"/>
                </a:lnTo>
                <a:close/>
              </a:path>
            </a:pathLst>
          </a:custGeom>
          <a:solidFill>
            <a:srgbClr val="FFF212"/>
          </a:solidFill>
        </p:spPr>
        <p:txBody>
          <a:bodyPr wrap="square" lIns="0" tIns="0" rIns="0" bIns="0" rtlCol="0"/>
          <a:lstStyle/>
          <a:p>
            <a:endParaRPr/>
          </a:p>
        </p:txBody>
      </p:sp>
      <p:sp>
        <p:nvSpPr>
          <p:cNvPr id="95" name="object 95"/>
          <p:cNvSpPr/>
          <p:nvPr/>
        </p:nvSpPr>
        <p:spPr>
          <a:xfrm>
            <a:off x="263721" y="813348"/>
            <a:ext cx="87296" cy="162512"/>
          </a:xfrm>
          <a:custGeom>
            <a:avLst/>
            <a:gdLst/>
            <a:ahLst/>
            <a:cxnLst/>
            <a:rect l="l" t="t" r="r" b="b"/>
            <a:pathLst>
              <a:path w="125729" h="222250">
                <a:moveTo>
                  <a:pt x="0" y="222250"/>
                </a:moveTo>
                <a:lnTo>
                  <a:pt x="125730" y="222250"/>
                </a:lnTo>
                <a:lnTo>
                  <a:pt x="125730" y="0"/>
                </a:lnTo>
                <a:lnTo>
                  <a:pt x="0" y="0"/>
                </a:lnTo>
                <a:lnTo>
                  <a:pt x="0" y="222250"/>
                </a:lnTo>
                <a:close/>
              </a:path>
            </a:pathLst>
          </a:custGeom>
          <a:solidFill>
            <a:srgbClr val="FFF212"/>
          </a:solidFill>
        </p:spPr>
        <p:txBody>
          <a:bodyPr wrap="square" lIns="0" tIns="0" rIns="0" bIns="0" rtlCol="0"/>
          <a:lstStyle/>
          <a:p>
            <a:endParaRPr/>
          </a:p>
        </p:txBody>
      </p:sp>
      <p:sp>
        <p:nvSpPr>
          <p:cNvPr id="96" name="object 96"/>
          <p:cNvSpPr/>
          <p:nvPr/>
        </p:nvSpPr>
        <p:spPr>
          <a:xfrm>
            <a:off x="263721" y="729770"/>
            <a:ext cx="238079" cy="83578"/>
          </a:xfrm>
          <a:custGeom>
            <a:avLst/>
            <a:gdLst/>
            <a:ahLst/>
            <a:cxnLst/>
            <a:rect l="l" t="t" r="r" b="b"/>
            <a:pathLst>
              <a:path w="342900" h="114300">
                <a:moveTo>
                  <a:pt x="0" y="114300"/>
                </a:moveTo>
                <a:lnTo>
                  <a:pt x="342899" y="114300"/>
                </a:lnTo>
                <a:lnTo>
                  <a:pt x="342899" y="0"/>
                </a:lnTo>
                <a:lnTo>
                  <a:pt x="0" y="0"/>
                </a:lnTo>
                <a:lnTo>
                  <a:pt x="0" y="114300"/>
                </a:lnTo>
                <a:close/>
              </a:path>
            </a:pathLst>
          </a:custGeom>
          <a:solidFill>
            <a:srgbClr val="FFF212"/>
          </a:solidFill>
        </p:spPr>
        <p:txBody>
          <a:bodyPr wrap="square" lIns="0" tIns="0" rIns="0" bIns="0" rtlCol="0"/>
          <a:lstStyle/>
          <a:p>
            <a:endParaRPr/>
          </a:p>
        </p:txBody>
      </p:sp>
      <p:sp>
        <p:nvSpPr>
          <p:cNvPr id="97" name="object 97"/>
          <p:cNvSpPr/>
          <p:nvPr/>
        </p:nvSpPr>
        <p:spPr>
          <a:xfrm>
            <a:off x="532752" y="729594"/>
            <a:ext cx="305535" cy="585043"/>
          </a:xfrm>
          <a:custGeom>
            <a:avLst/>
            <a:gdLst/>
            <a:ahLst/>
            <a:cxnLst/>
            <a:rect l="l" t="t" r="r" b="b"/>
            <a:pathLst>
              <a:path w="440055" h="800100">
                <a:moveTo>
                  <a:pt x="312037" y="0"/>
                </a:moveTo>
                <a:lnTo>
                  <a:pt x="128015" y="0"/>
                </a:lnTo>
                <a:lnTo>
                  <a:pt x="0" y="800100"/>
                </a:lnTo>
                <a:lnTo>
                  <a:pt x="115441" y="800100"/>
                </a:lnTo>
                <a:lnTo>
                  <a:pt x="137159" y="654939"/>
                </a:lnTo>
                <a:lnTo>
                  <a:pt x="416827" y="654939"/>
                </a:lnTo>
                <a:lnTo>
                  <a:pt x="399454" y="546353"/>
                </a:lnTo>
                <a:lnTo>
                  <a:pt x="153162" y="546353"/>
                </a:lnTo>
                <a:lnTo>
                  <a:pt x="212597" y="141731"/>
                </a:lnTo>
                <a:lnTo>
                  <a:pt x="334714" y="141731"/>
                </a:lnTo>
                <a:lnTo>
                  <a:pt x="312037" y="0"/>
                </a:lnTo>
                <a:close/>
              </a:path>
              <a:path w="440055" h="800100">
                <a:moveTo>
                  <a:pt x="416827" y="654939"/>
                </a:moveTo>
                <a:lnTo>
                  <a:pt x="291463" y="654939"/>
                </a:lnTo>
                <a:lnTo>
                  <a:pt x="313181" y="800100"/>
                </a:lnTo>
                <a:lnTo>
                  <a:pt x="440053" y="800100"/>
                </a:lnTo>
                <a:lnTo>
                  <a:pt x="416827" y="654939"/>
                </a:lnTo>
                <a:close/>
              </a:path>
              <a:path w="440055" h="800100">
                <a:moveTo>
                  <a:pt x="334714" y="141731"/>
                </a:moveTo>
                <a:lnTo>
                  <a:pt x="214884" y="141731"/>
                </a:lnTo>
                <a:lnTo>
                  <a:pt x="274319" y="546353"/>
                </a:lnTo>
                <a:lnTo>
                  <a:pt x="399454" y="546353"/>
                </a:lnTo>
                <a:lnTo>
                  <a:pt x="334714" y="141731"/>
                </a:lnTo>
                <a:close/>
              </a:path>
            </a:pathLst>
          </a:custGeom>
          <a:solidFill>
            <a:srgbClr val="FFF212"/>
          </a:solidFill>
        </p:spPr>
        <p:txBody>
          <a:bodyPr wrap="square" lIns="0" tIns="0" rIns="0" bIns="0" rtlCol="0"/>
          <a:lstStyle/>
          <a:p>
            <a:endParaRPr/>
          </a:p>
        </p:txBody>
      </p:sp>
      <p:sp>
        <p:nvSpPr>
          <p:cNvPr id="98" name="object 98"/>
          <p:cNvSpPr/>
          <p:nvPr/>
        </p:nvSpPr>
        <p:spPr>
          <a:xfrm>
            <a:off x="865270" y="722909"/>
            <a:ext cx="260564" cy="598508"/>
          </a:xfrm>
          <a:custGeom>
            <a:avLst/>
            <a:gdLst/>
            <a:ahLst/>
            <a:cxnLst/>
            <a:rect l="l" t="t" r="r" b="b"/>
            <a:pathLst>
              <a:path w="375284" h="818514">
                <a:moveTo>
                  <a:pt x="118868" y="568071"/>
                </a:moveTo>
                <a:lnTo>
                  <a:pt x="0" y="568071"/>
                </a:lnTo>
                <a:lnTo>
                  <a:pt x="0" y="617220"/>
                </a:lnTo>
                <a:lnTo>
                  <a:pt x="3905" y="668671"/>
                </a:lnTo>
                <a:lnTo>
                  <a:pt x="15568" y="713085"/>
                </a:lnTo>
                <a:lnTo>
                  <a:pt x="34908" y="750141"/>
                </a:lnTo>
                <a:lnTo>
                  <a:pt x="61846" y="779519"/>
                </a:lnTo>
                <a:lnTo>
                  <a:pt x="96302" y="800899"/>
                </a:lnTo>
                <a:lnTo>
                  <a:pt x="138196" y="813962"/>
                </a:lnTo>
                <a:lnTo>
                  <a:pt x="187448" y="818388"/>
                </a:lnTo>
                <a:lnTo>
                  <a:pt x="236700" y="813962"/>
                </a:lnTo>
                <a:lnTo>
                  <a:pt x="278594" y="800899"/>
                </a:lnTo>
                <a:lnTo>
                  <a:pt x="313051" y="779519"/>
                </a:lnTo>
                <a:lnTo>
                  <a:pt x="339990" y="750141"/>
                </a:lnTo>
                <a:lnTo>
                  <a:pt x="359331" y="713085"/>
                </a:lnTo>
                <a:lnTo>
                  <a:pt x="361994" y="702945"/>
                </a:lnTo>
                <a:lnTo>
                  <a:pt x="184019" y="702945"/>
                </a:lnTo>
                <a:lnTo>
                  <a:pt x="156962" y="698837"/>
                </a:lnTo>
                <a:lnTo>
                  <a:pt x="136441" y="685514"/>
                </a:lnTo>
                <a:lnTo>
                  <a:pt x="123422" y="661475"/>
                </a:lnTo>
                <a:lnTo>
                  <a:pt x="118868" y="625221"/>
                </a:lnTo>
                <a:lnTo>
                  <a:pt x="118868" y="568071"/>
                </a:lnTo>
                <a:close/>
              </a:path>
              <a:path w="375284" h="818514">
                <a:moveTo>
                  <a:pt x="188591" y="0"/>
                </a:moveTo>
                <a:lnTo>
                  <a:pt x="139825" y="4425"/>
                </a:lnTo>
                <a:lnTo>
                  <a:pt x="98397" y="17488"/>
                </a:lnTo>
                <a:lnTo>
                  <a:pt x="64368" y="38868"/>
                </a:lnTo>
                <a:lnTo>
                  <a:pt x="37796" y="68246"/>
                </a:lnTo>
                <a:lnTo>
                  <a:pt x="18742" y="105302"/>
                </a:lnTo>
                <a:lnTo>
                  <a:pt x="7266" y="149716"/>
                </a:lnTo>
                <a:lnTo>
                  <a:pt x="3427" y="201168"/>
                </a:lnTo>
                <a:lnTo>
                  <a:pt x="6369" y="245030"/>
                </a:lnTo>
                <a:lnTo>
                  <a:pt x="15915" y="286131"/>
                </a:lnTo>
                <a:lnTo>
                  <a:pt x="33144" y="325897"/>
                </a:lnTo>
                <a:lnTo>
                  <a:pt x="59136" y="365760"/>
                </a:lnTo>
                <a:lnTo>
                  <a:pt x="94971" y="407146"/>
                </a:lnTo>
                <a:lnTo>
                  <a:pt x="193234" y="500812"/>
                </a:lnTo>
                <a:lnTo>
                  <a:pt x="226310" y="543496"/>
                </a:lnTo>
                <a:lnTo>
                  <a:pt x="243955" y="583608"/>
                </a:lnTo>
                <a:lnTo>
                  <a:pt x="249170" y="625221"/>
                </a:lnTo>
                <a:lnTo>
                  <a:pt x="244616" y="661475"/>
                </a:lnTo>
                <a:lnTo>
                  <a:pt x="231596" y="685514"/>
                </a:lnTo>
                <a:lnTo>
                  <a:pt x="211076" y="698837"/>
                </a:lnTo>
                <a:lnTo>
                  <a:pt x="184019" y="702945"/>
                </a:lnTo>
                <a:lnTo>
                  <a:pt x="361994" y="702945"/>
                </a:lnTo>
                <a:lnTo>
                  <a:pt x="370994" y="668671"/>
                </a:lnTo>
                <a:lnTo>
                  <a:pt x="374900" y="617220"/>
                </a:lnTo>
                <a:lnTo>
                  <a:pt x="371958" y="573357"/>
                </a:lnTo>
                <a:lnTo>
                  <a:pt x="362411" y="532256"/>
                </a:lnTo>
                <a:lnTo>
                  <a:pt x="345182" y="492490"/>
                </a:lnTo>
                <a:lnTo>
                  <a:pt x="319189" y="452627"/>
                </a:lnTo>
                <a:lnTo>
                  <a:pt x="283354" y="411241"/>
                </a:lnTo>
                <a:lnTo>
                  <a:pt x="185090" y="317575"/>
                </a:lnTo>
                <a:lnTo>
                  <a:pt x="152015" y="274891"/>
                </a:lnTo>
                <a:lnTo>
                  <a:pt x="134370" y="234779"/>
                </a:lnTo>
                <a:lnTo>
                  <a:pt x="129155" y="193167"/>
                </a:lnTo>
                <a:lnTo>
                  <a:pt x="133352" y="156733"/>
                </a:lnTo>
                <a:lnTo>
                  <a:pt x="145585" y="132302"/>
                </a:lnTo>
                <a:lnTo>
                  <a:pt x="165320" y="118586"/>
                </a:lnTo>
                <a:lnTo>
                  <a:pt x="192020" y="114300"/>
                </a:lnTo>
                <a:lnTo>
                  <a:pt x="360766" y="114300"/>
                </a:lnTo>
                <a:lnTo>
                  <a:pt x="358441" y="105302"/>
                </a:lnTo>
                <a:lnTo>
                  <a:pt x="339387" y="68246"/>
                </a:lnTo>
                <a:lnTo>
                  <a:pt x="312814" y="38868"/>
                </a:lnTo>
                <a:lnTo>
                  <a:pt x="278784" y="17488"/>
                </a:lnTo>
                <a:lnTo>
                  <a:pt x="237356" y="4425"/>
                </a:lnTo>
                <a:lnTo>
                  <a:pt x="188591" y="0"/>
                </a:lnTo>
                <a:close/>
              </a:path>
              <a:path w="375284" h="818514">
                <a:moveTo>
                  <a:pt x="360766" y="114300"/>
                </a:moveTo>
                <a:lnTo>
                  <a:pt x="192020" y="114300"/>
                </a:lnTo>
                <a:lnTo>
                  <a:pt x="218719" y="118586"/>
                </a:lnTo>
                <a:lnTo>
                  <a:pt x="238454" y="132302"/>
                </a:lnTo>
                <a:lnTo>
                  <a:pt x="250688" y="156733"/>
                </a:lnTo>
                <a:lnTo>
                  <a:pt x="254885" y="193167"/>
                </a:lnTo>
                <a:lnTo>
                  <a:pt x="254885" y="226314"/>
                </a:lnTo>
                <a:lnTo>
                  <a:pt x="373757" y="226314"/>
                </a:lnTo>
                <a:lnTo>
                  <a:pt x="373757" y="201168"/>
                </a:lnTo>
                <a:lnTo>
                  <a:pt x="369918" y="149716"/>
                </a:lnTo>
                <a:lnTo>
                  <a:pt x="360766" y="114300"/>
                </a:lnTo>
                <a:close/>
              </a:path>
            </a:pathLst>
          </a:custGeom>
          <a:solidFill>
            <a:srgbClr val="FFF212"/>
          </a:solidFill>
        </p:spPr>
        <p:txBody>
          <a:bodyPr wrap="square" lIns="0" tIns="0" rIns="0" bIns="0" rtlCol="0"/>
          <a:lstStyle/>
          <a:p>
            <a:endParaRPr/>
          </a:p>
        </p:txBody>
      </p:sp>
      <p:sp>
        <p:nvSpPr>
          <p:cNvPr id="99" name="object 99"/>
          <p:cNvSpPr/>
          <p:nvPr/>
        </p:nvSpPr>
        <p:spPr>
          <a:xfrm>
            <a:off x="1175564" y="1231236"/>
            <a:ext cx="238079" cy="83578"/>
          </a:xfrm>
          <a:custGeom>
            <a:avLst/>
            <a:gdLst/>
            <a:ahLst/>
            <a:cxnLst/>
            <a:rect l="l" t="t" r="r" b="b"/>
            <a:pathLst>
              <a:path w="342900" h="114300">
                <a:moveTo>
                  <a:pt x="0" y="114300"/>
                </a:moveTo>
                <a:lnTo>
                  <a:pt x="342900" y="114300"/>
                </a:lnTo>
                <a:lnTo>
                  <a:pt x="342900" y="0"/>
                </a:lnTo>
                <a:lnTo>
                  <a:pt x="0" y="0"/>
                </a:lnTo>
                <a:lnTo>
                  <a:pt x="0" y="114300"/>
                </a:lnTo>
                <a:close/>
              </a:path>
            </a:pathLst>
          </a:custGeom>
          <a:solidFill>
            <a:srgbClr val="FFF212"/>
          </a:solidFill>
        </p:spPr>
        <p:txBody>
          <a:bodyPr wrap="square" lIns="0" tIns="0" rIns="0" bIns="0" rtlCol="0"/>
          <a:lstStyle/>
          <a:p>
            <a:endParaRPr/>
          </a:p>
        </p:txBody>
      </p:sp>
      <p:sp>
        <p:nvSpPr>
          <p:cNvPr id="100" name="object 100"/>
          <p:cNvSpPr/>
          <p:nvPr/>
        </p:nvSpPr>
        <p:spPr>
          <a:xfrm>
            <a:off x="1175563" y="1059438"/>
            <a:ext cx="87296" cy="171798"/>
          </a:xfrm>
          <a:custGeom>
            <a:avLst/>
            <a:gdLst/>
            <a:ahLst/>
            <a:cxnLst/>
            <a:rect l="l" t="t" r="r" b="b"/>
            <a:pathLst>
              <a:path w="125730" h="234950">
                <a:moveTo>
                  <a:pt x="0" y="234950"/>
                </a:moveTo>
                <a:lnTo>
                  <a:pt x="125729" y="234950"/>
                </a:lnTo>
                <a:lnTo>
                  <a:pt x="125729" y="0"/>
                </a:lnTo>
                <a:lnTo>
                  <a:pt x="0" y="0"/>
                </a:lnTo>
                <a:lnTo>
                  <a:pt x="0" y="234950"/>
                </a:lnTo>
                <a:close/>
              </a:path>
            </a:pathLst>
          </a:custGeom>
          <a:solidFill>
            <a:srgbClr val="FFF212"/>
          </a:solidFill>
        </p:spPr>
        <p:txBody>
          <a:bodyPr wrap="square" lIns="0" tIns="0" rIns="0" bIns="0" rtlCol="0"/>
          <a:lstStyle/>
          <a:p>
            <a:endParaRPr/>
          </a:p>
        </p:txBody>
      </p:sp>
      <p:sp>
        <p:nvSpPr>
          <p:cNvPr id="101" name="object 101"/>
          <p:cNvSpPr/>
          <p:nvPr/>
        </p:nvSpPr>
        <p:spPr>
          <a:xfrm>
            <a:off x="1175563" y="975860"/>
            <a:ext cx="207217" cy="83578"/>
          </a:xfrm>
          <a:custGeom>
            <a:avLst/>
            <a:gdLst/>
            <a:ahLst/>
            <a:cxnLst/>
            <a:rect l="l" t="t" r="r" b="b"/>
            <a:pathLst>
              <a:path w="298450" h="114300">
                <a:moveTo>
                  <a:pt x="0" y="114300"/>
                </a:moveTo>
                <a:lnTo>
                  <a:pt x="298322" y="114300"/>
                </a:lnTo>
                <a:lnTo>
                  <a:pt x="298322" y="0"/>
                </a:lnTo>
                <a:lnTo>
                  <a:pt x="0" y="0"/>
                </a:lnTo>
                <a:lnTo>
                  <a:pt x="0" y="114300"/>
                </a:lnTo>
                <a:close/>
              </a:path>
            </a:pathLst>
          </a:custGeom>
          <a:solidFill>
            <a:srgbClr val="FFF212"/>
          </a:solidFill>
        </p:spPr>
        <p:txBody>
          <a:bodyPr wrap="square" lIns="0" tIns="0" rIns="0" bIns="0" rtlCol="0"/>
          <a:lstStyle/>
          <a:p>
            <a:endParaRPr/>
          </a:p>
        </p:txBody>
      </p:sp>
      <p:sp>
        <p:nvSpPr>
          <p:cNvPr id="102" name="object 102"/>
          <p:cNvSpPr/>
          <p:nvPr/>
        </p:nvSpPr>
        <p:spPr>
          <a:xfrm>
            <a:off x="1175563" y="813348"/>
            <a:ext cx="87296" cy="162512"/>
          </a:xfrm>
          <a:custGeom>
            <a:avLst/>
            <a:gdLst/>
            <a:ahLst/>
            <a:cxnLst/>
            <a:rect l="l" t="t" r="r" b="b"/>
            <a:pathLst>
              <a:path w="125730" h="222250">
                <a:moveTo>
                  <a:pt x="0" y="222250"/>
                </a:moveTo>
                <a:lnTo>
                  <a:pt x="125729" y="222250"/>
                </a:lnTo>
                <a:lnTo>
                  <a:pt x="125729" y="0"/>
                </a:lnTo>
                <a:lnTo>
                  <a:pt x="0" y="0"/>
                </a:lnTo>
                <a:lnTo>
                  <a:pt x="0" y="222250"/>
                </a:lnTo>
                <a:close/>
              </a:path>
            </a:pathLst>
          </a:custGeom>
          <a:solidFill>
            <a:srgbClr val="FFF212"/>
          </a:solidFill>
        </p:spPr>
        <p:txBody>
          <a:bodyPr wrap="square" lIns="0" tIns="0" rIns="0" bIns="0" rtlCol="0"/>
          <a:lstStyle/>
          <a:p>
            <a:endParaRPr/>
          </a:p>
        </p:txBody>
      </p:sp>
      <p:sp>
        <p:nvSpPr>
          <p:cNvPr id="103" name="object 103"/>
          <p:cNvSpPr/>
          <p:nvPr/>
        </p:nvSpPr>
        <p:spPr>
          <a:xfrm>
            <a:off x="1175564" y="729770"/>
            <a:ext cx="238079" cy="83578"/>
          </a:xfrm>
          <a:custGeom>
            <a:avLst/>
            <a:gdLst/>
            <a:ahLst/>
            <a:cxnLst/>
            <a:rect l="l" t="t" r="r" b="b"/>
            <a:pathLst>
              <a:path w="342900" h="114300">
                <a:moveTo>
                  <a:pt x="0" y="114300"/>
                </a:moveTo>
                <a:lnTo>
                  <a:pt x="342900" y="114300"/>
                </a:lnTo>
                <a:lnTo>
                  <a:pt x="342900" y="0"/>
                </a:lnTo>
                <a:lnTo>
                  <a:pt x="0" y="0"/>
                </a:lnTo>
                <a:lnTo>
                  <a:pt x="0" y="114300"/>
                </a:lnTo>
                <a:close/>
              </a:path>
            </a:pathLst>
          </a:custGeom>
          <a:solidFill>
            <a:srgbClr val="FFF212"/>
          </a:solidFill>
        </p:spPr>
        <p:txBody>
          <a:bodyPr wrap="square" lIns="0" tIns="0" rIns="0" bIns="0" rtlCol="0"/>
          <a:lstStyle/>
          <a:p>
            <a:endParaRPr/>
          </a:p>
        </p:txBody>
      </p:sp>
      <p:sp>
        <p:nvSpPr>
          <p:cNvPr id="104" name="object 104"/>
          <p:cNvSpPr/>
          <p:nvPr/>
        </p:nvSpPr>
        <p:spPr>
          <a:xfrm>
            <a:off x="1583481" y="722909"/>
            <a:ext cx="265414" cy="598508"/>
          </a:xfrm>
          <a:custGeom>
            <a:avLst/>
            <a:gdLst/>
            <a:ahLst/>
            <a:cxnLst/>
            <a:rect l="l" t="t" r="r" b="b"/>
            <a:pathLst>
              <a:path w="382269" h="818514">
                <a:moveTo>
                  <a:pt x="190868" y="0"/>
                </a:moveTo>
                <a:lnTo>
                  <a:pt x="141426" y="4425"/>
                </a:lnTo>
                <a:lnTo>
                  <a:pt x="99044" y="17488"/>
                </a:lnTo>
                <a:lnTo>
                  <a:pt x="63920" y="38868"/>
                </a:lnTo>
                <a:lnTo>
                  <a:pt x="36254" y="68246"/>
                </a:lnTo>
                <a:lnTo>
                  <a:pt x="16246" y="105302"/>
                </a:lnTo>
                <a:lnTo>
                  <a:pt x="4094" y="149716"/>
                </a:lnTo>
                <a:lnTo>
                  <a:pt x="0" y="201168"/>
                </a:lnTo>
                <a:lnTo>
                  <a:pt x="0" y="617220"/>
                </a:lnTo>
                <a:lnTo>
                  <a:pt x="4094" y="668671"/>
                </a:lnTo>
                <a:lnTo>
                  <a:pt x="16246" y="713085"/>
                </a:lnTo>
                <a:lnTo>
                  <a:pt x="36254" y="750141"/>
                </a:lnTo>
                <a:lnTo>
                  <a:pt x="63920" y="779519"/>
                </a:lnTo>
                <a:lnTo>
                  <a:pt x="99044" y="800899"/>
                </a:lnTo>
                <a:lnTo>
                  <a:pt x="141426" y="813962"/>
                </a:lnTo>
                <a:lnTo>
                  <a:pt x="190868" y="818388"/>
                </a:lnTo>
                <a:lnTo>
                  <a:pt x="240310" y="813962"/>
                </a:lnTo>
                <a:lnTo>
                  <a:pt x="282694" y="800899"/>
                </a:lnTo>
                <a:lnTo>
                  <a:pt x="317821" y="779519"/>
                </a:lnTo>
                <a:lnTo>
                  <a:pt x="345489" y="750141"/>
                </a:lnTo>
                <a:lnTo>
                  <a:pt x="365500" y="713085"/>
                </a:lnTo>
                <a:lnTo>
                  <a:pt x="367962" y="704088"/>
                </a:lnTo>
                <a:lnTo>
                  <a:pt x="190868" y="704088"/>
                </a:lnTo>
                <a:lnTo>
                  <a:pt x="163818" y="699801"/>
                </a:lnTo>
                <a:lnTo>
                  <a:pt x="143302" y="686085"/>
                </a:lnTo>
                <a:lnTo>
                  <a:pt x="130283" y="661654"/>
                </a:lnTo>
                <a:lnTo>
                  <a:pt x="125730" y="625221"/>
                </a:lnTo>
                <a:lnTo>
                  <a:pt x="125730" y="193167"/>
                </a:lnTo>
                <a:lnTo>
                  <a:pt x="130283" y="156733"/>
                </a:lnTo>
                <a:lnTo>
                  <a:pt x="143302" y="132302"/>
                </a:lnTo>
                <a:lnTo>
                  <a:pt x="163818" y="118586"/>
                </a:lnTo>
                <a:lnTo>
                  <a:pt x="190868" y="114300"/>
                </a:lnTo>
                <a:lnTo>
                  <a:pt x="367962" y="114300"/>
                </a:lnTo>
                <a:lnTo>
                  <a:pt x="365500" y="105302"/>
                </a:lnTo>
                <a:lnTo>
                  <a:pt x="345489" y="68246"/>
                </a:lnTo>
                <a:lnTo>
                  <a:pt x="317821" y="38868"/>
                </a:lnTo>
                <a:lnTo>
                  <a:pt x="282694" y="17488"/>
                </a:lnTo>
                <a:lnTo>
                  <a:pt x="240310" y="4425"/>
                </a:lnTo>
                <a:lnTo>
                  <a:pt x="190868" y="0"/>
                </a:lnTo>
                <a:close/>
              </a:path>
              <a:path w="382269" h="818514">
                <a:moveTo>
                  <a:pt x="367962" y="114300"/>
                </a:moveTo>
                <a:lnTo>
                  <a:pt x="190868" y="114300"/>
                </a:lnTo>
                <a:lnTo>
                  <a:pt x="217932" y="118586"/>
                </a:lnTo>
                <a:lnTo>
                  <a:pt x="238456" y="132302"/>
                </a:lnTo>
                <a:lnTo>
                  <a:pt x="251477" y="156733"/>
                </a:lnTo>
                <a:lnTo>
                  <a:pt x="256031" y="193167"/>
                </a:lnTo>
                <a:lnTo>
                  <a:pt x="256031" y="625221"/>
                </a:lnTo>
                <a:lnTo>
                  <a:pt x="251477" y="661654"/>
                </a:lnTo>
                <a:lnTo>
                  <a:pt x="238456" y="686085"/>
                </a:lnTo>
                <a:lnTo>
                  <a:pt x="217932" y="699801"/>
                </a:lnTo>
                <a:lnTo>
                  <a:pt x="190868" y="704088"/>
                </a:lnTo>
                <a:lnTo>
                  <a:pt x="367962" y="704088"/>
                </a:lnTo>
                <a:lnTo>
                  <a:pt x="377653" y="668671"/>
                </a:lnTo>
                <a:lnTo>
                  <a:pt x="381749" y="617220"/>
                </a:lnTo>
                <a:lnTo>
                  <a:pt x="381749" y="201168"/>
                </a:lnTo>
                <a:lnTo>
                  <a:pt x="377653" y="149716"/>
                </a:lnTo>
                <a:lnTo>
                  <a:pt x="367962" y="114300"/>
                </a:lnTo>
                <a:close/>
              </a:path>
            </a:pathLst>
          </a:custGeom>
          <a:solidFill>
            <a:srgbClr val="FFF212"/>
          </a:solidFill>
        </p:spPr>
        <p:txBody>
          <a:bodyPr wrap="square" lIns="0" tIns="0" rIns="0" bIns="0" rtlCol="0"/>
          <a:lstStyle/>
          <a:p>
            <a:endParaRPr/>
          </a:p>
        </p:txBody>
      </p:sp>
      <p:sp>
        <p:nvSpPr>
          <p:cNvPr id="105" name="object 105"/>
          <p:cNvSpPr/>
          <p:nvPr/>
        </p:nvSpPr>
        <p:spPr>
          <a:xfrm>
            <a:off x="1904879" y="1073367"/>
            <a:ext cx="87296" cy="241446"/>
          </a:xfrm>
          <a:custGeom>
            <a:avLst/>
            <a:gdLst/>
            <a:ahLst/>
            <a:cxnLst/>
            <a:rect l="l" t="t" r="r" b="b"/>
            <a:pathLst>
              <a:path w="125730" h="330200">
                <a:moveTo>
                  <a:pt x="0" y="330200"/>
                </a:moveTo>
                <a:lnTo>
                  <a:pt x="125730" y="330200"/>
                </a:lnTo>
                <a:lnTo>
                  <a:pt x="125730" y="0"/>
                </a:lnTo>
                <a:lnTo>
                  <a:pt x="0" y="0"/>
                </a:lnTo>
                <a:lnTo>
                  <a:pt x="0" y="330200"/>
                </a:lnTo>
                <a:close/>
              </a:path>
            </a:pathLst>
          </a:custGeom>
          <a:solidFill>
            <a:srgbClr val="FFF212"/>
          </a:solidFill>
        </p:spPr>
        <p:txBody>
          <a:bodyPr wrap="square" lIns="0" tIns="0" rIns="0" bIns="0" rtlCol="0"/>
          <a:lstStyle/>
          <a:p>
            <a:endParaRPr/>
          </a:p>
        </p:txBody>
      </p:sp>
      <p:sp>
        <p:nvSpPr>
          <p:cNvPr id="106" name="object 106"/>
          <p:cNvSpPr/>
          <p:nvPr/>
        </p:nvSpPr>
        <p:spPr>
          <a:xfrm>
            <a:off x="1904879" y="989789"/>
            <a:ext cx="200163" cy="83578"/>
          </a:xfrm>
          <a:custGeom>
            <a:avLst/>
            <a:gdLst/>
            <a:ahLst/>
            <a:cxnLst/>
            <a:rect l="l" t="t" r="r" b="b"/>
            <a:pathLst>
              <a:path w="288289" h="114300">
                <a:moveTo>
                  <a:pt x="0" y="114300"/>
                </a:moveTo>
                <a:lnTo>
                  <a:pt x="288036" y="114300"/>
                </a:lnTo>
                <a:lnTo>
                  <a:pt x="288036" y="0"/>
                </a:lnTo>
                <a:lnTo>
                  <a:pt x="0" y="0"/>
                </a:lnTo>
                <a:lnTo>
                  <a:pt x="0" y="114300"/>
                </a:lnTo>
                <a:close/>
              </a:path>
            </a:pathLst>
          </a:custGeom>
          <a:solidFill>
            <a:srgbClr val="FFF212"/>
          </a:solidFill>
        </p:spPr>
        <p:txBody>
          <a:bodyPr wrap="square" lIns="0" tIns="0" rIns="0" bIns="0" rtlCol="0"/>
          <a:lstStyle/>
          <a:p>
            <a:endParaRPr/>
          </a:p>
        </p:txBody>
      </p:sp>
      <p:sp>
        <p:nvSpPr>
          <p:cNvPr id="107" name="object 107"/>
          <p:cNvSpPr/>
          <p:nvPr/>
        </p:nvSpPr>
        <p:spPr>
          <a:xfrm>
            <a:off x="1904879" y="813348"/>
            <a:ext cx="87296" cy="176441"/>
          </a:xfrm>
          <a:custGeom>
            <a:avLst/>
            <a:gdLst/>
            <a:ahLst/>
            <a:cxnLst/>
            <a:rect l="l" t="t" r="r" b="b"/>
            <a:pathLst>
              <a:path w="125730" h="241300">
                <a:moveTo>
                  <a:pt x="0" y="241300"/>
                </a:moveTo>
                <a:lnTo>
                  <a:pt x="125730" y="241300"/>
                </a:lnTo>
                <a:lnTo>
                  <a:pt x="125730" y="0"/>
                </a:lnTo>
                <a:lnTo>
                  <a:pt x="0" y="0"/>
                </a:lnTo>
                <a:lnTo>
                  <a:pt x="0" y="241300"/>
                </a:lnTo>
                <a:close/>
              </a:path>
            </a:pathLst>
          </a:custGeom>
          <a:solidFill>
            <a:srgbClr val="FFF212"/>
          </a:solidFill>
        </p:spPr>
        <p:txBody>
          <a:bodyPr wrap="square" lIns="0" tIns="0" rIns="0" bIns="0" rtlCol="0"/>
          <a:lstStyle/>
          <a:p>
            <a:endParaRPr/>
          </a:p>
        </p:txBody>
      </p:sp>
      <p:sp>
        <p:nvSpPr>
          <p:cNvPr id="108" name="object 108"/>
          <p:cNvSpPr/>
          <p:nvPr/>
        </p:nvSpPr>
        <p:spPr>
          <a:xfrm>
            <a:off x="1904879" y="729770"/>
            <a:ext cx="231025" cy="83578"/>
          </a:xfrm>
          <a:custGeom>
            <a:avLst/>
            <a:gdLst/>
            <a:ahLst/>
            <a:cxnLst/>
            <a:rect l="l" t="t" r="r" b="b"/>
            <a:pathLst>
              <a:path w="332739" h="114300">
                <a:moveTo>
                  <a:pt x="0" y="114300"/>
                </a:moveTo>
                <a:lnTo>
                  <a:pt x="332613" y="114300"/>
                </a:lnTo>
                <a:lnTo>
                  <a:pt x="332613" y="0"/>
                </a:lnTo>
                <a:lnTo>
                  <a:pt x="0" y="0"/>
                </a:lnTo>
                <a:lnTo>
                  <a:pt x="0" y="114300"/>
                </a:lnTo>
                <a:close/>
              </a:path>
            </a:pathLst>
          </a:custGeom>
          <a:solidFill>
            <a:srgbClr val="FFF212"/>
          </a:solidFill>
        </p:spPr>
        <p:txBody>
          <a:bodyPr wrap="square" lIns="0" tIns="0" rIns="0" bIns="0" rtlCol="0"/>
          <a:lstStyle/>
          <a:p>
            <a:endParaRPr/>
          </a:p>
        </p:txBody>
      </p:sp>
      <p:sp>
        <p:nvSpPr>
          <p:cNvPr id="109" name="object 109"/>
          <p:cNvSpPr/>
          <p:nvPr/>
        </p:nvSpPr>
        <p:spPr>
          <a:xfrm>
            <a:off x="2300884" y="729594"/>
            <a:ext cx="268500" cy="585043"/>
          </a:xfrm>
          <a:custGeom>
            <a:avLst/>
            <a:gdLst/>
            <a:ahLst/>
            <a:cxnLst/>
            <a:rect l="l" t="t" r="r" b="b"/>
            <a:pathLst>
              <a:path w="386714" h="800100">
                <a:moveTo>
                  <a:pt x="198882" y="0"/>
                </a:moveTo>
                <a:lnTo>
                  <a:pt x="0" y="0"/>
                </a:lnTo>
                <a:lnTo>
                  <a:pt x="0" y="800100"/>
                </a:lnTo>
                <a:lnTo>
                  <a:pt x="198882" y="800100"/>
                </a:lnTo>
                <a:lnTo>
                  <a:pt x="248854" y="795864"/>
                </a:lnTo>
                <a:lnTo>
                  <a:pt x="291028" y="783291"/>
                </a:lnTo>
                <a:lnTo>
                  <a:pt x="325445" y="762580"/>
                </a:lnTo>
                <a:lnTo>
                  <a:pt x="352143" y="733932"/>
                </a:lnTo>
                <a:lnTo>
                  <a:pt x="371165" y="697546"/>
                </a:lnTo>
                <a:lnTo>
                  <a:pt x="374209" y="685800"/>
                </a:lnTo>
                <a:lnTo>
                  <a:pt x="125730" y="685800"/>
                </a:lnTo>
                <a:lnTo>
                  <a:pt x="125730" y="114300"/>
                </a:lnTo>
                <a:lnTo>
                  <a:pt x="374209" y="114300"/>
                </a:lnTo>
                <a:lnTo>
                  <a:pt x="371165" y="102553"/>
                </a:lnTo>
                <a:lnTo>
                  <a:pt x="352143" y="66167"/>
                </a:lnTo>
                <a:lnTo>
                  <a:pt x="325445" y="37519"/>
                </a:lnTo>
                <a:lnTo>
                  <a:pt x="291028" y="16808"/>
                </a:lnTo>
                <a:lnTo>
                  <a:pt x="248854" y="4235"/>
                </a:lnTo>
                <a:lnTo>
                  <a:pt x="198882" y="0"/>
                </a:lnTo>
                <a:close/>
              </a:path>
              <a:path w="386714" h="800100">
                <a:moveTo>
                  <a:pt x="374209" y="114300"/>
                </a:moveTo>
                <a:lnTo>
                  <a:pt x="196596" y="114300"/>
                </a:lnTo>
                <a:lnTo>
                  <a:pt x="223479" y="118407"/>
                </a:lnTo>
                <a:lnTo>
                  <a:pt x="243606" y="131730"/>
                </a:lnTo>
                <a:lnTo>
                  <a:pt x="256230" y="155769"/>
                </a:lnTo>
                <a:lnTo>
                  <a:pt x="260604" y="192024"/>
                </a:lnTo>
                <a:lnTo>
                  <a:pt x="260604" y="608076"/>
                </a:lnTo>
                <a:lnTo>
                  <a:pt x="256230" y="644330"/>
                </a:lnTo>
                <a:lnTo>
                  <a:pt x="243606" y="668369"/>
                </a:lnTo>
                <a:lnTo>
                  <a:pt x="223479" y="681692"/>
                </a:lnTo>
                <a:lnTo>
                  <a:pt x="196596" y="685800"/>
                </a:lnTo>
                <a:lnTo>
                  <a:pt x="374209" y="685800"/>
                </a:lnTo>
                <a:lnTo>
                  <a:pt x="382548" y="653622"/>
                </a:lnTo>
                <a:lnTo>
                  <a:pt x="386334" y="602360"/>
                </a:lnTo>
                <a:lnTo>
                  <a:pt x="386334" y="197739"/>
                </a:lnTo>
                <a:lnTo>
                  <a:pt x="382548" y="146477"/>
                </a:lnTo>
                <a:lnTo>
                  <a:pt x="374209" y="114300"/>
                </a:lnTo>
                <a:close/>
              </a:path>
            </a:pathLst>
          </a:custGeom>
          <a:solidFill>
            <a:srgbClr val="FFF212"/>
          </a:solidFill>
        </p:spPr>
        <p:txBody>
          <a:bodyPr wrap="square" lIns="0" tIns="0" rIns="0" bIns="0" rtlCol="0"/>
          <a:lstStyle/>
          <a:p>
            <a:endParaRPr/>
          </a:p>
        </p:txBody>
      </p:sp>
      <p:sp>
        <p:nvSpPr>
          <p:cNvPr id="110" name="object 110"/>
          <p:cNvSpPr/>
          <p:nvPr/>
        </p:nvSpPr>
        <p:spPr>
          <a:xfrm>
            <a:off x="2617538" y="722909"/>
            <a:ext cx="265414" cy="598508"/>
          </a:xfrm>
          <a:custGeom>
            <a:avLst/>
            <a:gdLst/>
            <a:ahLst/>
            <a:cxnLst/>
            <a:rect l="l" t="t" r="r" b="b"/>
            <a:pathLst>
              <a:path w="382270" h="818514">
                <a:moveTo>
                  <a:pt x="190868" y="0"/>
                </a:moveTo>
                <a:lnTo>
                  <a:pt x="141426" y="4425"/>
                </a:lnTo>
                <a:lnTo>
                  <a:pt x="99044" y="17488"/>
                </a:lnTo>
                <a:lnTo>
                  <a:pt x="63920" y="38868"/>
                </a:lnTo>
                <a:lnTo>
                  <a:pt x="36254" y="68246"/>
                </a:lnTo>
                <a:lnTo>
                  <a:pt x="16246" y="105302"/>
                </a:lnTo>
                <a:lnTo>
                  <a:pt x="4094" y="149716"/>
                </a:lnTo>
                <a:lnTo>
                  <a:pt x="0" y="201168"/>
                </a:lnTo>
                <a:lnTo>
                  <a:pt x="0" y="617220"/>
                </a:lnTo>
                <a:lnTo>
                  <a:pt x="4094" y="668671"/>
                </a:lnTo>
                <a:lnTo>
                  <a:pt x="16246" y="713085"/>
                </a:lnTo>
                <a:lnTo>
                  <a:pt x="36254" y="750141"/>
                </a:lnTo>
                <a:lnTo>
                  <a:pt x="63920" y="779519"/>
                </a:lnTo>
                <a:lnTo>
                  <a:pt x="99044" y="800899"/>
                </a:lnTo>
                <a:lnTo>
                  <a:pt x="141426" y="813962"/>
                </a:lnTo>
                <a:lnTo>
                  <a:pt x="190868" y="818388"/>
                </a:lnTo>
                <a:lnTo>
                  <a:pt x="240311" y="813962"/>
                </a:lnTo>
                <a:lnTo>
                  <a:pt x="282697" y="800899"/>
                </a:lnTo>
                <a:lnTo>
                  <a:pt x="317826" y="779519"/>
                </a:lnTo>
                <a:lnTo>
                  <a:pt x="345497" y="750141"/>
                </a:lnTo>
                <a:lnTo>
                  <a:pt x="365510" y="713085"/>
                </a:lnTo>
                <a:lnTo>
                  <a:pt x="367973" y="704088"/>
                </a:lnTo>
                <a:lnTo>
                  <a:pt x="190868" y="704088"/>
                </a:lnTo>
                <a:lnTo>
                  <a:pt x="163818" y="699801"/>
                </a:lnTo>
                <a:lnTo>
                  <a:pt x="143302" y="686085"/>
                </a:lnTo>
                <a:lnTo>
                  <a:pt x="130283" y="661654"/>
                </a:lnTo>
                <a:lnTo>
                  <a:pt x="125730" y="625221"/>
                </a:lnTo>
                <a:lnTo>
                  <a:pt x="125730" y="193167"/>
                </a:lnTo>
                <a:lnTo>
                  <a:pt x="130283" y="156733"/>
                </a:lnTo>
                <a:lnTo>
                  <a:pt x="143302" y="132302"/>
                </a:lnTo>
                <a:lnTo>
                  <a:pt x="163818" y="118586"/>
                </a:lnTo>
                <a:lnTo>
                  <a:pt x="190868" y="114300"/>
                </a:lnTo>
                <a:lnTo>
                  <a:pt x="367973" y="114300"/>
                </a:lnTo>
                <a:lnTo>
                  <a:pt x="365510" y="105302"/>
                </a:lnTo>
                <a:lnTo>
                  <a:pt x="345497" y="68246"/>
                </a:lnTo>
                <a:lnTo>
                  <a:pt x="317826" y="38868"/>
                </a:lnTo>
                <a:lnTo>
                  <a:pt x="282697" y="17488"/>
                </a:lnTo>
                <a:lnTo>
                  <a:pt x="240311" y="4425"/>
                </a:lnTo>
                <a:lnTo>
                  <a:pt x="190868" y="0"/>
                </a:lnTo>
                <a:close/>
              </a:path>
              <a:path w="382270" h="818514">
                <a:moveTo>
                  <a:pt x="367973" y="114300"/>
                </a:moveTo>
                <a:lnTo>
                  <a:pt x="190868" y="114300"/>
                </a:lnTo>
                <a:lnTo>
                  <a:pt x="217932" y="118586"/>
                </a:lnTo>
                <a:lnTo>
                  <a:pt x="238456" y="132302"/>
                </a:lnTo>
                <a:lnTo>
                  <a:pt x="251477" y="156733"/>
                </a:lnTo>
                <a:lnTo>
                  <a:pt x="256032" y="193167"/>
                </a:lnTo>
                <a:lnTo>
                  <a:pt x="256032" y="625221"/>
                </a:lnTo>
                <a:lnTo>
                  <a:pt x="251477" y="661654"/>
                </a:lnTo>
                <a:lnTo>
                  <a:pt x="238456" y="686085"/>
                </a:lnTo>
                <a:lnTo>
                  <a:pt x="217932" y="699801"/>
                </a:lnTo>
                <a:lnTo>
                  <a:pt x="190868" y="704088"/>
                </a:lnTo>
                <a:lnTo>
                  <a:pt x="367973" y="704088"/>
                </a:lnTo>
                <a:lnTo>
                  <a:pt x="377665" y="668671"/>
                </a:lnTo>
                <a:lnTo>
                  <a:pt x="381762" y="617220"/>
                </a:lnTo>
                <a:lnTo>
                  <a:pt x="381762" y="201168"/>
                </a:lnTo>
                <a:lnTo>
                  <a:pt x="377665" y="149716"/>
                </a:lnTo>
                <a:lnTo>
                  <a:pt x="367973" y="114300"/>
                </a:lnTo>
                <a:close/>
              </a:path>
            </a:pathLst>
          </a:custGeom>
          <a:solidFill>
            <a:srgbClr val="FFF212"/>
          </a:solidFill>
        </p:spPr>
        <p:txBody>
          <a:bodyPr wrap="square" lIns="0" tIns="0" rIns="0" bIns="0" rtlCol="0"/>
          <a:lstStyle/>
          <a:p>
            <a:endParaRPr/>
          </a:p>
        </p:txBody>
      </p:sp>
      <p:sp>
        <p:nvSpPr>
          <p:cNvPr id="111" name="object 111"/>
          <p:cNvSpPr/>
          <p:nvPr/>
        </p:nvSpPr>
        <p:spPr>
          <a:xfrm>
            <a:off x="2938936" y="729594"/>
            <a:ext cx="87296" cy="585043"/>
          </a:xfrm>
          <a:custGeom>
            <a:avLst/>
            <a:gdLst/>
            <a:ahLst/>
            <a:cxnLst/>
            <a:rect l="l" t="t" r="r" b="b"/>
            <a:pathLst>
              <a:path w="125729" h="800100">
                <a:moveTo>
                  <a:pt x="0" y="800100"/>
                </a:moveTo>
                <a:lnTo>
                  <a:pt x="125729" y="800100"/>
                </a:lnTo>
                <a:lnTo>
                  <a:pt x="125729" y="0"/>
                </a:lnTo>
                <a:lnTo>
                  <a:pt x="0" y="0"/>
                </a:lnTo>
                <a:lnTo>
                  <a:pt x="0" y="800100"/>
                </a:lnTo>
                <a:close/>
              </a:path>
            </a:pathLst>
          </a:custGeom>
          <a:solidFill>
            <a:srgbClr val="FFF212"/>
          </a:solidFill>
        </p:spPr>
        <p:txBody>
          <a:bodyPr wrap="square" lIns="0" tIns="0" rIns="0" bIns="0" rtlCol="0"/>
          <a:lstStyle/>
          <a:p>
            <a:endParaRPr/>
          </a:p>
        </p:txBody>
      </p:sp>
      <p:sp>
        <p:nvSpPr>
          <p:cNvPr id="112" name="object 112"/>
          <p:cNvSpPr/>
          <p:nvPr/>
        </p:nvSpPr>
        <p:spPr>
          <a:xfrm>
            <a:off x="3088935" y="729594"/>
            <a:ext cx="277318" cy="585043"/>
          </a:xfrm>
          <a:custGeom>
            <a:avLst/>
            <a:gdLst/>
            <a:ahLst/>
            <a:cxnLst/>
            <a:rect l="l" t="t" r="r" b="b"/>
            <a:pathLst>
              <a:path w="399414" h="800100">
                <a:moveTo>
                  <a:pt x="157733" y="0"/>
                </a:moveTo>
                <a:lnTo>
                  <a:pt x="0" y="0"/>
                </a:lnTo>
                <a:lnTo>
                  <a:pt x="0" y="800100"/>
                </a:lnTo>
                <a:lnTo>
                  <a:pt x="113144" y="800100"/>
                </a:lnTo>
                <a:lnTo>
                  <a:pt x="113144" y="220599"/>
                </a:lnTo>
                <a:lnTo>
                  <a:pt x="216168" y="220599"/>
                </a:lnTo>
                <a:lnTo>
                  <a:pt x="157733" y="0"/>
                </a:lnTo>
                <a:close/>
              </a:path>
              <a:path w="399414" h="800100">
                <a:moveTo>
                  <a:pt x="216168" y="220599"/>
                </a:moveTo>
                <a:lnTo>
                  <a:pt x="115430" y="220599"/>
                </a:lnTo>
                <a:lnTo>
                  <a:pt x="269747" y="800100"/>
                </a:lnTo>
                <a:lnTo>
                  <a:pt x="398894" y="800100"/>
                </a:lnTo>
                <a:lnTo>
                  <a:pt x="398894" y="478917"/>
                </a:lnTo>
                <a:lnTo>
                  <a:pt x="284594" y="478917"/>
                </a:lnTo>
                <a:lnTo>
                  <a:pt x="216168" y="220599"/>
                </a:lnTo>
                <a:close/>
              </a:path>
              <a:path w="399414" h="800100">
                <a:moveTo>
                  <a:pt x="398894" y="0"/>
                </a:moveTo>
                <a:lnTo>
                  <a:pt x="286880" y="0"/>
                </a:lnTo>
                <a:lnTo>
                  <a:pt x="286880" y="478917"/>
                </a:lnTo>
                <a:lnTo>
                  <a:pt x="398894" y="478917"/>
                </a:lnTo>
                <a:lnTo>
                  <a:pt x="398894" y="0"/>
                </a:lnTo>
                <a:close/>
              </a:path>
            </a:pathLst>
          </a:custGeom>
          <a:solidFill>
            <a:srgbClr val="FFF212"/>
          </a:solidFill>
        </p:spPr>
        <p:txBody>
          <a:bodyPr wrap="square" lIns="0" tIns="0" rIns="0" bIns="0" rtlCol="0"/>
          <a:lstStyle/>
          <a:p>
            <a:endParaRPr/>
          </a:p>
        </p:txBody>
      </p:sp>
      <p:sp>
        <p:nvSpPr>
          <p:cNvPr id="113" name="object 113"/>
          <p:cNvSpPr/>
          <p:nvPr/>
        </p:nvSpPr>
        <p:spPr>
          <a:xfrm>
            <a:off x="3421452" y="722909"/>
            <a:ext cx="260564" cy="598508"/>
          </a:xfrm>
          <a:custGeom>
            <a:avLst/>
            <a:gdLst/>
            <a:ahLst/>
            <a:cxnLst/>
            <a:rect l="l" t="t" r="r" b="b"/>
            <a:pathLst>
              <a:path w="375285" h="818514">
                <a:moveTo>
                  <a:pt x="187451" y="0"/>
                </a:moveTo>
                <a:lnTo>
                  <a:pt x="138199" y="4425"/>
                </a:lnTo>
                <a:lnTo>
                  <a:pt x="96305" y="17488"/>
                </a:lnTo>
                <a:lnTo>
                  <a:pt x="61848" y="38868"/>
                </a:lnTo>
                <a:lnTo>
                  <a:pt x="34909" y="68246"/>
                </a:lnTo>
                <a:lnTo>
                  <a:pt x="15568" y="105302"/>
                </a:lnTo>
                <a:lnTo>
                  <a:pt x="3905" y="149716"/>
                </a:lnTo>
                <a:lnTo>
                  <a:pt x="0" y="201168"/>
                </a:lnTo>
                <a:lnTo>
                  <a:pt x="0" y="617220"/>
                </a:lnTo>
                <a:lnTo>
                  <a:pt x="3905" y="668671"/>
                </a:lnTo>
                <a:lnTo>
                  <a:pt x="15568" y="713085"/>
                </a:lnTo>
                <a:lnTo>
                  <a:pt x="34909" y="750141"/>
                </a:lnTo>
                <a:lnTo>
                  <a:pt x="61848" y="779519"/>
                </a:lnTo>
                <a:lnTo>
                  <a:pt x="96305" y="800899"/>
                </a:lnTo>
                <a:lnTo>
                  <a:pt x="138199" y="813962"/>
                </a:lnTo>
                <a:lnTo>
                  <a:pt x="187451" y="818388"/>
                </a:lnTo>
                <a:lnTo>
                  <a:pt x="236704" y="813962"/>
                </a:lnTo>
                <a:lnTo>
                  <a:pt x="278598" y="800899"/>
                </a:lnTo>
                <a:lnTo>
                  <a:pt x="313055" y="779519"/>
                </a:lnTo>
                <a:lnTo>
                  <a:pt x="339994" y="750141"/>
                </a:lnTo>
                <a:lnTo>
                  <a:pt x="359335" y="713085"/>
                </a:lnTo>
                <a:lnTo>
                  <a:pt x="361998" y="702945"/>
                </a:lnTo>
                <a:lnTo>
                  <a:pt x="190880" y="702945"/>
                </a:lnTo>
                <a:lnTo>
                  <a:pt x="163824" y="698837"/>
                </a:lnTo>
                <a:lnTo>
                  <a:pt x="143303" y="685514"/>
                </a:lnTo>
                <a:lnTo>
                  <a:pt x="130284" y="661475"/>
                </a:lnTo>
                <a:lnTo>
                  <a:pt x="125729" y="625221"/>
                </a:lnTo>
                <a:lnTo>
                  <a:pt x="125729" y="193167"/>
                </a:lnTo>
                <a:lnTo>
                  <a:pt x="130284" y="156733"/>
                </a:lnTo>
                <a:lnTo>
                  <a:pt x="143303" y="132302"/>
                </a:lnTo>
                <a:lnTo>
                  <a:pt x="163824" y="118586"/>
                </a:lnTo>
                <a:lnTo>
                  <a:pt x="190880" y="114300"/>
                </a:lnTo>
                <a:lnTo>
                  <a:pt x="361697" y="114300"/>
                </a:lnTo>
                <a:lnTo>
                  <a:pt x="359335" y="105302"/>
                </a:lnTo>
                <a:lnTo>
                  <a:pt x="339994" y="68246"/>
                </a:lnTo>
                <a:lnTo>
                  <a:pt x="313055" y="38868"/>
                </a:lnTo>
                <a:lnTo>
                  <a:pt x="278598" y="17488"/>
                </a:lnTo>
                <a:lnTo>
                  <a:pt x="236704" y="4425"/>
                </a:lnTo>
                <a:lnTo>
                  <a:pt x="187451" y="0"/>
                </a:lnTo>
                <a:close/>
              </a:path>
              <a:path w="375285" h="818514">
                <a:moveTo>
                  <a:pt x="374903" y="363474"/>
                </a:moveTo>
                <a:lnTo>
                  <a:pt x="198881" y="363474"/>
                </a:lnTo>
                <a:lnTo>
                  <a:pt x="198881" y="477774"/>
                </a:lnTo>
                <a:lnTo>
                  <a:pt x="256031" y="477774"/>
                </a:lnTo>
                <a:lnTo>
                  <a:pt x="256031" y="625221"/>
                </a:lnTo>
                <a:lnTo>
                  <a:pt x="251477" y="661475"/>
                </a:lnTo>
                <a:lnTo>
                  <a:pt x="238458" y="685514"/>
                </a:lnTo>
                <a:lnTo>
                  <a:pt x="217937" y="698837"/>
                </a:lnTo>
                <a:lnTo>
                  <a:pt x="190880" y="702945"/>
                </a:lnTo>
                <a:lnTo>
                  <a:pt x="361998" y="702945"/>
                </a:lnTo>
                <a:lnTo>
                  <a:pt x="370998" y="668671"/>
                </a:lnTo>
                <a:lnTo>
                  <a:pt x="374903" y="617220"/>
                </a:lnTo>
                <a:lnTo>
                  <a:pt x="374903" y="363474"/>
                </a:lnTo>
                <a:close/>
              </a:path>
              <a:path w="375285" h="818514">
                <a:moveTo>
                  <a:pt x="361697" y="114300"/>
                </a:moveTo>
                <a:lnTo>
                  <a:pt x="190880" y="114300"/>
                </a:lnTo>
                <a:lnTo>
                  <a:pt x="217937" y="118586"/>
                </a:lnTo>
                <a:lnTo>
                  <a:pt x="238458" y="132302"/>
                </a:lnTo>
                <a:lnTo>
                  <a:pt x="251477" y="156733"/>
                </a:lnTo>
                <a:lnTo>
                  <a:pt x="256031" y="193167"/>
                </a:lnTo>
                <a:lnTo>
                  <a:pt x="256031" y="278892"/>
                </a:lnTo>
                <a:lnTo>
                  <a:pt x="374903" y="278892"/>
                </a:lnTo>
                <a:lnTo>
                  <a:pt x="374903" y="201168"/>
                </a:lnTo>
                <a:lnTo>
                  <a:pt x="370998" y="149716"/>
                </a:lnTo>
                <a:lnTo>
                  <a:pt x="361697" y="114300"/>
                </a:lnTo>
                <a:close/>
              </a:path>
            </a:pathLst>
          </a:custGeom>
          <a:solidFill>
            <a:srgbClr val="FFF212"/>
          </a:solidFill>
        </p:spPr>
        <p:txBody>
          <a:bodyPr wrap="square" lIns="0" tIns="0" rIns="0" bIns="0" rtlCol="0"/>
          <a:lstStyle/>
          <a:p>
            <a:endParaRPr/>
          </a:p>
        </p:txBody>
      </p:sp>
      <p:sp>
        <p:nvSpPr>
          <p:cNvPr id="114" name="object 114"/>
          <p:cNvSpPr/>
          <p:nvPr/>
        </p:nvSpPr>
        <p:spPr>
          <a:xfrm>
            <a:off x="261637" y="1465559"/>
            <a:ext cx="269823" cy="585043"/>
          </a:xfrm>
          <a:custGeom>
            <a:avLst/>
            <a:gdLst/>
            <a:ahLst/>
            <a:cxnLst/>
            <a:rect l="l" t="t" r="r" b="b"/>
            <a:pathLst>
              <a:path w="388620" h="800100">
                <a:moveTo>
                  <a:pt x="189737" y="0"/>
                </a:moveTo>
                <a:lnTo>
                  <a:pt x="0" y="0"/>
                </a:lnTo>
                <a:lnTo>
                  <a:pt x="0" y="800100"/>
                </a:lnTo>
                <a:lnTo>
                  <a:pt x="197740" y="800100"/>
                </a:lnTo>
                <a:lnTo>
                  <a:pt x="247902" y="796067"/>
                </a:lnTo>
                <a:lnTo>
                  <a:pt x="290566" y="784078"/>
                </a:lnTo>
                <a:lnTo>
                  <a:pt x="325652" y="764290"/>
                </a:lnTo>
                <a:lnTo>
                  <a:pt x="353080" y="736865"/>
                </a:lnTo>
                <a:lnTo>
                  <a:pt x="372771" y="701961"/>
                </a:lnTo>
                <a:lnTo>
                  <a:pt x="377316" y="685800"/>
                </a:lnTo>
                <a:lnTo>
                  <a:pt x="125729" y="685800"/>
                </a:lnTo>
                <a:lnTo>
                  <a:pt x="125729" y="440055"/>
                </a:lnTo>
                <a:lnTo>
                  <a:pt x="367675" y="440055"/>
                </a:lnTo>
                <a:lnTo>
                  <a:pt x="367046" y="438197"/>
                </a:lnTo>
                <a:lnTo>
                  <a:pt x="337989" y="400710"/>
                </a:lnTo>
                <a:lnTo>
                  <a:pt x="294894" y="374904"/>
                </a:lnTo>
                <a:lnTo>
                  <a:pt x="294894" y="372618"/>
                </a:lnTo>
                <a:lnTo>
                  <a:pt x="331202" y="348097"/>
                </a:lnTo>
                <a:lnTo>
                  <a:pt x="347574" y="325755"/>
                </a:lnTo>
                <a:lnTo>
                  <a:pt x="125729" y="325755"/>
                </a:lnTo>
                <a:lnTo>
                  <a:pt x="125729" y="114300"/>
                </a:lnTo>
                <a:lnTo>
                  <a:pt x="367246" y="114300"/>
                </a:lnTo>
                <a:lnTo>
                  <a:pt x="361905" y="93556"/>
                </a:lnTo>
                <a:lnTo>
                  <a:pt x="343747" y="59769"/>
                </a:lnTo>
                <a:lnTo>
                  <a:pt x="317771" y="33560"/>
                </a:lnTo>
                <a:lnTo>
                  <a:pt x="283657" y="14888"/>
                </a:lnTo>
                <a:lnTo>
                  <a:pt x="241086" y="3715"/>
                </a:lnTo>
                <a:lnTo>
                  <a:pt x="189737" y="0"/>
                </a:lnTo>
                <a:close/>
              </a:path>
              <a:path w="388620" h="800100">
                <a:moveTo>
                  <a:pt x="367675" y="440055"/>
                </a:moveTo>
                <a:lnTo>
                  <a:pt x="181738" y="440055"/>
                </a:lnTo>
                <a:lnTo>
                  <a:pt x="218528" y="444787"/>
                </a:lnTo>
                <a:lnTo>
                  <a:pt x="243745" y="460771"/>
                </a:lnTo>
                <a:lnTo>
                  <a:pt x="258246" y="490686"/>
                </a:lnTo>
                <a:lnTo>
                  <a:pt x="262889" y="537210"/>
                </a:lnTo>
                <a:lnTo>
                  <a:pt x="262889" y="606933"/>
                </a:lnTo>
                <a:lnTo>
                  <a:pt x="258657" y="644330"/>
                </a:lnTo>
                <a:lnTo>
                  <a:pt x="246173" y="668655"/>
                </a:lnTo>
                <a:lnTo>
                  <a:pt x="225760" y="681835"/>
                </a:lnTo>
                <a:lnTo>
                  <a:pt x="197740" y="685800"/>
                </a:lnTo>
                <a:lnTo>
                  <a:pt x="377316" y="685800"/>
                </a:lnTo>
                <a:lnTo>
                  <a:pt x="384644" y="659740"/>
                </a:lnTo>
                <a:lnTo>
                  <a:pt x="388620" y="610362"/>
                </a:lnTo>
                <a:lnTo>
                  <a:pt x="388620" y="545211"/>
                </a:lnTo>
                <a:lnTo>
                  <a:pt x="383458" y="486614"/>
                </a:lnTo>
                <a:lnTo>
                  <a:pt x="367675" y="440055"/>
                </a:lnTo>
                <a:close/>
              </a:path>
              <a:path w="388620" h="800100">
                <a:moveTo>
                  <a:pt x="367246" y="114300"/>
                </a:moveTo>
                <a:lnTo>
                  <a:pt x="186310" y="114300"/>
                </a:lnTo>
                <a:lnTo>
                  <a:pt x="215116" y="119122"/>
                </a:lnTo>
                <a:lnTo>
                  <a:pt x="235030" y="134016"/>
                </a:lnTo>
                <a:lnTo>
                  <a:pt x="246585" y="159627"/>
                </a:lnTo>
                <a:lnTo>
                  <a:pt x="250318" y="196596"/>
                </a:lnTo>
                <a:lnTo>
                  <a:pt x="250318" y="241173"/>
                </a:lnTo>
                <a:lnTo>
                  <a:pt x="245121" y="281392"/>
                </a:lnTo>
                <a:lnTo>
                  <a:pt x="230172" y="307467"/>
                </a:lnTo>
                <a:lnTo>
                  <a:pt x="206437" y="321540"/>
                </a:lnTo>
                <a:lnTo>
                  <a:pt x="174880" y="325755"/>
                </a:lnTo>
                <a:lnTo>
                  <a:pt x="347574" y="325755"/>
                </a:lnTo>
                <a:lnTo>
                  <a:pt x="356474" y="313610"/>
                </a:lnTo>
                <a:lnTo>
                  <a:pt x="371244" y="268622"/>
                </a:lnTo>
                <a:lnTo>
                  <a:pt x="376048" y="212598"/>
                </a:lnTo>
                <a:lnTo>
                  <a:pt x="376048" y="184023"/>
                </a:lnTo>
                <a:lnTo>
                  <a:pt x="372565" y="134960"/>
                </a:lnTo>
                <a:lnTo>
                  <a:pt x="367246" y="114300"/>
                </a:lnTo>
                <a:close/>
              </a:path>
            </a:pathLst>
          </a:custGeom>
          <a:solidFill>
            <a:srgbClr val="FFF212"/>
          </a:solidFill>
        </p:spPr>
        <p:txBody>
          <a:bodyPr wrap="square" lIns="0" tIns="0" rIns="0" bIns="0" rtlCol="0"/>
          <a:lstStyle/>
          <a:p>
            <a:endParaRPr/>
          </a:p>
        </p:txBody>
      </p:sp>
      <p:sp>
        <p:nvSpPr>
          <p:cNvPr id="115" name="object 115"/>
          <p:cNvSpPr/>
          <p:nvPr/>
        </p:nvSpPr>
        <p:spPr>
          <a:xfrm>
            <a:off x="579871" y="1465560"/>
            <a:ext cx="260564" cy="592936"/>
          </a:xfrm>
          <a:custGeom>
            <a:avLst/>
            <a:gdLst/>
            <a:ahLst/>
            <a:cxnLst/>
            <a:rect l="l" t="t" r="r" b="b"/>
            <a:pathLst>
              <a:path w="375284" h="810894">
                <a:moveTo>
                  <a:pt x="125730" y="0"/>
                </a:moveTo>
                <a:lnTo>
                  <a:pt x="0" y="0"/>
                </a:lnTo>
                <a:lnTo>
                  <a:pt x="0" y="609219"/>
                </a:lnTo>
                <a:lnTo>
                  <a:pt x="3905" y="660670"/>
                </a:lnTo>
                <a:lnTo>
                  <a:pt x="15568" y="705084"/>
                </a:lnTo>
                <a:lnTo>
                  <a:pt x="34909" y="742140"/>
                </a:lnTo>
                <a:lnTo>
                  <a:pt x="61848" y="771518"/>
                </a:lnTo>
                <a:lnTo>
                  <a:pt x="96305" y="792898"/>
                </a:lnTo>
                <a:lnTo>
                  <a:pt x="138199" y="805961"/>
                </a:lnTo>
                <a:lnTo>
                  <a:pt x="187452" y="810387"/>
                </a:lnTo>
                <a:lnTo>
                  <a:pt x="236704" y="805961"/>
                </a:lnTo>
                <a:lnTo>
                  <a:pt x="278598" y="792898"/>
                </a:lnTo>
                <a:lnTo>
                  <a:pt x="313055" y="771518"/>
                </a:lnTo>
                <a:lnTo>
                  <a:pt x="339994" y="742140"/>
                </a:lnTo>
                <a:lnTo>
                  <a:pt x="359335" y="705084"/>
                </a:lnTo>
                <a:lnTo>
                  <a:pt x="361998" y="694944"/>
                </a:lnTo>
                <a:lnTo>
                  <a:pt x="190879" y="694944"/>
                </a:lnTo>
                <a:lnTo>
                  <a:pt x="163823" y="690836"/>
                </a:lnTo>
                <a:lnTo>
                  <a:pt x="143303" y="677513"/>
                </a:lnTo>
                <a:lnTo>
                  <a:pt x="130284" y="653474"/>
                </a:lnTo>
                <a:lnTo>
                  <a:pt x="125730" y="617220"/>
                </a:lnTo>
                <a:lnTo>
                  <a:pt x="125730" y="0"/>
                </a:lnTo>
                <a:close/>
              </a:path>
              <a:path w="375284" h="810894">
                <a:moveTo>
                  <a:pt x="374904" y="0"/>
                </a:moveTo>
                <a:lnTo>
                  <a:pt x="256032" y="0"/>
                </a:lnTo>
                <a:lnTo>
                  <a:pt x="256032" y="617220"/>
                </a:lnTo>
                <a:lnTo>
                  <a:pt x="251477" y="653474"/>
                </a:lnTo>
                <a:lnTo>
                  <a:pt x="238458" y="677513"/>
                </a:lnTo>
                <a:lnTo>
                  <a:pt x="217937" y="690836"/>
                </a:lnTo>
                <a:lnTo>
                  <a:pt x="190879" y="694944"/>
                </a:lnTo>
                <a:lnTo>
                  <a:pt x="361998" y="694944"/>
                </a:lnTo>
                <a:lnTo>
                  <a:pt x="370998" y="660670"/>
                </a:lnTo>
                <a:lnTo>
                  <a:pt x="374904" y="609219"/>
                </a:lnTo>
                <a:lnTo>
                  <a:pt x="374904" y="0"/>
                </a:lnTo>
                <a:close/>
              </a:path>
            </a:pathLst>
          </a:custGeom>
          <a:solidFill>
            <a:srgbClr val="FFF212"/>
          </a:solidFill>
        </p:spPr>
        <p:txBody>
          <a:bodyPr wrap="square" lIns="0" tIns="0" rIns="0" bIns="0" rtlCol="0"/>
          <a:lstStyle/>
          <a:p>
            <a:endParaRPr/>
          </a:p>
        </p:txBody>
      </p:sp>
      <p:sp>
        <p:nvSpPr>
          <p:cNvPr id="116" name="object 116"/>
          <p:cNvSpPr/>
          <p:nvPr/>
        </p:nvSpPr>
        <p:spPr>
          <a:xfrm>
            <a:off x="886201" y="1458873"/>
            <a:ext cx="260564" cy="598508"/>
          </a:xfrm>
          <a:custGeom>
            <a:avLst/>
            <a:gdLst/>
            <a:ahLst/>
            <a:cxnLst/>
            <a:rect l="l" t="t" r="r" b="b"/>
            <a:pathLst>
              <a:path w="375285" h="818514">
                <a:moveTo>
                  <a:pt x="118872" y="568071"/>
                </a:moveTo>
                <a:lnTo>
                  <a:pt x="0" y="568071"/>
                </a:lnTo>
                <a:lnTo>
                  <a:pt x="0" y="617220"/>
                </a:lnTo>
                <a:lnTo>
                  <a:pt x="3905" y="668671"/>
                </a:lnTo>
                <a:lnTo>
                  <a:pt x="15568" y="713085"/>
                </a:lnTo>
                <a:lnTo>
                  <a:pt x="34909" y="750141"/>
                </a:lnTo>
                <a:lnTo>
                  <a:pt x="61848" y="779519"/>
                </a:lnTo>
                <a:lnTo>
                  <a:pt x="96305" y="800899"/>
                </a:lnTo>
                <a:lnTo>
                  <a:pt x="138199" y="813962"/>
                </a:lnTo>
                <a:lnTo>
                  <a:pt x="187452" y="818387"/>
                </a:lnTo>
                <a:lnTo>
                  <a:pt x="236704" y="813962"/>
                </a:lnTo>
                <a:lnTo>
                  <a:pt x="278598" y="800899"/>
                </a:lnTo>
                <a:lnTo>
                  <a:pt x="313055" y="779519"/>
                </a:lnTo>
                <a:lnTo>
                  <a:pt x="339994" y="750141"/>
                </a:lnTo>
                <a:lnTo>
                  <a:pt x="359335" y="713085"/>
                </a:lnTo>
                <a:lnTo>
                  <a:pt x="361998" y="702945"/>
                </a:lnTo>
                <a:lnTo>
                  <a:pt x="184023" y="702945"/>
                </a:lnTo>
                <a:lnTo>
                  <a:pt x="156966" y="698837"/>
                </a:lnTo>
                <a:lnTo>
                  <a:pt x="136445" y="685514"/>
                </a:lnTo>
                <a:lnTo>
                  <a:pt x="123426" y="661475"/>
                </a:lnTo>
                <a:lnTo>
                  <a:pt x="118872" y="625221"/>
                </a:lnTo>
                <a:lnTo>
                  <a:pt x="118872" y="568071"/>
                </a:lnTo>
                <a:close/>
              </a:path>
              <a:path w="375285" h="818514">
                <a:moveTo>
                  <a:pt x="188595" y="0"/>
                </a:moveTo>
                <a:lnTo>
                  <a:pt x="139829" y="4425"/>
                </a:lnTo>
                <a:lnTo>
                  <a:pt x="98401" y="17488"/>
                </a:lnTo>
                <a:lnTo>
                  <a:pt x="64371" y="38868"/>
                </a:lnTo>
                <a:lnTo>
                  <a:pt x="37798" y="68246"/>
                </a:lnTo>
                <a:lnTo>
                  <a:pt x="18744" y="105302"/>
                </a:lnTo>
                <a:lnTo>
                  <a:pt x="7267" y="149716"/>
                </a:lnTo>
                <a:lnTo>
                  <a:pt x="3429" y="201167"/>
                </a:lnTo>
                <a:lnTo>
                  <a:pt x="6371" y="245030"/>
                </a:lnTo>
                <a:lnTo>
                  <a:pt x="15917" y="286130"/>
                </a:lnTo>
                <a:lnTo>
                  <a:pt x="33147" y="325897"/>
                </a:lnTo>
                <a:lnTo>
                  <a:pt x="59139" y="365759"/>
                </a:lnTo>
                <a:lnTo>
                  <a:pt x="94974" y="407146"/>
                </a:lnTo>
                <a:lnTo>
                  <a:pt x="193238" y="500812"/>
                </a:lnTo>
                <a:lnTo>
                  <a:pt x="226314" y="543496"/>
                </a:lnTo>
                <a:lnTo>
                  <a:pt x="243959" y="583608"/>
                </a:lnTo>
                <a:lnTo>
                  <a:pt x="249174" y="625221"/>
                </a:lnTo>
                <a:lnTo>
                  <a:pt x="244619" y="661475"/>
                </a:lnTo>
                <a:lnTo>
                  <a:pt x="231600" y="685514"/>
                </a:lnTo>
                <a:lnTo>
                  <a:pt x="211079" y="698837"/>
                </a:lnTo>
                <a:lnTo>
                  <a:pt x="184023" y="702945"/>
                </a:lnTo>
                <a:lnTo>
                  <a:pt x="361998" y="702945"/>
                </a:lnTo>
                <a:lnTo>
                  <a:pt x="370998" y="668671"/>
                </a:lnTo>
                <a:lnTo>
                  <a:pt x="374903" y="617220"/>
                </a:lnTo>
                <a:lnTo>
                  <a:pt x="371961" y="573357"/>
                </a:lnTo>
                <a:lnTo>
                  <a:pt x="362415" y="532256"/>
                </a:lnTo>
                <a:lnTo>
                  <a:pt x="345186" y="492490"/>
                </a:lnTo>
                <a:lnTo>
                  <a:pt x="319193" y="452627"/>
                </a:lnTo>
                <a:lnTo>
                  <a:pt x="283358" y="411241"/>
                </a:lnTo>
                <a:lnTo>
                  <a:pt x="185094" y="317575"/>
                </a:lnTo>
                <a:lnTo>
                  <a:pt x="152019" y="274891"/>
                </a:lnTo>
                <a:lnTo>
                  <a:pt x="134373" y="234779"/>
                </a:lnTo>
                <a:lnTo>
                  <a:pt x="129159" y="193166"/>
                </a:lnTo>
                <a:lnTo>
                  <a:pt x="133355" y="156733"/>
                </a:lnTo>
                <a:lnTo>
                  <a:pt x="145589" y="132302"/>
                </a:lnTo>
                <a:lnTo>
                  <a:pt x="165324" y="118586"/>
                </a:lnTo>
                <a:lnTo>
                  <a:pt x="192024" y="114300"/>
                </a:lnTo>
                <a:lnTo>
                  <a:pt x="360770" y="114300"/>
                </a:lnTo>
                <a:lnTo>
                  <a:pt x="358445" y="105302"/>
                </a:lnTo>
                <a:lnTo>
                  <a:pt x="339391" y="68246"/>
                </a:lnTo>
                <a:lnTo>
                  <a:pt x="312818" y="38868"/>
                </a:lnTo>
                <a:lnTo>
                  <a:pt x="278788" y="17488"/>
                </a:lnTo>
                <a:lnTo>
                  <a:pt x="237360" y="4425"/>
                </a:lnTo>
                <a:lnTo>
                  <a:pt x="188595" y="0"/>
                </a:lnTo>
                <a:close/>
              </a:path>
              <a:path w="375285" h="818514">
                <a:moveTo>
                  <a:pt x="360770" y="114300"/>
                </a:moveTo>
                <a:lnTo>
                  <a:pt x="192024" y="114300"/>
                </a:lnTo>
                <a:lnTo>
                  <a:pt x="218723" y="118586"/>
                </a:lnTo>
                <a:lnTo>
                  <a:pt x="238458" y="132302"/>
                </a:lnTo>
                <a:lnTo>
                  <a:pt x="250692" y="156733"/>
                </a:lnTo>
                <a:lnTo>
                  <a:pt x="254889" y="193166"/>
                </a:lnTo>
                <a:lnTo>
                  <a:pt x="254889" y="226313"/>
                </a:lnTo>
                <a:lnTo>
                  <a:pt x="373760" y="226313"/>
                </a:lnTo>
                <a:lnTo>
                  <a:pt x="373760" y="201167"/>
                </a:lnTo>
                <a:lnTo>
                  <a:pt x="369922" y="149716"/>
                </a:lnTo>
                <a:lnTo>
                  <a:pt x="360770" y="114300"/>
                </a:lnTo>
                <a:close/>
              </a:path>
            </a:pathLst>
          </a:custGeom>
          <a:solidFill>
            <a:srgbClr val="FFF212"/>
          </a:solidFill>
        </p:spPr>
        <p:txBody>
          <a:bodyPr wrap="square" lIns="0" tIns="0" rIns="0" bIns="0" rtlCol="0"/>
          <a:lstStyle/>
          <a:p>
            <a:endParaRPr/>
          </a:p>
        </p:txBody>
      </p:sp>
      <p:sp>
        <p:nvSpPr>
          <p:cNvPr id="117" name="object 117"/>
          <p:cNvSpPr/>
          <p:nvPr/>
        </p:nvSpPr>
        <p:spPr>
          <a:xfrm>
            <a:off x="1196497" y="1465559"/>
            <a:ext cx="87296" cy="585043"/>
          </a:xfrm>
          <a:custGeom>
            <a:avLst/>
            <a:gdLst/>
            <a:ahLst/>
            <a:cxnLst/>
            <a:rect l="l" t="t" r="r" b="b"/>
            <a:pathLst>
              <a:path w="125730" h="800100">
                <a:moveTo>
                  <a:pt x="0" y="800100"/>
                </a:moveTo>
                <a:lnTo>
                  <a:pt x="125730" y="800100"/>
                </a:lnTo>
                <a:lnTo>
                  <a:pt x="125730" y="0"/>
                </a:lnTo>
                <a:lnTo>
                  <a:pt x="0" y="0"/>
                </a:lnTo>
                <a:lnTo>
                  <a:pt x="0" y="800100"/>
                </a:lnTo>
                <a:close/>
              </a:path>
            </a:pathLst>
          </a:custGeom>
          <a:solidFill>
            <a:srgbClr val="FFF212"/>
          </a:solidFill>
        </p:spPr>
        <p:txBody>
          <a:bodyPr wrap="square" lIns="0" tIns="0" rIns="0" bIns="0" rtlCol="0"/>
          <a:lstStyle/>
          <a:p>
            <a:endParaRPr/>
          </a:p>
        </p:txBody>
      </p:sp>
      <p:sp>
        <p:nvSpPr>
          <p:cNvPr id="118" name="object 118"/>
          <p:cNvSpPr/>
          <p:nvPr/>
        </p:nvSpPr>
        <p:spPr>
          <a:xfrm>
            <a:off x="1346487" y="1465559"/>
            <a:ext cx="277318" cy="585043"/>
          </a:xfrm>
          <a:custGeom>
            <a:avLst/>
            <a:gdLst/>
            <a:ahLst/>
            <a:cxnLst/>
            <a:rect l="l" t="t" r="r" b="b"/>
            <a:pathLst>
              <a:path w="399414" h="800100">
                <a:moveTo>
                  <a:pt x="157734" y="0"/>
                </a:moveTo>
                <a:lnTo>
                  <a:pt x="0" y="0"/>
                </a:lnTo>
                <a:lnTo>
                  <a:pt x="0" y="800100"/>
                </a:lnTo>
                <a:lnTo>
                  <a:pt x="113156" y="800100"/>
                </a:lnTo>
                <a:lnTo>
                  <a:pt x="113156" y="220599"/>
                </a:lnTo>
                <a:lnTo>
                  <a:pt x="216174" y="220599"/>
                </a:lnTo>
                <a:lnTo>
                  <a:pt x="157734" y="0"/>
                </a:lnTo>
                <a:close/>
              </a:path>
              <a:path w="399414" h="800100">
                <a:moveTo>
                  <a:pt x="216174" y="220599"/>
                </a:moveTo>
                <a:lnTo>
                  <a:pt x="115443" y="220599"/>
                </a:lnTo>
                <a:lnTo>
                  <a:pt x="269748" y="800100"/>
                </a:lnTo>
                <a:lnTo>
                  <a:pt x="398906" y="800100"/>
                </a:lnTo>
                <a:lnTo>
                  <a:pt x="398906" y="478917"/>
                </a:lnTo>
                <a:lnTo>
                  <a:pt x="284606" y="478917"/>
                </a:lnTo>
                <a:lnTo>
                  <a:pt x="216174" y="220599"/>
                </a:lnTo>
                <a:close/>
              </a:path>
              <a:path w="399414" h="800100">
                <a:moveTo>
                  <a:pt x="398906" y="0"/>
                </a:moveTo>
                <a:lnTo>
                  <a:pt x="286893" y="0"/>
                </a:lnTo>
                <a:lnTo>
                  <a:pt x="286893" y="478917"/>
                </a:lnTo>
                <a:lnTo>
                  <a:pt x="398906" y="478917"/>
                </a:lnTo>
                <a:lnTo>
                  <a:pt x="398906" y="0"/>
                </a:lnTo>
                <a:close/>
              </a:path>
            </a:pathLst>
          </a:custGeom>
          <a:solidFill>
            <a:srgbClr val="FFF212"/>
          </a:solidFill>
        </p:spPr>
        <p:txBody>
          <a:bodyPr wrap="square" lIns="0" tIns="0" rIns="0" bIns="0" rtlCol="0"/>
          <a:lstStyle/>
          <a:p>
            <a:endParaRPr/>
          </a:p>
        </p:txBody>
      </p:sp>
      <p:sp>
        <p:nvSpPr>
          <p:cNvPr id="119" name="object 119"/>
          <p:cNvSpPr/>
          <p:nvPr/>
        </p:nvSpPr>
        <p:spPr>
          <a:xfrm>
            <a:off x="1686146" y="1966718"/>
            <a:ext cx="238079" cy="83578"/>
          </a:xfrm>
          <a:custGeom>
            <a:avLst/>
            <a:gdLst/>
            <a:ahLst/>
            <a:cxnLst/>
            <a:rect l="l" t="t" r="r" b="b"/>
            <a:pathLst>
              <a:path w="342900" h="114300">
                <a:moveTo>
                  <a:pt x="0" y="114300"/>
                </a:moveTo>
                <a:lnTo>
                  <a:pt x="342900" y="114300"/>
                </a:lnTo>
                <a:lnTo>
                  <a:pt x="342900" y="0"/>
                </a:lnTo>
                <a:lnTo>
                  <a:pt x="0" y="0"/>
                </a:lnTo>
                <a:lnTo>
                  <a:pt x="0" y="114300"/>
                </a:lnTo>
                <a:close/>
              </a:path>
            </a:pathLst>
          </a:custGeom>
          <a:solidFill>
            <a:srgbClr val="FFF212"/>
          </a:solidFill>
        </p:spPr>
        <p:txBody>
          <a:bodyPr wrap="square" lIns="0" tIns="0" rIns="0" bIns="0" rtlCol="0"/>
          <a:lstStyle/>
          <a:p>
            <a:endParaRPr/>
          </a:p>
        </p:txBody>
      </p:sp>
      <p:sp>
        <p:nvSpPr>
          <p:cNvPr id="120" name="object 120"/>
          <p:cNvSpPr/>
          <p:nvPr/>
        </p:nvSpPr>
        <p:spPr>
          <a:xfrm>
            <a:off x="1686146" y="1795849"/>
            <a:ext cx="87296" cy="170869"/>
          </a:xfrm>
          <a:custGeom>
            <a:avLst/>
            <a:gdLst/>
            <a:ahLst/>
            <a:cxnLst/>
            <a:rect l="l" t="t" r="r" b="b"/>
            <a:pathLst>
              <a:path w="125730" h="233680">
                <a:moveTo>
                  <a:pt x="0" y="233679"/>
                </a:moveTo>
                <a:lnTo>
                  <a:pt x="125730" y="233679"/>
                </a:lnTo>
                <a:lnTo>
                  <a:pt x="125730" y="0"/>
                </a:lnTo>
                <a:lnTo>
                  <a:pt x="0" y="0"/>
                </a:lnTo>
                <a:lnTo>
                  <a:pt x="0" y="233679"/>
                </a:lnTo>
                <a:close/>
              </a:path>
            </a:pathLst>
          </a:custGeom>
          <a:solidFill>
            <a:srgbClr val="FFF212"/>
          </a:solidFill>
        </p:spPr>
        <p:txBody>
          <a:bodyPr wrap="square" lIns="0" tIns="0" rIns="0" bIns="0" rtlCol="0"/>
          <a:lstStyle/>
          <a:p>
            <a:endParaRPr/>
          </a:p>
        </p:txBody>
      </p:sp>
      <p:sp>
        <p:nvSpPr>
          <p:cNvPr id="121" name="object 121"/>
          <p:cNvSpPr/>
          <p:nvPr/>
        </p:nvSpPr>
        <p:spPr>
          <a:xfrm>
            <a:off x="1686146" y="1712271"/>
            <a:ext cx="207217" cy="83578"/>
          </a:xfrm>
          <a:custGeom>
            <a:avLst/>
            <a:gdLst/>
            <a:ahLst/>
            <a:cxnLst/>
            <a:rect l="l" t="t" r="r" b="b"/>
            <a:pathLst>
              <a:path w="298450" h="114300">
                <a:moveTo>
                  <a:pt x="0" y="114300"/>
                </a:moveTo>
                <a:lnTo>
                  <a:pt x="298322" y="114300"/>
                </a:lnTo>
                <a:lnTo>
                  <a:pt x="298322" y="0"/>
                </a:lnTo>
                <a:lnTo>
                  <a:pt x="0" y="0"/>
                </a:lnTo>
                <a:lnTo>
                  <a:pt x="0" y="114300"/>
                </a:lnTo>
                <a:close/>
              </a:path>
            </a:pathLst>
          </a:custGeom>
          <a:solidFill>
            <a:srgbClr val="FFF212"/>
          </a:solidFill>
        </p:spPr>
        <p:txBody>
          <a:bodyPr wrap="square" lIns="0" tIns="0" rIns="0" bIns="0" rtlCol="0"/>
          <a:lstStyle/>
          <a:p>
            <a:endParaRPr/>
          </a:p>
        </p:txBody>
      </p:sp>
      <p:sp>
        <p:nvSpPr>
          <p:cNvPr id="122" name="object 122"/>
          <p:cNvSpPr/>
          <p:nvPr/>
        </p:nvSpPr>
        <p:spPr>
          <a:xfrm>
            <a:off x="1686146" y="1548831"/>
            <a:ext cx="87296" cy="163440"/>
          </a:xfrm>
          <a:custGeom>
            <a:avLst/>
            <a:gdLst/>
            <a:ahLst/>
            <a:cxnLst/>
            <a:rect l="l" t="t" r="r" b="b"/>
            <a:pathLst>
              <a:path w="125730" h="223519">
                <a:moveTo>
                  <a:pt x="0" y="223520"/>
                </a:moveTo>
                <a:lnTo>
                  <a:pt x="125730" y="223520"/>
                </a:lnTo>
                <a:lnTo>
                  <a:pt x="125730" y="0"/>
                </a:lnTo>
                <a:lnTo>
                  <a:pt x="0" y="0"/>
                </a:lnTo>
                <a:lnTo>
                  <a:pt x="0" y="223520"/>
                </a:lnTo>
                <a:close/>
              </a:path>
            </a:pathLst>
          </a:custGeom>
          <a:solidFill>
            <a:srgbClr val="FFF212"/>
          </a:solidFill>
        </p:spPr>
        <p:txBody>
          <a:bodyPr wrap="square" lIns="0" tIns="0" rIns="0" bIns="0" rtlCol="0"/>
          <a:lstStyle/>
          <a:p>
            <a:endParaRPr/>
          </a:p>
        </p:txBody>
      </p:sp>
      <p:sp>
        <p:nvSpPr>
          <p:cNvPr id="123" name="object 123"/>
          <p:cNvSpPr/>
          <p:nvPr/>
        </p:nvSpPr>
        <p:spPr>
          <a:xfrm>
            <a:off x="1686146" y="1465253"/>
            <a:ext cx="238079" cy="83578"/>
          </a:xfrm>
          <a:custGeom>
            <a:avLst/>
            <a:gdLst/>
            <a:ahLst/>
            <a:cxnLst/>
            <a:rect l="l" t="t" r="r" b="b"/>
            <a:pathLst>
              <a:path w="342900" h="114300">
                <a:moveTo>
                  <a:pt x="0" y="114300"/>
                </a:moveTo>
                <a:lnTo>
                  <a:pt x="342900" y="114300"/>
                </a:lnTo>
                <a:lnTo>
                  <a:pt x="342900" y="0"/>
                </a:lnTo>
                <a:lnTo>
                  <a:pt x="0" y="0"/>
                </a:lnTo>
                <a:lnTo>
                  <a:pt x="0" y="114300"/>
                </a:lnTo>
                <a:close/>
              </a:path>
            </a:pathLst>
          </a:custGeom>
          <a:solidFill>
            <a:srgbClr val="FFF212"/>
          </a:solidFill>
        </p:spPr>
        <p:txBody>
          <a:bodyPr wrap="square" lIns="0" tIns="0" rIns="0" bIns="0" rtlCol="0"/>
          <a:lstStyle/>
          <a:p>
            <a:endParaRPr/>
          </a:p>
        </p:txBody>
      </p:sp>
      <p:sp>
        <p:nvSpPr>
          <p:cNvPr id="124" name="object 124"/>
          <p:cNvSpPr/>
          <p:nvPr/>
        </p:nvSpPr>
        <p:spPr>
          <a:xfrm>
            <a:off x="1964699" y="1458873"/>
            <a:ext cx="260564" cy="598508"/>
          </a:xfrm>
          <a:custGeom>
            <a:avLst/>
            <a:gdLst/>
            <a:ahLst/>
            <a:cxnLst/>
            <a:rect l="l" t="t" r="r" b="b"/>
            <a:pathLst>
              <a:path w="375285" h="818514">
                <a:moveTo>
                  <a:pt x="118871" y="568071"/>
                </a:moveTo>
                <a:lnTo>
                  <a:pt x="0" y="568071"/>
                </a:lnTo>
                <a:lnTo>
                  <a:pt x="0" y="617220"/>
                </a:lnTo>
                <a:lnTo>
                  <a:pt x="3905" y="668671"/>
                </a:lnTo>
                <a:lnTo>
                  <a:pt x="15568" y="713085"/>
                </a:lnTo>
                <a:lnTo>
                  <a:pt x="34909" y="750141"/>
                </a:lnTo>
                <a:lnTo>
                  <a:pt x="61848" y="779519"/>
                </a:lnTo>
                <a:lnTo>
                  <a:pt x="96305" y="800899"/>
                </a:lnTo>
                <a:lnTo>
                  <a:pt x="138199" y="813962"/>
                </a:lnTo>
                <a:lnTo>
                  <a:pt x="187451" y="818387"/>
                </a:lnTo>
                <a:lnTo>
                  <a:pt x="236704" y="813962"/>
                </a:lnTo>
                <a:lnTo>
                  <a:pt x="278598" y="800899"/>
                </a:lnTo>
                <a:lnTo>
                  <a:pt x="313055" y="779519"/>
                </a:lnTo>
                <a:lnTo>
                  <a:pt x="339994" y="750141"/>
                </a:lnTo>
                <a:lnTo>
                  <a:pt x="359335" y="713085"/>
                </a:lnTo>
                <a:lnTo>
                  <a:pt x="361998" y="702945"/>
                </a:lnTo>
                <a:lnTo>
                  <a:pt x="184022" y="702945"/>
                </a:lnTo>
                <a:lnTo>
                  <a:pt x="156966" y="698837"/>
                </a:lnTo>
                <a:lnTo>
                  <a:pt x="136445" y="685514"/>
                </a:lnTo>
                <a:lnTo>
                  <a:pt x="123426" y="661475"/>
                </a:lnTo>
                <a:lnTo>
                  <a:pt x="118871" y="625221"/>
                </a:lnTo>
                <a:lnTo>
                  <a:pt x="118871" y="568071"/>
                </a:lnTo>
                <a:close/>
              </a:path>
              <a:path w="375285" h="818514">
                <a:moveTo>
                  <a:pt x="188594" y="0"/>
                </a:moveTo>
                <a:lnTo>
                  <a:pt x="139829" y="4425"/>
                </a:lnTo>
                <a:lnTo>
                  <a:pt x="98401" y="17488"/>
                </a:lnTo>
                <a:lnTo>
                  <a:pt x="64371" y="38868"/>
                </a:lnTo>
                <a:lnTo>
                  <a:pt x="37798" y="68246"/>
                </a:lnTo>
                <a:lnTo>
                  <a:pt x="18744" y="105302"/>
                </a:lnTo>
                <a:lnTo>
                  <a:pt x="7267" y="149716"/>
                </a:lnTo>
                <a:lnTo>
                  <a:pt x="3428" y="201167"/>
                </a:lnTo>
                <a:lnTo>
                  <a:pt x="6371" y="245030"/>
                </a:lnTo>
                <a:lnTo>
                  <a:pt x="15917" y="286130"/>
                </a:lnTo>
                <a:lnTo>
                  <a:pt x="33146" y="325897"/>
                </a:lnTo>
                <a:lnTo>
                  <a:pt x="59139" y="365759"/>
                </a:lnTo>
                <a:lnTo>
                  <a:pt x="94974" y="407146"/>
                </a:lnTo>
                <a:lnTo>
                  <a:pt x="193238" y="500812"/>
                </a:lnTo>
                <a:lnTo>
                  <a:pt x="226313" y="543496"/>
                </a:lnTo>
                <a:lnTo>
                  <a:pt x="243959" y="583608"/>
                </a:lnTo>
                <a:lnTo>
                  <a:pt x="249173" y="625221"/>
                </a:lnTo>
                <a:lnTo>
                  <a:pt x="244619" y="661475"/>
                </a:lnTo>
                <a:lnTo>
                  <a:pt x="231600" y="685514"/>
                </a:lnTo>
                <a:lnTo>
                  <a:pt x="211079" y="698837"/>
                </a:lnTo>
                <a:lnTo>
                  <a:pt x="184022" y="702945"/>
                </a:lnTo>
                <a:lnTo>
                  <a:pt x="361998" y="702945"/>
                </a:lnTo>
                <a:lnTo>
                  <a:pt x="370998" y="668671"/>
                </a:lnTo>
                <a:lnTo>
                  <a:pt x="374903" y="617220"/>
                </a:lnTo>
                <a:lnTo>
                  <a:pt x="371961" y="573357"/>
                </a:lnTo>
                <a:lnTo>
                  <a:pt x="362415" y="532256"/>
                </a:lnTo>
                <a:lnTo>
                  <a:pt x="345186" y="492490"/>
                </a:lnTo>
                <a:lnTo>
                  <a:pt x="319193" y="452627"/>
                </a:lnTo>
                <a:lnTo>
                  <a:pt x="283358" y="411241"/>
                </a:lnTo>
                <a:lnTo>
                  <a:pt x="185094" y="317575"/>
                </a:lnTo>
                <a:lnTo>
                  <a:pt x="152018" y="274891"/>
                </a:lnTo>
                <a:lnTo>
                  <a:pt x="134373" y="234779"/>
                </a:lnTo>
                <a:lnTo>
                  <a:pt x="129158" y="193166"/>
                </a:lnTo>
                <a:lnTo>
                  <a:pt x="133355" y="156733"/>
                </a:lnTo>
                <a:lnTo>
                  <a:pt x="145589" y="132302"/>
                </a:lnTo>
                <a:lnTo>
                  <a:pt x="165324" y="118586"/>
                </a:lnTo>
                <a:lnTo>
                  <a:pt x="192023" y="114300"/>
                </a:lnTo>
                <a:lnTo>
                  <a:pt x="360770" y="114300"/>
                </a:lnTo>
                <a:lnTo>
                  <a:pt x="358445" y="105302"/>
                </a:lnTo>
                <a:lnTo>
                  <a:pt x="339391" y="68246"/>
                </a:lnTo>
                <a:lnTo>
                  <a:pt x="312818" y="38868"/>
                </a:lnTo>
                <a:lnTo>
                  <a:pt x="278788" y="17488"/>
                </a:lnTo>
                <a:lnTo>
                  <a:pt x="237360" y="4425"/>
                </a:lnTo>
                <a:lnTo>
                  <a:pt x="188594" y="0"/>
                </a:lnTo>
                <a:close/>
              </a:path>
              <a:path w="375285" h="818514">
                <a:moveTo>
                  <a:pt x="360770" y="114300"/>
                </a:moveTo>
                <a:lnTo>
                  <a:pt x="192023" y="114300"/>
                </a:lnTo>
                <a:lnTo>
                  <a:pt x="218723" y="118586"/>
                </a:lnTo>
                <a:lnTo>
                  <a:pt x="238458" y="132302"/>
                </a:lnTo>
                <a:lnTo>
                  <a:pt x="250692" y="156733"/>
                </a:lnTo>
                <a:lnTo>
                  <a:pt x="254888" y="193166"/>
                </a:lnTo>
                <a:lnTo>
                  <a:pt x="254888" y="226313"/>
                </a:lnTo>
                <a:lnTo>
                  <a:pt x="373760" y="226313"/>
                </a:lnTo>
                <a:lnTo>
                  <a:pt x="373760" y="201167"/>
                </a:lnTo>
                <a:lnTo>
                  <a:pt x="369922" y="149716"/>
                </a:lnTo>
                <a:lnTo>
                  <a:pt x="360770" y="114300"/>
                </a:lnTo>
                <a:close/>
              </a:path>
            </a:pathLst>
          </a:custGeom>
          <a:solidFill>
            <a:srgbClr val="FFF212"/>
          </a:solidFill>
        </p:spPr>
        <p:txBody>
          <a:bodyPr wrap="square" lIns="0" tIns="0" rIns="0" bIns="0" rtlCol="0"/>
          <a:lstStyle/>
          <a:p>
            <a:endParaRPr/>
          </a:p>
        </p:txBody>
      </p:sp>
      <p:sp>
        <p:nvSpPr>
          <p:cNvPr id="125" name="object 125"/>
          <p:cNvSpPr/>
          <p:nvPr/>
        </p:nvSpPr>
        <p:spPr>
          <a:xfrm>
            <a:off x="2261505" y="1458873"/>
            <a:ext cx="260564" cy="598508"/>
          </a:xfrm>
          <a:custGeom>
            <a:avLst/>
            <a:gdLst/>
            <a:ahLst/>
            <a:cxnLst/>
            <a:rect l="l" t="t" r="r" b="b"/>
            <a:pathLst>
              <a:path w="375285" h="818514">
                <a:moveTo>
                  <a:pt x="118872" y="568071"/>
                </a:moveTo>
                <a:lnTo>
                  <a:pt x="0" y="568071"/>
                </a:lnTo>
                <a:lnTo>
                  <a:pt x="0" y="617220"/>
                </a:lnTo>
                <a:lnTo>
                  <a:pt x="3905" y="668671"/>
                </a:lnTo>
                <a:lnTo>
                  <a:pt x="15568" y="713085"/>
                </a:lnTo>
                <a:lnTo>
                  <a:pt x="34909" y="750141"/>
                </a:lnTo>
                <a:lnTo>
                  <a:pt x="61848" y="779519"/>
                </a:lnTo>
                <a:lnTo>
                  <a:pt x="96305" y="800899"/>
                </a:lnTo>
                <a:lnTo>
                  <a:pt x="138199" y="813962"/>
                </a:lnTo>
                <a:lnTo>
                  <a:pt x="187452" y="818387"/>
                </a:lnTo>
                <a:lnTo>
                  <a:pt x="236704" y="813962"/>
                </a:lnTo>
                <a:lnTo>
                  <a:pt x="278598" y="800899"/>
                </a:lnTo>
                <a:lnTo>
                  <a:pt x="313055" y="779519"/>
                </a:lnTo>
                <a:lnTo>
                  <a:pt x="339994" y="750141"/>
                </a:lnTo>
                <a:lnTo>
                  <a:pt x="359335" y="713085"/>
                </a:lnTo>
                <a:lnTo>
                  <a:pt x="361998" y="702945"/>
                </a:lnTo>
                <a:lnTo>
                  <a:pt x="184023" y="702945"/>
                </a:lnTo>
                <a:lnTo>
                  <a:pt x="156966" y="698837"/>
                </a:lnTo>
                <a:lnTo>
                  <a:pt x="136445" y="685514"/>
                </a:lnTo>
                <a:lnTo>
                  <a:pt x="123426" y="661475"/>
                </a:lnTo>
                <a:lnTo>
                  <a:pt x="118872" y="625221"/>
                </a:lnTo>
                <a:lnTo>
                  <a:pt x="118872" y="568071"/>
                </a:lnTo>
                <a:close/>
              </a:path>
              <a:path w="375285" h="818514">
                <a:moveTo>
                  <a:pt x="188595" y="0"/>
                </a:moveTo>
                <a:lnTo>
                  <a:pt x="139829" y="4425"/>
                </a:lnTo>
                <a:lnTo>
                  <a:pt x="98401" y="17488"/>
                </a:lnTo>
                <a:lnTo>
                  <a:pt x="64371" y="38868"/>
                </a:lnTo>
                <a:lnTo>
                  <a:pt x="37798" y="68246"/>
                </a:lnTo>
                <a:lnTo>
                  <a:pt x="18744" y="105302"/>
                </a:lnTo>
                <a:lnTo>
                  <a:pt x="7267" y="149716"/>
                </a:lnTo>
                <a:lnTo>
                  <a:pt x="3429" y="201167"/>
                </a:lnTo>
                <a:lnTo>
                  <a:pt x="6371" y="245030"/>
                </a:lnTo>
                <a:lnTo>
                  <a:pt x="15917" y="286130"/>
                </a:lnTo>
                <a:lnTo>
                  <a:pt x="33147" y="325897"/>
                </a:lnTo>
                <a:lnTo>
                  <a:pt x="59139" y="365759"/>
                </a:lnTo>
                <a:lnTo>
                  <a:pt x="94974" y="407146"/>
                </a:lnTo>
                <a:lnTo>
                  <a:pt x="193238" y="500812"/>
                </a:lnTo>
                <a:lnTo>
                  <a:pt x="226314" y="543496"/>
                </a:lnTo>
                <a:lnTo>
                  <a:pt x="243959" y="583608"/>
                </a:lnTo>
                <a:lnTo>
                  <a:pt x="249174" y="625221"/>
                </a:lnTo>
                <a:lnTo>
                  <a:pt x="244619" y="661475"/>
                </a:lnTo>
                <a:lnTo>
                  <a:pt x="231600" y="685514"/>
                </a:lnTo>
                <a:lnTo>
                  <a:pt x="211079" y="698837"/>
                </a:lnTo>
                <a:lnTo>
                  <a:pt x="184023" y="702945"/>
                </a:lnTo>
                <a:lnTo>
                  <a:pt x="361998" y="702945"/>
                </a:lnTo>
                <a:lnTo>
                  <a:pt x="370998" y="668671"/>
                </a:lnTo>
                <a:lnTo>
                  <a:pt x="374904" y="617220"/>
                </a:lnTo>
                <a:lnTo>
                  <a:pt x="371961" y="573357"/>
                </a:lnTo>
                <a:lnTo>
                  <a:pt x="362415" y="532256"/>
                </a:lnTo>
                <a:lnTo>
                  <a:pt x="345186" y="492490"/>
                </a:lnTo>
                <a:lnTo>
                  <a:pt x="319193" y="452627"/>
                </a:lnTo>
                <a:lnTo>
                  <a:pt x="283358" y="411241"/>
                </a:lnTo>
                <a:lnTo>
                  <a:pt x="185094" y="317575"/>
                </a:lnTo>
                <a:lnTo>
                  <a:pt x="152019" y="274891"/>
                </a:lnTo>
                <a:lnTo>
                  <a:pt x="134373" y="234779"/>
                </a:lnTo>
                <a:lnTo>
                  <a:pt x="129159" y="193166"/>
                </a:lnTo>
                <a:lnTo>
                  <a:pt x="133355" y="156733"/>
                </a:lnTo>
                <a:lnTo>
                  <a:pt x="145589" y="132302"/>
                </a:lnTo>
                <a:lnTo>
                  <a:pt x="165324" y="118586"/>
                </a:lnTo>
                <a:lnTo>
                  <a:pt x="192024" y="114300"/>
                </a:lnTo>
                <a:lnTo>
                  <a:pt x="360770" y="114300"/>
                </a:lnTo>
                <a:lnTo>
                  <a:pt x="358445" y="105302"/>
                </a:lnTo>
                <a:lnTo>
                  <a:pt x="339391" y="68246"/>
                </a:lnTo>
                <a:lnTo>
                  <a:pt x="312818" y="38868"/>
                </a:lnTo>
                <a:lnTo>
                  <a:pt x="278788" y="17488"/>
                </a:lnTo>
                <a:lnTo>
                  <a:pt x="237360" y="4425"/>
                </a:lnTo>
                <a:lnTo>
                  <a:pt x="188595" y="0"/>
                </a:lnTo>
                <a:close/>
              </a:path>
              <a:path w="375285" h="818514">
                <a:moveTo>
                  <a:pt x="360770" y="114300"/>
                </a:moveTo>
                <a:lnTo>
                  <a:pt x="192024" y="114300"/>
                </a:lnTo>
                <a:lnTo>
                  <a:pt x="218723" y="118586"/>
                </a:lnTo>
                <a:lnTo>
                  <a:pt x="238458" y="132302"/>
                </a:lnTo>
                <a:lnTo>
                  <a:pt x="250692" y="156733"/>
                </a:lnTo>
                <a:lnTo>
                  <a:pt x="254888" y="193166"/>
                </a:lnTo>
                <a:lnTo>
                  <a:pt x="254888" y="226313"/>
                </a:lnTo>
                <a:lnTo>
                  <a:pt x="373761" y="226313"/>
                </a:lnTo>
                <a:lnTo>
                  <a:pt x="373761" y="201167"/>
                </a:lnTo>
                <a:lnTo>
                  <a:pt x="369922" y="149716"/>
                </a:lnTo>
                <a:lnTo>
                  <a:pt x="360770" y="114300"/>
                </a:lnTo>
                <a:close/>
              </a:path>
            </a:pathLst>
          </a:custGeom>
          <a:solidFill>
            <a:srgbClr val="FFF212"/>
          </a:solidFill>
        </p:spPr>
        <p:txBody>
          <a:bodyPr wrap="square" lIns="0" tIns="0" rIns="0" bIns="0" rtlCol="0"/>
          <a:lstStyle/>
          <a:p>
            <a:endParaRPr/>
          </a:p>
        </p:txBody>
      </p:sp>
      <p:sp>
        <p:nvSpPr>
          <p:cNvPr id="126" name="object 126"/>
          <p:cNvSpPr/>
          <p:nvPr/>
        </p:nvSpPr>
        <p:spPr>
          <a:xfrm>
            <a:off x="261637" y="2333021"/>
            <a:ext cx="114631" cy="136974"/>
          </a:xfrm>
          <a:custGeom>
            <a:avLst/>
            <a:gdLst/>
            <a:ahLst/>
            <a:cxnLst/>
            <a:rect l="l" t="t" r="r" b="b"/>
            <a:pathLst>
              <a:path w="165100" h="187325">
                <a:moveTo>
                  <a:pt x="93977" y="0"/>
                </a:moveTo>
                <a:lnTo>
                  <a:pt x="52826" y="8004"/>
                </a:lnTo>
                <a:lnTo>
                  <a:pt x="23462" y="29368"/>
                </a:lnTo>
                <a:lnTo>
                  <a:pt x="5861" y="60114"/>
                </a:lnTo>
                <a:lnTo>
                  <a:pt x="0" y="96266"/>
                </a:lnTo>
                <a:lnTo>
                  <a:pt x="5289" y="130151"/>
                </a:lnTo>
                <a:lnTo>
                  <a:pt x="21937" y="159131"/>
                </a:lnTo>
                <a:lnTo>
                  <a:pt x="51111" y="179347"/>
                </a:lnTo>
                <a:lnTo>
                  <a:pt x="93977" y="186944"/>
                </a:lnTo>
                <a:lnTo>
                  <a:pt x="115767" y="184765"/>
                </a:lnTo>
                <a:lnTo>
                  <a:pt x="134555" y="178466"/>
                </a:lnTo>
                <a:lnTo>
                  <a:pt x="150772" y="168405"/>
                </a:lnTo>
                <a:lnTo>
                  <a:pt x="164037" y="155714"/>
                </a:lnTo>
                <a:lnTo>
                  <a:pt x="93977" y="155714"/>
                </a:lnTo>
                <a:lnTo>
                  <a:pt x="65768" y="150533"/>
                </a:lnTo>
                <a:lnTo>
                  <a:pt x="46797" y="136944"/>
                </a:lnTo>
                <a:lnTo>
                  <a:pt x="36113" y="117877"/>
                </a:lnTo>
                <a:lnTo>
                  <a:pt x="32763" y="96266"/>
                </a:lnTo>
                <a:lnTo>
                  <a:pt x="36970" y="70596"/>
                </a:lnTo>
                <a:lnTo>
                  <a:pt x="49083" y="49784"/>
                </a:lnTo>
                <a:lnTo>
                  <a:pt x="68339" y="35829"/>
                </a:lnTo>
                <a:lnTo>
                  <a:pt x="93977" y="30734"/>
                </a:lnTo>
                <a:lnTo>
                  <a:pt x="156548" y="30734"/>
                </a:lnTo>
                <a:lnTo>
                  <a:pt x="160020" y="27178"/>
                </a:lnTo>
                <a:lnTo>
                  <a:pt x="145343" y="15323"/>
                </a:lnTo>
                <a:lnTo>
                  <a:pt x="129095" y="6826"/>
                </a:lnTo>
                <a:lnTo>
                  <a:pt x="111798" y="1710"/>
                </a:lnTo>
                <a:lnTo>
                  <a:pt x="93977" y="0"/>
                </a:lnTo>
                <a:close/>
              </a:path>
              <a:path w="165100" h="187325">
                <a:moveTo>
                  <a:pt x="164847" y="80010"/>
                </a:moveTo>
                <a:lnTo>
                  <a:pt x="88645" y="80010"/>
                </a:lnTo>
                <a:lnTo>
                  <a:pt x="88645" y="109982"/>
                </a:lnTo>
                <a:lnTo>
                  <a:pt x="134110" y="109982"/>
                </a:lnTo>
                <a:lnTo>
                  <a:pt x="134110" y="141478"/>
                </a:lnTo>
                <a:lnTo>
                  <a:pt x="123911" y="148417"/>
                </a:lnTo>
                <a:lnTo>
                  <a:pt x="114045" y="152787"/>
                </a:lnTo>
                <a:lnTo>
                  <a:pt x="104178" y="155061"/>
                </a:lnTo>
                <a:lnTo>
                  <a:pt x="93977" y="155714"/>
                </a:lnTo>
                <a:lnTo>
                  <a:pt x="164037" y="155714"/>
                </a:lnTo>
                <a:lnTo>
                  <a:pt x="164847" y="154940"/>
                </a:lnTo>
                <a:lnTo>
                  <a:pt x="164847" y="80010"/>
                </a:lnTo>
                <a:close/>
              </a:path>
              <a:path w="165100" h="187325">
                <a:moveTo>
                  <a:pt x="156548" y="30734"/>
                </a:moveTo>
                <a:lnTo>
                  <a:pt x="93977" y="30734"/>
                </a:lnTo>
                <a:lnTo>
                  <a:pt x="105899" y="31904"/>
                </a:lnTo>
                <a:lnTo>
                  <a:pt x="117917" y="35337"/>
                </a:lnTo>
                <a:lnTo>
                  <a:pt x="129268" y="40913"/>
                </a:lnTo>
                <a:lnTo>
                  <a:pt x="139189" y="48513"/>
                </a:lnTo>
                <a:lnTo>
                  <a:pt x="156548" y="30734"/>
                </a:lnTo>
                <a:close/>
              </a:path>
            </a:pathLst>
          </a:custGeom>
          <a:solidFill>
            <a:srgbClr val="FFF212"/>
          </a:solidFill>
        </p:spPr>
        <p:txBody>
          <a:bodyPr wrap="square" lIns="0" tIns="0" rIns="0" bIns="0" rtlCol="0"/>
          <a:lstStyle/>
          <a:p>
            <a:endParaRPr/>
          </a:p>
        </p:txBody>
      </p:sp>
      <p:sp>
        <p:nvSpPr>
          <p:cNvPr id="127" name="object 127"/>
          <p:cNvSpPr/>
          <p:nvPr/>
        </p:nvSpPr>
        <p:spPr>
          <a:xfrm>
            <a:off x="387008" y="2373323"/>
            <a:ext cx="90823" cy="95650"/>
          </a:xfrm>
          <a:custGeom>
            <a:avLst/>
            <a:gdLst/>
            <a:ahLst/>
            <a:cxnLst/>
            <a:rect l="l" t="t" r="r" b="b"/>
            <a:pathLst>
              <a:path w="130809" h="130810">
                <a:moveTo>
                  <a:pt x="64771" y="0"/>
                </a:moveTo>
                <a:lnTo>
                  <a:pt x="37827" y="5163"/>
                </a:lnTo>
                <a:lnTo>
                  <a:pt x="17431" y="19208"/>
                </a:lnTo>
                <a:lnTo>
                  <a:pt x="4512" y="39969"/>
                </a:lnTo>
                <a:lnTo>
                  <a:pt x="0" y="65277"/>
                </a:lnTo>
                <a:lnTo>
                  <a:pt x="4445" y="90693"/>
                </a:lnTo>
                <a:lnTo>
                  <a:pt x="17273" y="111442"/>
                </a:lnTo>
                <a:lnTo>
                  <a:pt x="37721" y="125428"/>
                </a:lnTo>
                <a:lnTo>
                  <a:pt x="65026" y="130555"/>
                </a:lnTo>
                <a:lnTo>
                  <a:pt x="92371" y="125428"/>
                </a:lnTo>
                <a:lnTo>
                  <a:pt x="112906" y="111442"/>
                </a:lnTo>
                <a:lnTo>
                  <a:pt x="118716" y="102107"/>
                </a:lnTo>
                <a:lnTo>
                  <a:pt x="65026" y="102107"/>
                </a:lnTo>
                <a:lnTo>
                  <a:pt x="50170" y="99032"/>
                </a:lnTo>
                <a:lnTo>
                  <a:pt x="39529" y="90836"/>
                </a:lnTo>
                <a:lnTo>
                  <a:pt x="33127" y="79069"/>
                </a:lnTo>
                <a:lnTo>
                  <a:pt x="30988" y="65277"/>
                </a:lnTo>
                <a:lnTo>
                  <a:pt x="33163" y="51554"/>
                </a:lnTo>
                <a:lnTo>
                  <a:pt x="39625" y="39687"/>
                </a:lnTo>
                <a:lnTo>
                  <a:pt x="50278" y="31345"/>
                </a:lnTo>
                <a:lnTo>
                  <a:pt x="65026" y="28193"/>
                </a:lnTo>
                <a:lnTo>
                  <a:pt x="118198" y="28193"/>
                </a:lnTo>
                <a:lnTo>
                  <a:pt x="112493" y="19208"/>
                </a:lnTo>
                <a:lnTo>
                  <a:pt x="91835" y="5163"/>
                </a:lnTo>
                <a:lnTo>
                  <a:pt x="64771" y="0"/>
                </a:lnTo>
                <a:close/>
              </a:path>
              <a:path w="130809" h="130810">
                <a:moveTo>
                  <a:pt x="118198" y="28193"/>
                </a:moveTo>
                <a:lnTo>
                  <a:pt x="65026" y="28193"/>
                </a:lnTo>
                <a:lnTo>
                  <a:pt x="79130" y="31345"/>
                </a:lnTo>
                <a:lnTo>
                  <a:pt x="89853" y="39687"/>
                </a:lnTo>
                <a:lnTo>
                  <a:pt x="96671" y="51554"/>
                </a:lnTo>
                <a:lnTo>
                  <a:pt x="99061" y="65277"/>
                </a:lnTo>
                <a:lnTo>
                  <a:pt x="96922" y="79069"/>
                </a:lnTo>
                <a:lnTo>
                  <a:pt x="90520" y="90836"/>
                </a:lnTo>
                <a:lnTo>
                  <a:pt x="79880" y="99032"/>
                </a:lnTo>
                <a:lnTo>
                  <a:pt x="65026" y="102107"/>
                </a:lnTo>
                <a:lnTo>
                  <a:pt x="118716" y="102107"/>
                </a:lnTo>
                <a:lnTo>
                  <a:pt x="125820" y="90693"/>
                </a:lnTo>
                <a:lnTo>
                  <a:pt x="130305" y="65277"/>
                </a:lnTo>
                <a:lnTo>
                  <a:pt x="125674" y="39969"/>
                </a:lnTo>
                <a:lnTo>
                  <a:pt x="118198" y="28193"/>
                </a:lnTo>
                <a:close/>
              </a:path>
            </a:pathLst>
          </a:custGeom>
          <a:solidFill>
            <a:srgbClr val="FFF212"/>
          </a:solidFill>
        </p:spPr>
        <p:txBody>
          <a:bodyPr wrap="square" lIns="0" tIns="0" rIns="0" bIns="0" rtlCol="0"/>
          <a:lstStyle/>
          <a:p>
            <a:endParaRPr/>
          </a:p>
        </p:txBody>
      </p:sp>
      <p:sp>
        <p:nvSpPr>
          <p:cNvPr id="128" name="object 128"/>
          <p:cNvSpPr/>
          <p:nvPr/>
        </p:nvSpPr>
        <p:spPr>
          <a:xfrm>
            <a:off x="480640" y="2374995"/>
            <a:ext cx="97877" cy="92399"/>
          </a:xfrm>
          <a:custGeom>
            <a:avLst/>
            <a:gdLst/>
            <a:ahLst/>
            <a:cxnLst/>
            <a:rect l="l" t="t" r="r" b="b"/>
            <a:pathLst>
              <a:path w="140969" h="126364">
                <a:moveTo>
                  <a:pt x="33782" y="0"/>
                </a:moveTo>
                <a:lnTo>
                  <a:pt x="0" y="0"/>
                </a:lnTo>
                <a:lnTo>
                  <a:pt x="53592" y="125983"/>
                </a:lnTo>
                <a:lnTo>
                  <a:pt x="87123" y="125983"/>
                </a:lnTo>
                <a:lnTo>
                  <a:pt x="100565" y="94233"/>
                </a:lnTo>
                <a:lnTo>
                  <a:pt x="70357" y="94233"/>
                </a:lnTo>
                <a:lnTo>
                  <a:pt x="51054" y="41401"/>
                </a:lnTo>
                <a:lnTo>
                  <a:pt x="33782" y="0"/>
                </a:lnTo>
                <a:close/>
              </a:path>
              <a:path w="140969" h="126364">
                <a:moveTo>
                  <a:pt x="140460" y="0"/>
                </a:moveTo>
                <a:lnTo>
                  <a:pt x="106678" y="0"/>
                </a:lnTo>
                <a:lnTo>
                  <a:pt x="89409" y="41909"/>
                </a:lnTo>
                <a:lnTo>
                  <a:pt x="70357" y="94233"/>
                </a:lnTo>
                <a:lnTo>
                  <a:pt x="100565" y="94233"/>
                </a:lnTo>
                <a:lnTo>
                  <a:pt x="140460" y="0"/>
                </a:lnTo>
                <a:close/>
              </a:path>
            </a:pathLst>
          </a:custGeom>
          <a:solidFill>
            <a:srgbClr val="FFF212"/>
          </a:solidFill>
        </p:spPr>
        <p:txBody>
          <a:bodyPr wrap="square" lIns="0" tIns="0" rIns="0" bIns="0" rtlCol="0"/>
          <a:lstStyle/>
          <a:p>
            <a:endParaRPr/>
          </a:p>
        </p:txBody>
      </p:sp>
      <p:sp>
        <p:nvSpPr>
          <p:cNvPr id="129" name="object 129"/>
          <p:cNvSpPr/>
          <p:nvPr/>
        </p:nvSpPr>
        <p:spPr>
          <a:xfrm>
            <a:off x="582205" y="2372395"/>
            <a:ext cx="90382" cy="97043"/>
          </a:xfrm>
          <a:custGeom>
            <a:avLst/>
            <a:gdLst/>
            <a:ahLst/>
            <a:cxnLst/>
            <a:rect l="l" t="t" r="r" b="b"/>
            <a:pathLst>
              <a:path w="130175" h="132714">
                <a:moveTo>
                  <a:pt x="66549" y="0"/>
                </a:moveTo>
                <a:lnTo>
                  <a:pt x="39005" y="4881"/>
                </a:lnTo>
                <a:lnTo>
                  <a:pt x="18034" y="18478"/>
                </a:lnTo>
                <a:lnTo>
                  <a:pt x="4683" y="39219"/>
                </a:lnTo>
                <a:lnTo>
                  <a:pt x="0" y="65532"/>
                </a:lnTo>
                <a:lnTo>
                  <a:pt x="4682" y="92900"/>
                </a:lnTo>
                <a:lnTo>
                  <a:pt x="18224" y="113982"/>
                </a:lnTo>
                <a:lnTo>
                  <a:pt x="39862" y="127539"/>
                </a:lnTo>
                <a:lnTo>
                  <a:pt x="68835" y="132334"/>
                </a:lnTo>
                <a:lnTo>
                  <a:pt x="83427" y="131087"/>
                </a:lnTo>
                <a:lnTo>
                  <a:pt x="97949" y="127317"/>
                </a:lnTo>
                <a:lnTo>
                  <a:pt x="111375" y="120975"/>
                </a:lnTo>
                <a:lnTo>
                  <a:pt x="122683" y="112013"/>
                </a:lnTo>
                <a:lnTo>
                  <a:pt x="114719" y="104152"/>
                </a:lnTo>
                <a:lnTo>
                  <a:pt x="69341" y="104152"/>
                </a:lnTo>
                <a:lnTo>
                  <a:pt x="54578" y="102162"/>
                </a:lnTo>
                <a:lnTo>
                  <a:pt x="43243" y="96621"/>
                </a:lnTo>
                <a:lnTo>
                  <a:pt x="35624" y="88175"/>
                </a:lnTo>
                <a:lnTo>
                  <a:pt x="32003" y="77470"/>
                </a:lnTo>
                <a:lnTo>
                  <a:pt x="129793" y="77470"/>
                </a:lnTo>
                <a:lnTo>
                  <a:pt x="128314" y="51815"/>
                </a:lnTo>
                <a:lnTo>
                  <a:pt x="32510" y="51815"/>
                </a:lnTo>
                <a:lnTo>
                  <a:pt x="37558" y="41148"/>
                </a:lnTo>
                <a:lnTo>
                  <a:pt x="45464" y="33528"/>
                </a:lnTo>
                <a:lnTo>
                  <a:pt x="55657" y="28956"/>
                </a:lnTo>
                <a:lnTo>
                  <a:pt x="67563" y="27432"/>
                </a:lnTo>
                <a:lnTo>
                  <a:pt x="119726" y="27432"/>
                </a:lnTo>
                <a:lnTo>
                  <a:pt x="115697" y="19399"/>
                </a:lnTo>
                <a:lnTo>
                  <a:pt x="94789" y="4853"/>
                </a:lnTo>
                <a:lnTo>
                  <a:pt x="66549" y="0"/>
                </a:lnTo>
                <a:close/>
              </a:path>
              <a:path w="130175" h="132714">
                <a:moveTo>
                  <a:pt x="102869" y="92456"/>
                </a:moveTo>
                <a:lnTo>
                  <a:pt x="96238" y="97391"/>
                </a:lnTo>
                <a:lnTo>
                  <a:pt x="87725" y="101066"/>
                </a:lnTo>
                <a:lnTo>
                  <a:pt x="78402" y="103360"/>
                </a:lnTo>
                <a:lnTo>
                  <a:pt x="69341" y="104152"/>
                </a:lnTo>
                <a:lnTo>
                  <a:pt x="114719" y="104152"/>
                </a:lnTo>
                <a:lnTo>
                  <a:pt x="102869" y="92456"/>
                </a:lnTo>
                <a:close/>
              </a:path>
              <a:path w="130175" h="132714">
                <a:moveTo>
                  <a:pt x="119726" y="27432"/>
                </a:moveTo>
                <a:lnTo>
                  <a:pt x="67563" y="27432"/>
                </a:lnTo>
                <a:lnTo>
                  <a:pt x="79859" y="28956"/>
                </a:lnTo>
                <a:lnTo>
                  <a:pt x="89725" y="33528"/>
                </a:lnTo>
                <a:lnTo>
                  <a:pt x="96639" y="41148"/>
                </a:lnTo>
                <a:lnTo>
                  <a:pt x="100075" y="51815"/>
                </a:lnTo>
                <a:lnTo>
                  <a:pt x="128314" y="51815"/>
                </a:lnTo>
                <a:lnTo>
                  <a:pt x="127841" y="43612"/>
                </a:lnTo>
                <a:lnTo>
                  <a:pt x="119726" y="27432"/>
                </a:lnTo>
                <a:close/>
              </a:path>
            </a:pathLst>
          </a:custGeom>
          <a:solidFill>
            <a:srgbClr val="FFF212"/>
          </a:solidFill>
        </p:spPr>
        <p:txBody>
          <a:bodyPr wrap="square" lIns="0" tIns="0" rIns="0" bIns="0" rtlCol="0"/>
          <a:lstStyle/>
          <a:p>
            <a:endParaRPr/>
          </a:p>
        </p:txBody>
      </p:sp>
      <p:sp>
        <p:nvSpPr>
          <p:cNvPr id="130" name="object 130"/>
          <p:cNvSpPr/>
          <p:nvPr/>
        </p:nvSpPr>
        <p:spPr>
          <a:xfrm>
            <a:off x="686415" y="2372766"/>
            <a:ext cx="68778" cy="94257"/>
          </a:xfrm>
          <a:custGeom>
            <a:avLst/>
            <a:gdLst/>
            <a:ahLst/>
            <a:cxnLst/>
            <a:rect l="l" t="t" r="r" b="b"/>
            <a:pathLst>
              <a:path w="99059" h="128904">
                <a:moveTo>
                  <a:pt x="28701" y="3301"/>
                </a:moveTo>
                <a:lnTo>
                  <a:pt x="0" y="3301"/>
                </a:lnTo>
                <a:lnTo>
                  <a:pt x="0" y="128524"/>
                </a:lnTo>
                <a:lnTo>
                  <a:pt x="30987" y="128524"/>
                </a:lnTo>
                <a:lnTo>
                  <a:pt x="30987" y="62484"/>
                </a:lnTo>
                <a:lnTo>
                  <a:pt x="33583" y="47771"/>
                </a:lnTo>
                <a:lnTo>
                  <a:pt x="40513" y="37941"/>
                </a:lnTo>
                <a:lnTo>
                  <a:pt x="50490" y="32444"/>
                </a:lnTo>
                <a:lnTo>
                  <a:pt x="62228" y="30734"/>
                </a:lnTo>
                <a:lnTo>
                  <a:pt x="88799" y="30734"/>
                </a:lnTo>
                <a:lnTo>
                  <a:pt x="95521" y="17779"/>
                </a:lnTo>
                <a:lnTo>
                  <a:pt x="30987" y="17779"/>
                </a:lnTo>
                <a:lnTo>
                  <a:pt x="28701" y="3301"/>
                </a:lnTo>
                <a:close/>
              </a:path>
              <a:path w="99059" h="128904">
                <a:moveTo>
                  <a:pt x="88799" y="30734"/>
                </a:moveTo>
                <a:lnTo>
                  <a:pt x="72391" y="30734"/>
                </a:lnTo>
                <a:lnTo>
                  <a:pt x="78230" y="33527"/>
                </a:lnTo>
                <a:lnTo>
                  <a:pt x="84581" y="38862"/>
                </a:lnTo>
                <a:lnTo>
                  <a:pt x="88799" y="30734"/>
                </a:lnTo>
                <a:close/>
              </a:path>
              <a:path w="99059" h="128904">
                <a:moveTo>
                  <a:pt x="66293" y="0"/>
                </a:moveTo>
                <a:lnTo>
                  <a:pt x="56778" y="599"/>
                </a:lnTo>
                <a:lnTo>
                  <a:pt x="47498" y="3079"/>
                </a:lnTo>
                <a:lnTo>
                  <a:pt x="38790" y="8465"/>
                </a:lnTo>
                <a:lnTo>
                  <a:pt x="30987" y="17779"/>
                </a:lnTo>
                <a:lnTo>
                  <a:pt x="95521" y="17779"/>
                </a:lnTo>
                <a:lnTo>
                  <a:pt x="98553" y="11937"/>
                </a:lnTo>
                <a:lnTo>
                  <a:pt x="92441" y="7179"/>
                </a:lnTo>
                <a:lnTo>
                  <a:pt x="84710" y="3397"/>
                </a:lnTo>
                <a:lnTo>
                  <a:pt x="75835" y="900"/>
                </a:lnTo>
                <a:lnTo>
                  <a:pt x="66293" y="0"/>
                </a:lnTo>
                <a:close/>
              </a:path>
            </a:pathLst>
          </a:custGeom>
          <a:solidFill>
            <a:srgbClr val="FFF212"/>
          </a:solidFill>
        </p:spPr>
        <p:txBody>
          <a:bodyPr wrap="square" lIns="0" tIns="0" rIns="0" bIns="0" rtlCol="0"/>
          <a:lstStyle/>
          <a:p>
            <a:endParaRPr/>
          </a:p>
        </p:txBody>
      </p:sp>
      <p:sp>
        <p:nvSpPr>
          <p:cNvPr id="131" name="object 131"/>
          <p:cNvSpPr/>
          <p:nvPr/>
        </p:nvSpPr>
        <p:spPr>
          <a:xfrm>
            <a:off x="759940" y="2373695"/>
            <a:ext cx="86414" cy="93328"/>
          </a:xfrm>
          <a:custGeom>
            <a:avLst/>
            <a:gdLst/>
            <a:ahLst/>
            <a:cxnLst/>
            <a:rect l="l" t="t" r="r" b="b"/>
            <a:pathLst>
              <a:path w="124459" h="127635">
                <a:moveTo>
                  <a:pt x="27684" y="1778"/>
                </a:moveTo>
                <a:lnTo>
                  <a:pt x="0" y="1778"/>
                </a:lnTo>
                <a:lnTo>
                  <a:pt x="0" y="127254"/>
                </a:lnTo>
                <a:lnTo>
                  <a:pt x="30734" y="127254"/>
                </a:lnTo>
                <a:lnTo>
                  <a:pt x="30734" y="63246"/>
                </a:lnTo>
                <a:lnTo>
                  <a:pt x="33055" y="49732"/>
                </a:lnTo>
                <a:lnTo>
                  <a:pt x="39591" y="38576"/>
                </a:lnTo>
                <a:lnTo>
                  <a:pt x="49700" y="30991"/>
                </a:lnTo>
                <a:lnTo>
                  <a:pt x="62737" y="28194"/>
                </a:lnTo>
                <a:lnTo>
                  <a:pt x="115647" y="28194"/>
                </a:lnTo>
                <a:lnTo>
                  <a:pt x="110119" y="18796"/>
                </a:lnTo>
                <a:lnTo>
                  <a:pt x="29718" y="18796"/>
                </a:lnTo>
                <a:lnTo>
                  <a:pt x="27684" y="1778"/>
                </a:lnTo>
                <a:close/>
              </a:path>
              <a:path w="124459" h="127635">
                <a:moveTo>
                  <a:pt x="115647" y="28194"/>
                </a:moveTo>
                <a:lnTo>
                  <a:pt x="62737" y="28194"/>
                </a:lnTo>
                <a:lnTo>
                  <a:pt x="75818" y="30753"/>
                </a:lnTo>
                <a:lnTo>
                  <a:pt x="85280" y="37814"/>
                </a:lnTo>
                <a:lnTo>
                  <a:pt x="91027" y="48446"/>
                </a:lnTo>
                <a:lnTo>
                  <a:pt x="92926" y="61468"/>
                </a:lnTo>
                <a:lnTo>
                  <a:pt x="92964" y="127254"/>
                </a:lnTo>
                <a:lnTo>
                  <a:pt x="123952" y="127254"/>
                </a:lnTo>
                <a:lnTo>
                  <a:pt x="123952" y="61468"/>
                </a:lnTo>
                <a:lnTo>
                  <a:pt x="119800" y="35254"/>
                </a:lnTo>
                <a:lnTo>
                  <a:pt x="115647" y="28194"/>
                </a:lnTo>
                <a:close/>
              </a:path>
              <a:path w="124459" h="127635">
                <a:moveTo>
                  <a:pt x="70865" y="0"/>
                </a:moveTo>
                <a:lnTo>
                  <a:pt x="59577" y="1186"/>
                </a:lnTo>
                <a:lnTo>
                  <a:pt x="49147" y="4730"/>
                </a:lnTo>
                <a:lnTo>
                  <a:pt x="39289" y="10608"/>
                </a:lnTo>
                <a:lnTo>
                  <a:pt x="29718" y="18796"/>
                </a:lnTo>
                <a:lnTo>
                  <a:pt x="110119" y="18796"/>
                </a:lnTo>
                <a:lnTo>
                  <a:pt x="108457" y="15970"/>
                </a:lnTo>
                <a:lnTo>
                  <a:pt x="91590" y="4067"/>
                </a:lnTo>
                <a:lnTo>
                  <a:pt x="70865" y="0"/>
                </a:lnTo>
                <a:close/>
              </a:path>
            </a:pathLst>
          </a:custGeom>
          <a:solidFill>
            <a:srgbClr val="FFF212"/>
          </a:solidFill>
        </p:spPr>
        <p:txBody>
          <a:bodyPr wrap="square" lIns="0" tIns="0" rIns="0" bIns="0" rtlCol="0"/>
          <a:lstStyle/>
          <a:p>
            <a:endParaRPr/>
          </a:p>
        </p:txBody>
      </p:sp>
      <p:sp>
        <p:nvSpPr>
          <p:cNvPr id="132" name="object 132"/>
          <p:cNvSpPr/>
          <p:nvPr/>
        </p:nvSpPr>
        <p:spPr>
          <a:xfrm>
            <a:off x="862034" y="2373509"/>
            <a:ext cx="136234" cy="93328"/>
          </a:xfrm>
          <a:custGeom>
            <a:avLst/>
            <a:gdLst/>
            <a:ahLst/>
            <a:cxnLst/>
            <a:rect l="l" t="t" r="r" b="b"/>
            <a:pathLst>
              <a:path w="196215" h="127635">
                <a:moveTo>
                  <a:pt x="28698" y="2032"/>
                </a:moveTo>
                <a:lnTo>
                  <a:pt x="0" y="2032"/>
                </a:lnTo>
                <a:lnTo>
                  <a:pt x="0" y="127508"/>
                </a:lnTo>
                <a:lnTo>
                  <a:pt x="30984" y="127508"/>
                </a:lnTo>
                <a:lnTo>
                  <a:pt x="31061" y="59944"/>
                </a:lnTo>
                <a:lnTo>
                  <a:pt x="32793" y="48565"/>
                </a:lnTo>
                <a:lnTo>
                  <a:pt x="38032" y="38512"/>
                </a:lnTo>
                <a:lnTo>
                  <a:pt x="46414" y="31555"/>
                </a:lnTo>
                <a:lnTo>
                  <a:pt x="57654" y="28956"/>
                </a:lnTo>
                <a:lnTo>
                  <a:pt x="189687" y="28956"/>
                </a:lnTo>
                <a:lnTo>
                  <a:pt x="186720" y="23368"/>
                </a:lnTo>
                <a:lnTo>
                  <a:pt x="101100" y="23368"/>
                </a:lnTo>
                <a:lnTo>
                  <a:pt x="97369" y="17272"/>
                </a:lnTo>
                <a:lnTo>
                  <a:pt x="30984" y="17272"/>
                </a:lnTo>
                <a:lnTo>
                  <a:pt x="28698" y="2032"/>
                </a:lnTo>
                <a:close/>
              </a:path>
              <a:path w="196215" h="127635">
                <a:moveTo>
                  <a:pt x="189687" y="28956"/>
                </a:moveTo>
                <a:lnTo>
                  <a:pt x="57654" y="28956"/>
                </a:lnTo>
                <a:lnTo>
                  <a:pt x="68844" y="31555"/>
                </a:lnTo>
                <a:lnTo>
                  <a:pt x="76869" y="38512"/>
                </a:lnTo>
                <a:lnTo>
                  <a:pt x="81703" y="48565"/>
                </a:lnTo>
                <a:lnTo>
                  <a:pt x="83251" y="59944"/>
                </a:lnTo>
                <a:lnTo>
                  <a:pt x="83320" y="127508"/>
                </a:lnTo>
                <a:lnTo>
                  <a:pt x="114296" y="127508"/>
                </a:lnTo>
                <a:lnTo>
                  <a:pt x="114377" y="59944"/>
                </a:lnTo>
                <a:lnTo>
                  <a:pt x="141474" y="29463"/>
                </a:lnTo>
                <a:lnTo>
                  <a:pt x="189957" y="29463"/>
                </a:lnTo>
                <a:lnTo>
                  <a:pt x="189687" y="28956"/>
                </a:lnTo>
                <a:close/>
              </a:path>
              <a:path w="196215" h="127635">
                <a:moveTo>
                  <a:pt x="189957" y="29463"/>
                </a:moveTo>
                <a:lnTo>
                  <a:pt x="141474" y="29463"/>
                </a:lnTo>
                <a:lnTo>
                  <a:pt x="152244" y="31904"/>
                </a:lnTo>
                <a:lnTo>
                  <a:pt x="159582" y="38512"/>
                </a:lnTo>
                <a:lnTo>
                  <a:pt x="163775" y="48216"/>
                </a:lnTo>
                <a:lnTo>
                  <a:pt x="165108" y="59944"/>
                </a:lnTo>
                <a:lnTo>
                  <a:pt x="165108" y="127508"/>
                </a:lnTo>
                <a:lnTo>
                  <a:pt x="196084" y="127508"/>
                </a:lnTo>
                <a:lnTo>
                  <a:pt x="196084" y="59944"/>
                </a:lnTo>
                <a:lnTo>
                  <a:pt x="192790" y="34798"/>
                </a:lnTo>
                <a:lnTo>
                  <a:pt x="189957" y="29463"/>
                </a:lnTo>
                <a:close/>
              </a:path>
              <a:path w="196215" h="127635">
                <a:moveTo>
                  <a:pt x="142998" y="508"/>
                </a:moveTo>
                <a:lnTo>
                  <a:pt x="131168" y="1579"/>
                </a:lnTo>
                <a:lnTo>
                  <a:pt x="120144" y="5270"/>
                </a:lnTo>
                <a:lnTo>
                  <a:pt x="110072" y="12295"/>
                </a:lnTo>
                <a:lnTo>
                  <a:pt x="101100" y="23368"/>
                </a:lnTo>
                <a:lnTo>
                  <a:pt x="186720" y="23368"/>
                </a:lnTo>
                <a:lnTo>
                  <a:pt x="182876" y="16128"/>
                </a:lnTo>
                <a:lnTo>
                  <a:pt x="166294" y="4508"/>
                </a:lnTo>
                <a:lnTo>
                  <a:pt x="142998" y="508"/>
                </a:lnTo>
                <a:close/>
              </a:path>
              <a:path w="196215" h="127635">
                <a:moveTo>
                  <a:pt x="64004" y="0"/>
                </a:moveTo>
                <a:lnTo>
                  <a:pt x="54738" y="912"/>
                </a:lnTo>
                <a:lnTo>
                  <a:pt x="45498" y="3873"/>
                </a:lnTo>
                <a:lnTo>
                  <a:pt x="37256" y="9215"/>
                </a:lnTo>
                <a:lnTo>
                  <a:pt x="30984" y="17272"/>
                </a:lnTo>
                <a:lnTo>
                  <a:pt x="97369" y="17272"/>
                </a:lnTo>
                <a:lnTo>
                  <a:pt x="94406" y="12430"/>
                </a:lnTo>
                <a:lnTo>
                  <a:pt x="85500" y="5207"/>
                </a:lnTo>
                <a:lnTo>
                  <a:pt x="75120" y="1222"/>
                </a:lnTo>
                <a:lnTo>
                  <a:pt x="64004" y="0"/>
                </a:lnTo>
                <a:close/>
              </a:path>
            </a:pathLst>
          </a:custGeom>
          <a:solidFill>
            <a:srgbClr val="FFF212"/>
          </a:solidFill>
        </p:spPr>
        <p:txBody>
          <a:bodyPr wrap="square" lIns="0" tIns="0" rIns="0" bIns="0" rtlCol="0"/>
          <a:lstStyle/>
          <a:p>
            <a:endParaRPr/>
          </a:p>
        </p:txBody>
      </p:sp>
      <p:sp>
        <p:nvSpPr>
          <p:cNvPr id="133" name="object 133"/>
          <p:cNvSpPr/>
          <p:nvPr/>
        </p:nvSpPr>
        <p:spPr>
          <a:xfrm>
            <a:off x="1013687" y="2372395"/>
            <a:ext cx="90382" cy="97043"/>
          </a:xfrm>
          <a:custGeom>
            <a:avLst/>
            <a:gdLst/>
            <a:ahLst/>
            <a:cxnLst/>
            <a:rect l="l" t="t" r="r" b="b"/>
            <a:pathLst>
              <a:path w="130175" h="132714">
                <a:moveTo>
                  <a:pt x="66548" y="0"/>
                </a:moveTo>
                <a:lnTo>
                  <a:pt x="39004" y="4881"/>
                </a:lnTo>
                <a:lnTo>
                  <a:pt x="18034" y="18478"/>
                </a:lnTo>
                <a:lnTo>
                  <a:pt x="4683" y="39219"/>
                </a:lnTo>
                <a:lnTo>
                  <a:pt x="0" y="65532"/>
                </a:lnTo>
                <a:lnTo>
                  <a:pt x="4683" y="92900"/>
                </a:lnTo>
                <a:lnTo>
                  <a:pt x="18224" y="113982"/>
                </a:lnTo>
                <a:lnTo>
                  <a:pt x="39862" y="127539"/>
                </a:lnTo>
                <a:lnTo>
                  <a:pt x="68834" y="132334"/>
                </a:lnTo>
                <a:lnTo>
                  <a:pt x="83427" y="131087"/>
                </a:lnTo>
                <a:lnTo>
                  <a:pt x="97948" y="127317"/>
                </a:lnTo>
                <a:lnTo>
                  <a:pt x="111375" y="120975"/>
                </a:lnTo>
                <a:lnTo>
                  <a:pt x="122682" y="112013"/>
                </a:lnTo>
                <a:lnTo>
                  <a:pt x="114718" y="104152"/>
                </a:lnTo>
                <a:lnTo>
                  <a:pt x="69342" y="104152"/>
                </a:lnTo>
                <a:lnTo>
                  <a:pt x="54578" y="102162"/>
                </a:lnTo>
                <a:lnTo>
                  <a:pt x="43243" y="96621"/>
                </a:lnTo>
                <a:lnTo>
                  <a:pt x="35623" y="88175"/>
                </a:lnTo>
                <a:lnTo>
                  <a:pt x="32004" y="77470"/>
                </a:lnTo>
                <a:lnTo>
                  <a:pt x="129794" y="77470"/>
                </a:lnTo>
                <a:lnTo>
                  <a:pt x="128314" y="51815"/>
                </a:lnTo>
                <a:lnTo>
                  <a:pt x="32512" y="51815"/>
                </a:lnTo>
                <a:lnTo>
                  <a:pt x="37560" y="41148"/>
                </a:lnTo>
                <a:lnTo>
                  <a:pt x="45465" y="33528"/>
                </a:lnTo>
                <a:lnTo>
                  <a:pt x="55657" y="28956"/>
                </a:lnTo>
                <a:lnTo>
                  <a:pt x="67564" y="27432"/>
                </a:lnTo>
                <a:lnTo>
                  <a:pt x="119725" y="27432"/>
                </a:lnTo>
                <a:lnTo>
                  <a:pt x="115697" y="19399"/>
                </a:lnTo>
                <a:lnTo>
                  <a:pt x="94789" y="4853"/>
                </a:lnTo>
                <a:lnTo>
                  <a:pt x="66548" y="0"/>
                </a:lnTo>
                <a:close/>
              </a:path>
              <a:path w="130175" h="132714">
                <a:moveTo>
                  <a:pt x="102870" y="92456"/>
                </a:moveTo>
                <a:lnTo>
                  <a:pt x="96238" y="97391"/>
                </a:lnTo>
                <a:lnTo>
                  <a:pt x="87725" y="101066"/>
                </a:lnTo>
                <a:lnTo>
                  <a:pt x="78402" y="103360"/>
                </a:lnTo>
                <a:lnTo>
                  <a:pt x="69342" y="104152"/>
                </a:lnTo>
                <a:lnTo>
                  <a:pt x="114718" y="104152"/>
                </a:lnTo>
                <a:lnTo>
                  <a:pt x="102870" y="92456"/>
                </a:lnTo>
                <a:close/>
              </a:path>
              <a:path w="130175" h="132714">
                <a:moveTo>
                  <a:pt x="119725" y="27432"/>
                </a:moveTo>
                <a:lnTo>
                  <a:pt x="67564" y="27432"/>
                </a:lnTo>
                <a:lnTo>
                  <a:pt x="79859" y="28956"/>
                </a:lnTo>
                <a:lnTo>
                  <a:pt x="89725" y="33528"/>
                </a:lnTo>
                <a:lnTo>
                  <a:pt x="96639" y="41148"/>
                </a:lnTo>
                <a:lnTo>
                  <a:pt x="100076" y="51815"/>
                </a:lnTo>
                <a:lnTo>
                  <a:pt x="128314" y="51815"/>
                </a:lnTo>
                <a:lnTo>
                  <a:pt x="127841" y="43612"/>
                </a:lnTo>
                <a:lnTo>
                  <a:pt x="119725" y="27432"/>
                </a:lnTo>
                <a:close/>
              </a:path>
            </a:pathLst>
          </a:custGeom>
          <a:solidFill>
            <a:srgbClr val="FFF212"/>
          </a:solidFill>
        </p:spPr>
        <p:txBody>
          <a:bodyPr wrap="square" lIns="0" tIns="0" rIns="0" bIns="0" rtlCol="0"/>
          <a:lstStyle/>
          <a:p>
            <a:endParaRPr/>
          </a:p>
        </p:txBody>
      </p:sp>
      <p:sp>
        <p:nvSpPr>
          <p:cNvPr id="134" name="object 134"/>
          <p:cNvSpPr/>
          <p:nvPr/>
        </p:nvSpPr>
        <p:spPr>
          <a:xfrm>
            <a:off x="1117366" y="2373695"/>
            <a:ext cx="86414" cy="93328"/>
          </a:xfrm>
          <a:custGeom>
            <a:avLst/>
            <a:gdLst/>
            <a:ahLst/>
            <a:cxnLst/>
            <a:rect l="l" t="t" r="r" b="b"/>
            <a:pathLst>
              <a:path w="124460" h="127635">
                <a:moveTo>
                  <a:pt x="27685" y="1778"/>
                </a:moveTo>
                <a:lnTo>
                  <a:pt x="0" y="1778"/>
                </a:lnTo>
                <a:lnTo>
                  <a:pt x="0" y="127254"/>
                </a:lnTo>
                <a:lnTo>
                  <a:pt x="30734" y="127254"/>
                </a:lnTo>
                <a:lnTo>
                  <a:pt x="30734" y="63246"/>
                </a:lnTo>
                <a:lnTo>
                  <a:pt x="33055" y="49732"/>
                </a:lnTo>
                <a:lnTo>
                  <a:pt x="39592" y="38576"/>
                </a:lnTo>
                <a:lnTo>
                  <a:pt x="49700" y="30991"/>
                </a:lnTo>
                <a:lnTo>
                  <a:pt x="62737" y="28194"/>
                </a:lnTo>
                <a:lnTo>
                  <a:pt x="115647" y="28194"/>
                </a:lnTo>
                <a:lnTo>
                  <a:pt x="110120" y="18796"/>
                </a:lnTo>
                <a:lnTo>
                  <a:pt x="29717" y="18796"/>
                </a:lnTo>
                <a:lnTo>
                  <a:pt x="27685" y="1778"/>
                </a:lnTo>
                <a:close/>
              </a:path>
              <a:path w="124460" h="127635">
                <a:moveTo>
                  <a:pt x="115647" y="28194"/>
                </a:moveTo>
                <a:lnTo>
                  <a:pt x="62737" y="28194"/>
                </a:lnTo>
                <a:lnTo>
                  <a:pt x="75818" y="30753"/>
                </a:lnTo>
                <a:lnTo>
                  <a:pt x="85280" y="37814"/>
                </a:lnTo>
                <a:lnTo>
                  <a:pt x="91027" y="48446"/>
                </a:lnTo>
                <a:lnTo>
                  <a:pt x="92926" y="61468"/>
                </a:lnTo>
                <a:lnTo>
                  <a:pt x="92964" y="127254"/>
                </a:lnTo>
                <a:lnTo>
                  <a:pt x="123952" y="127254"/>
                </a:lnTo>
                <a:lnTo>
                  <a:pt x="123952" y="61468"/>
                </a:lnTo>
                <a:lnTo>
                  <a:pt x="119800" y="35254"/>
                </a:lnTo>
                <a:lnTo>
                  <a:pt x="115647" y="28194"/>
                </a:lnTo>
                <a:close/>
              </a:path>
              <a:path w="124460" h="127635">
                <a:moveTo>
                  <a:pt x="70865" y="0"/>
                </a:moveTo>
                <a:lnTo>
                  <a:pt x="59578" y="1186"/>
                </a:lnTo>
                <a:lnTo>
                  <a:pt x="49148" y="4730"/>
                </a:lnTo>
                <a:lnTo>
                  <a:pt x="39290" y="10608"/>
                </a:lnTo>
                <a:lnTo>
                  <a:pt x="29717" y="18796"/>
                </a:lnTo>
                <a:lnTo>
                  <a:pt x="110120" y="18796"/>
                </a:lnTo>
                <a:lnTo>
                  <a:pt x="108458" y="15970"/>
                </a:lnTo>
                <a:lnTo>
                  <a:pt x="91590" y="4067"/>
                </a:lnTo>
                <a:lnTo>
                  <a:pt x="70865" y="0"/>
                </a:lnTo>
                <a:close/>
              </a:path>
            </a:pathLst>
          </a:custGeom>
          <a:solidFill>
            <a:srgbClr val="FFF212"/>
          </a:solidFill>
        </p:spPr>
        <p:txBody>
          <a:bodyPr wrap="square" lIns="0" tIns="0" rIns="0" bIns="0" rtlCol="0"/>
          <a:lstStyle/>
          <a:p>
            <a:endParaRPr/>
          </a:p>
        </p:txBody>
      </p:sp>
      <p:sp>
        <p:nvSpPr>
          <p:cNvPr id="135" name="object 135"/>
          <p:cNvSpPr/>
          <p:nvPr/>
        </p:nvSpPr>
        <p:spPr>
          <a:xfrm>
            <a:off x="1208348" y="2349364"/>
            <a:ext cx="65251" cy="118866"/>
          </a:xfrm>
          <a:custGeom>
            <a:avLst/>
            <a:gdLst/>
            <a:ahLst/>
            <a:cxnLst/>
            <a:rect l="l" t="t" r="r" b="b"/>
            <a:pathLst>
              <a:path w="93980" h="162560">
                <a:moveTo>
                  <a:pt x="54101" y="62230"/>
                </a:moveTo>
                <a:lnTo>
                  <a:pt x="23368" y="62230"/>
                </a:lnTo>
                <a:lnTo>
                  <a:pt x="23368" y="116332"/>
                </a:lnTo>
                <a:lnTo>
                  <a:pt x="26570" y="136798"/>
                </a:lnTo>
                <a:lnTo>
                  <a:pt x="35655" y="151288"/>
                </a:lnTo>
                <a:lnTo>
                  <a:pt x="49835" y="159730"/>
                </a:lnTo>
                <a:lnTo>
                  <a:pt x="68325" y="162052"/>
                </a:lnTo>
                <a:lnTo>
                  <a:pt x="75049" y="161611"/>
                </a:lnTo>
                <a:lnTo>
                  <a:pt x="81343" y="160623"/>
                </a:lnTo>
                <a:lnTo>
                  <a:pt x="87542" y="159015"/>
                </a:lnTo>
                <a:lnTo>
                  <a:pt x="93980" y="156718"/>
                </a:lnTo>
                <a:lnTo>
                  <a:pt x="86589" y="134112"/>
                </a:lnTo>
                <a:lnTo>
                  <a:pt x="60706" y="134112"/>
                </a:lnTo>
                <a:lnTo>
                  <a:pt x="54101" y="128270"/>
                </a:lnTo>
                <a:lnTo>
                  <a:pt x="54101" y="62230"/>
                </a:lnTo>
                <a:close/>
              </a:path>
              <a:path w="93980" h="162560">
                <a:moveTo>
                  <a:pt x="85343" y="130302"/>
                </a:moveTo>
                <a:lnTo>
                  <a:pt x="80771" y="132588"/>
                </a:lnTo>
                <a:lnTo>
                  <a:pt x="75183" y="134112"/>
                </a:lnTo>
                <a:lnTo>
                  <a:pt x="86589" y="134112"/>
                </a:lnTo>
                <a:lnTo>
                  <a:pt x="85343" y="130302"/>
                </a:lnTo>
                <a:close/>
              </a:path>
              <a:path w="93980" h="162560">
                <a:moveTo>
                  <a:pt x="88900" y="35560"/>
                </a:moveTo>
                <a:lnTo>
                  <a:pt x="0" y="35560"/>
                </a:lnTo>
                <a:lnTo>
                  <a:pt x="0" y="62230"/>
                </a:lnTo>
                <a:lnTo>
                  <a:pt x="88900" y="62230"/>
                </a:lnTo>
                <a:lnTo>
                  <a:pt x="88900" y="35560"/>
                </a:lnTo>
                <a:close/>
              </a:path>
              <a:path w="93980" h="162560">
                <a:moveTo>
                  <a:pt x="54356" y="0"/>
                </a:moveTo>
                <a:lnTo>
                  <a:pt x="23368" y="3302"/>
                </a:lnTo>
                <a:lnTo>
                  <a:pt x="23368" y="35560"/>
                </a:lnTo>
                <a:lnTo>
                  <a:pt x="54356" y="35560"/>
                </a:lnTo>
                <a:lnTo>
                  <a:pt x="54356" y="0"/>
                </a:lnTo>
                <a:close/>
              </a:path>
            </a:pathLst>
          </a:custGeom>
          <a:solidFill>
            <a:srgbClr val="FFF212"/>
          </a:solidFill>
        </p:spPr>
        <p:txBody>
          <a:bodyPr wrap="square" lIns="0" tIns="0" rIns="0" bIns="0" rtlCol="0"/>
          <a:lstStyle/>
          <a:p>
            <a:endParaRPr/>
          </a:p>
        </p:txBody>
      </p:sp>
      <p:sp>
        <p:nvSpPr>
          <p:cNvPr id="136" name="object 136"/>
          <p:cNvSpPr/>
          <p:nvPr/>
        </p:nvSpPr>
        <p:spPr>
          <a:xfrm>
            <a:off x="1332572" y="2336549"/>
            <a:ext cx="0" cy="130474"/>
          </a:xfrm>
          <a:custGeom>
            <a:avLst/>
            <a:gdLst/>
            <a:ahLst/>
            <a:cxnLst/>
            <a:rect l="l" t="t" r="r" b="b"/>
            <a:pathLst>
              <a:path h="178435">
                <a:moveTo>
                  <a:pt x="0" y="0"/>
                </a:moveTo>
                <a:lnTo>
                  <a:pt x="0" y="178054"/>
                </a:lnTo>
              </a:path>
            </a:pathLst>
          </a:custGeom>
          <a:ln w="33274">
            <a:solidFill>
              <a:srgbClr val="FFF212"/>
            </a:solidFill>
          </a:ln>
        </p:spPr>
        <p:txBody>
          <a:bodyPr wrap="square" lIns="0" tIns="0" rIns="0" bIns="0" rtlCol="0"/>
          <a:lstStyle/>
          <a:p>
            <a:endParaRPr/>
          </a:p>
        </p:txBody>
      </p:sp>
      <p:sp>
        <p:nvSpPr>
          <p:cNvPr id="137" name="object 137"/>
          <p:cNvSpPr/>
          <p:nvPr/>
        </p:nvSpPr>
        <p:spPr>
          <a:xfrm>
            <a:off x="1361398" y="2373695"/>
            <a:ext cx="86414" cy="93328"/>
          </a:xfrm>
          <a:custGeom>
            <a:avLst/>
            <a:gdLst/>
            <a:ahLst/>
            <a:cxnLst/>
            <a:rect l="l" t="t" r="r" b="b"/>
            <a:pathLst>
              <a:path w="124460" h="127635">
                <a:moveTo>
                  <a:pt x="27673" y="1778"/>
                </a:moveTo>
                <a:lnTo>
                  <a:pt x="0" y="1778"/>
                </a:lnTo>
                <a:lnTo>
                  <a:pt x="0" y="127254"/>
                </a:lnTo>
                <a:lnTo>
                  <a:pt x="30733" y="127254"/>
                </a:lnTo>
                <a:lnTo>
                  <a:pt x="30733" y="63246"/>
                </a:lnTo>
                <a:lnTo>
                  <a:pt x="33055" y="49732"/>
                </a:lnTo>
                <a:lnTo>
                  <a:pt x="39592" y="38576"/>
                </a:lnTo>
                <a:lnTo>
                  <a:pt x="49700" y="30991"/>
                </a:lnTo>
                <a:lnTo>
                  <a:pt x="62737" y="28194"/>
                </a:lnTo>
                <a:lnTo>
                  <a:pt x="115647" y="28194"/>
                </a:lnTo>
                <a:lnTo>
                  <a:pt x="110120" y="18796"/>
                </a:lnTo>
                <a:lnTo>
                  <a:pt x="29718" y="18796"/>
                </a:lnTo>
                <a:lnTo>
                  <a:pt x="27673" y="1778"/>
                </a:lnTo>
                <a:close/>
              </a:path>
              <a:path w="124460" h="127635">
                <a:moveTo>
                  <a:pt x="115647" y="28194"/>
                </a:moveTo>
                <a:lnTo>
                  <a:pt x="62737" y="28194"/>
                </a:lnTo>
                <a:lnTo>
                  <a:pt x="75818" y="30753"/>
                </a:lnTo>
                <a:lnTo>
                  <a:pt x="85280" y="37814"/>
                </a:lnTo>
                <a:lnTo>
                  <a:pt x="91027" y="48446"/>
                </a:lnTo>
                <a:lnTo>
                  <a:pt x="92926" y="61468"/>
                </a:lnTo>
                <a:lnTo>
                  <a:pt x="92963" y="127254"/>
                </a:lnTo>
                <a:lnTo>
                  <a:pt x="123951" y="127254"/>
                </a:lnTo>
                <a:lnTo>
                  <a:pt x="123951" y="61468"/>
                </a:lnTo>
                <a:lnTo>
                  <a:pt x="119800" y="35254"/>
                </a:lnTo>
                <a:lnTo>
                  <a:pt x="115647" y="28194"/>
                </a:lnTo>
                <a:close/>
              </a:path>
              <a:path w="124460" h="127635">
                <a:moveTo>
                  <a:pt x="70866" y="0"/>
                </a:moveTo>
                <a:lnTo>
                  <a:pt x="59571" y="1186"/>
                </a:lnTo>
                <a:lnTo>
                  <a:pt x="49139" y="4730"/>
                </a:lnTo>
                <a:lnTo>
                  <a:pt x="39283" y="10608"/>
                </a:lnTo>
                <a:lnTo>
                  <a:pt x="29718" y="18796"/>
                </a:lnTo>
                <a:lnTo>
                  <a:pt x="110120" y="18796"/>
                </a:lnTo>
                <a:lnTo>
                  <a:pt x="108457" y="15970"/>
                </a:lnTo>
                <a:lnTo>
                  <a:pt x="91590" y="4067"/>
                </a:lnTo>
                <a:lnTo>
                  <a:pt x="70866" y="0"/>
                </a:lnTo>
                <a:close/>
              </a:path>
            </a:pathLst>
          </a:custGeom>
          <a:solidFill>
            <a:srgbClr val="FFF212"/>
          </a:solidFill>
        </p:spPr>
        <p:txBody>
          <a:bodyPr wrap="square" lIns="0" tIns="0" rIns="0" bIns="0" rtlCol="0"/>
          <a:lstStyle/>
          <a:p>
            <a:endParaRPr/>
          </a:p>
        </p:txBody>
      </p:sp>
      <p:sp>
        <p:nvSpPr>
          <p:cNvPr id="138" name="object 138"/>
          <p:cNvSpPr/>
          <p:nvPr/>
        </p:nvSpPr>
        <p:spPr>
          <a:xfrm>
            <a:off x="1461550" y="2336131"/>
            <a:ext cx="25571" cy="130938"/>
          </a:xfrm>
          <a:custGeom>
            <a:avLst/>
            <a:gdLst/>
            <a:ahLst/>
            <a:cxnLst/>
            <a:rect l="l" t="t" r="r" b="b"/>
            <a:pathLst>
              <a:path w="36830" h="179070">
                <a:moveTo>
                  <a:pt x="33781" y="52895"/>
                </a:moveTo>
                <a:lnTo>
                  <a:pt x="2793" y="52895"/>
                </a:lnTo>
                <a:lnTo>
                  <a:pt x="2793" y="178625"/>
                </a:lnTo>
                <a:lnTo>
                  <a:pt x="33781" y="178625"/>
                </a:lnTo>
                <a:lnTo>
                  <a:pt x="33781" y="52895"/>
                </a:lnTo>
                <a:close/>
              </a:path>
              <a:path w="36830" h="179070">
                <a:moveTo>
                  <a:pt x="18287" y="0"/>
                </a:moveTo>
                <a:lnTo>
                  <a:pt x="5714" y="4524"/>
                </a:lnTo>
                <a:lnTo>
                  <a:pt x="0" y="18097"/>
                </a:lnTo>
                <a:lnTo>
                  <a:pt x="5714" y="31670"/>
                </a:lnTo>
                <a:lnTo>
                  <a:pt x="18287" y="36194"/>
                </a:lnTo>
                <a:lnTo>
                  <a:pt x="30861" y="31670"/>
                </a:lnTo>
                <a:lnTo>
                  <a:pt x="36575" y="18097"/>
                </a:lnTo>
                <a:lnTo>
                  <a:pt x="30861" y="4524"/>
                </a:lnTo>
                <a:lnTo>
                  <a:pt x="18287" y="0"/>
                </a:lnTo>
                <a:close/>
              </a:path>
            </a:pathLst>
          </a:custGeom>
          <a:solidFill>
            <a:srgbClr val="FFF212"/>
          </a:solidFill>
        </p:spPr>
        <p:txBody>
          <a:bodyPr wrap="square" lIns="0" tIns="0" rIns="0" bIns="0" rtlCol="0"/>
          <a:lstStyle/>
          <a:p>
            <a:endParaRPr/>
          </a:p>
        </p:txBody>
      </p:sp>
      <p:sp>
        <p:nvSpPr>
          <p:cNvPr id="139" name="object 139"/>
          <p:cNvSpPr/>
          <p:nvPr/>
        </p:nvSpPr>
        <p:spPr>
          <a:xfrm>
            <a:off x="1494510" y="2349364"/>
            <a:ext cx="65251" cy="118866"/>
          </a:xfrm>
          <a:custGeom>
            <a:avLst/>
            <a:gdLst/>
            <a:ahLst/>
            <a:cxnLst/>
            <a:rect l="l" t="t" r="r" b="b"/>
            <a:pathLst>
              <a:path w="93980" h="162560">
                <a:moveTo>
                  <a:pt x="54101" y="62230"/>
                </a:moveTo>
                <a:lnTo>
                  <a:pt x="23368" y="62230"/>
                </a:lnTo>
                <a:lnTo>
                  <a:pt x="23368" y="116332"/>
                </a:lnTo>
                <a:lnTo>
                  <a:pt x="26570" y="136798"/>
                </a:lnTo>
                <a:lnTo>
                  <a:pt x="35655" y="151288"/>
                </a:lnTo>
                <a:lnTo>
                  <a:pt x="49835" y="159730"/>
                </a:lnTo>
                <a:lnTo>
                  <a:pt x="68325" y="162052"/>
                </a:lnTo>
                <a:lnTo>
                  <a:pt x="75049" y="161611"/>
                </a:lnTo>
                <a:lnTo>
                  <a:pt x="81343" y="160623"/>
                </a:lnTo>
                <a:lnTo>
                  <a:pt x="87542" y="159015"/>
                </a:lnTo>
                <a:lnTo>
                  <a:pt x="93980" y="156718"/>
                </a:lnTo>
                <a:lnTo>
                  <a:pt x="86589" y="134112"/>
                </a:lnTo>
                <a:lnTo>
                  <a:pt x="60706" y="134112"/>
                </a:lnTo>
                <a:lnTo>
                  <a:pt x="54101" y="128270"/>
                </a:lnTo>
                <a:lnTo>
                  <a:pt x="54101" y="62230"/>
                </a:lnTo>
                <a:close/>
              </a:path>
              <a:path w="93980" h="162560">
                <a:moveTo>
                  <a:pt x="85343" y="130302"/>
                </a:moveTo>
                <a:lnTo>
                  <a:pt x="80771" y="132588"/>
                </a:lnTo>
                <a:lnTo>
                  <a:pt x="75183" y="134112"/>
                </a:lnTo>
                <a:lnTo>
                  <a:pt x="86589" y="134112"/>
                </a:lnTo>
                <a:lnTo>
                  <a:pt x="85343" y="130302"/>
                </a:lnTo>
                <a:close/>
              </a:path>
              <a:path w="93980" h="162560">
                <a:moveTo>
                  <a:pt x="88900" y="35560"/>
                </a:moveTo>
                <a:lnTo>
                  <a:pt x="0" y="35560"/>
                </a:lnTo>
                <a:lnTo>
                  <a:pt x="0" y="62230"/>
                </a:lnTo>
                <a:lnTo>
                  <a:pt x="88900" y="62230"/>
                </a:lnTo>
                <a:lnTo>
                  <a:pt x="88900" y="35560"/>
                </a:lnTo>
                <a:close/>
              </a:path>
              <a:path w="93980" h="162560">
                <a:moveTo>
                  <a:pt x="54356" y="0"/>
                </a:moveTo>
                <a:lnTo>
                  <a:pt x="23368" y="3302"/>
                </a:lnTo>
                <a:lnTo>
                  <a:pt x="23368" y="35560"/>
                </a:lnTo>
                <a:lnTo>
                  <a:pt x="54356" y="35560"/>
                </a:lnTo>
                <a:lnTo>
                  <a:pt x="54356" y="0"/>
                </a:lnTo>
                <a:close/>
              </a:path>
            </a:pathLst>
          </a:custGeom>
          <a:solidFill>
            <a:srgbClr val="FFF212"/>
          </a:solidFill>
        </p:spPr>
        <p:txBody>
          <a:bodyPr wrap="square" lIns="0" tIns="0" rIns="0" bIns="0" rtlCol="0"/>
          <a:lstStyle/>
          <a:p>
            <a:endParaRPr/>
          </a:p>
        </p:txBody>
      </p:sp>
      <p:sp>
        <p:nvSpPr>
          <p:cNvPr id="140" name="object 140"/>
          <p:cNvSpPr/>
          <p:nvPr/>
        </p:nvSpPr>
        <p:spPr>
          <a:xfrm>
            <a:off x="1567856" y="2336131"/>
            <a:ext cx="25571" cy="130938"/>
          </a:xfrm>
          <a:custGeom>
            <a:avLst/>
            <a:gdLst/>
            <a:ahLst/>
            <a:cxnLst/>
            <a:rect l="l" t="t" r="r" b="b"/>
            <a:pathLst>
              <a:path w="36830" h="179070">
                <a:moveTo>
                  <a:pt x="33782" y="52895"/>
                </a:moveTo>
                <a:lnTo>
                  <a:pt x="2793" y="52895"/>
                </a:lnTo>
                <a:lnTo>
                  <a:pt x="2793" y="178625"/>
                </a:lnTo>
                <a:lnTo>
                  <a:pt x="33782" y="178625"/>
                </a:lnTo>
                <a:lnTo>
                  <a:pt x="33782" y="52895"/>
                </a:lnTo>
                <a:close/>
              </a:path>
              <a:path w="36830" h="179070">
                <a:moveTo>
                  <a:pt x="18287" y="0"/>
                </a:moveTo>
                <a:lnTo>
                  <a:pt x="5714" y="4524"/>
                </a:lnTo>
                <a:lnTo>
                  <a:pt x="0" y="18097"/>
                </a:lnTo>
                <a:lnTo>
                  <a:pt x="5715" y="31670"/>
                </a:lnTo>
                <a:lnTo>
                  <a:pt x="18288" y="36194"/>
                </a:lnTo>
                <a:lnTo>
                  <a:pt x="30861" y="31670"/>
                </a:lnTo>
                <a:lnTo>
                  <a:pt x="36576" y="18097"/>
                </a:lnTo>
                <a:lnTo>
                  <a:pt x="30861" y="4524"/>
                </a:lnTo>
                <a:lnTo>
                  <a:pt x="18287" y="0"/>
                </a:lnTo>
                <a:close/>
              </a:path>
            </a:pathLst>
          </a:custGeom>
          <a:solidFill>
            <a:srgbClr val="FFF212"/>
          </a:solidFill>
        </p:spPr>
        <p:txBody>
          <a:bodyPr wrap="square" lIns="0" tIns="0" rIns="0" bIns="0" rtlCol="0"/>
          <a:lstStyle/>
          <a:p>
            <a:endParaRPr/>
          </a:p>
        </p:txBody>
      </p:sp>
      <p:sp>
        <p:nvSpPr>
          <p:cNvPr id="141" name="object 141"/>
          <p:cNvSpPr/>
          <p:nvPr/>
        </p:nvSpPr>
        <p:spPr>
          <a:xfrm>
            <a:off x="1603471" y="2372952"/>
            <a:ext cx="94350" cy="96578"/>
          </a:xfrm>
          <a:custGeom>
            <a:avLst/>
            <a:gdLst/>
            <a:ahLst/>
            <a:cxnLst/>
            <a:rect l="l" t="t" r="r" b="b"/>
            <a:pathLst>
              <a:path w="135889" h="132079">
                <a:moveTo>
                  <a:pt x="65277" y="0"/>
                </a:moveTo>
                <a:lnTo>
                  <a:pt x="39647" y="4060"/>
                </a:lnTo>
                <a:lnTo>
                  <a:pt x="18922" y="16478"/>
                </a:lnTo>
                <a:lnTo>
                  <a:pt x="5056" y="37040"/>
                </a:lnTo>
                <a:lnTo>
                  <a:pt x="0" y="65532"/>
                </a:lnTo>
                <a:lnTo>
                  <a:pt x="4865" y="94503"/>
                </a:lnTo>
                <a:lnTo>
                  <a:pt x="18351" y="115379"/>
                </a:lnTo>
                <a:lnTo>
                  <a:pt x="38790" y="127968"/>
                </a:lnTo>
                <a:lnTo>
                  <a:pt x="64515" y="132080"/>
                </a:lnTo>
                <a:lnTo>
                  <a:pt x="75759" y="130591"/>
                </a:lnTo>
                <a:lnTo>
                  <a:pt x="87407" y="126460"/>
                </a:lnTo>
                <a:lnTo>
                  <a:pt x="97770" y="119614"/>
                </a:lnTo>
                <a:lnTo>
                  <a:pt x="105156" y="109982"/>
                </a:lnTo>
                <a:lnTo>
                  <a:pt x="135889" y="109982"/>
                </a:lnTo>
                <a:lnTo>
                  <a:pt x="135889" y="103632"/>
                </a:lnTo>
                <a:lnTo>
                  <a:pt x="68071" y="103632"/>
                </a:lnTo>
                <a:lnTo>
                  <a:pt x="53597" y="101036"/>
                </a:lnTo>
                <a:lnTo>
                  <a:pt x="41814" y="93535"/>
                </a:lnTo>
                <a:lnTo>
                  <a:pt x="33889" y="81557"/>
                </a:lnTo>
                <a:lnTo>
                  <a:pt x="30987" y="65532"/>
                </a:lnTo>
                <a:lnTo>
                  <a:pt x="33889" y="49545"/>
                </a:lnTo>
                <a:lnTo>
                  <a:pt x="41814" y="37655"/>
                </a:lnTo>
                <a:lnTo>
                  <a:pt x="53597" y="30241"/>
                </a:lnTo>
                <a:lnTo>
                  <a:pt x="68071" y="27686"/>
                </a:lnTo>
                <a:lnTo>
                  <a:pt x="135889" y="27686"/>
                </a:lnTo>
                <a:lnTo>
                  <a:pt x="135889" y="20320"/>
                </a:lnTo>
                <a:lnTo>
                  <a:pt x="105156" y="20320"/>
                </a:lnTo>
                <a:lnTo>
                  <a:pt x="98282" y="11894"/>
                </a:lnTo>
                <a:lnTo>
                  <a:pt x="88836" y="5492"/>
                </a:lnTo>
                <a:lnTo>
                  <a:pt x="77581" y="1424"/>
                </a:lnTo>
                <a:lnTo>
                  <a:pt x="65277" y="0"/>
                </a:lnTo>
                <a:close/>
              </a:path>
              <a:path w="135889" h="132079">
                <a:moveTo>
                  <a:pt x="135889" y="109982"/>
                </a:moveTo>
                <a:lnTo>
                  <a:pt x="105156" y="109982"/>
                </a:lnTo>
                <a:lnTo>
                  <a:pt x="106680" y="128270"/>
                </a:lnTo>
                <a:lnTo>
                  <a:pt x="135889" y="128270"/>
                </a:lnTo>
                <a:lnTo>
                  <a:pt x="135889" y="109982"/>
                </a:lnTo>
                <a:close/>
              </a:path>
              <a:path w="135889" h="132079">
                <a:moveTo>
                  <a:pt x="135889" y="27686"/>
                </a:moveTo>
                <a:lnTo>
                  <a:pt x="68071" y="27686"/>
                </a:lnTo>
                <a:lnTo>
                  <a:pt x="95503" y="39552"/>
                </a:lnTo>
                <a:lnTo>
                  <a:pt x="104647" y="65659"/>
                </a:lnTo>
                <a:lnTo>
                  <a:pt x="95503" y="91765"/>
                </a:lnTo>
                <a:lnTo>
                  <a:pt x="68071" y="103632"/>
                </a:lnTo>
                <a:lnTo>
                  <a:pt x="135889" y="103632"/>
                </a:lnTo>
                <a:lnTo>
                  <a:pt x="135889" y="27686"/>
                </a:lnTo>
                <a:close/>
              </a:path>
              <a:path w="135889" h="132079">
                <a:moveTo>
                  <a:pt x="135889" y="3048"/>
                </a:moveTo>
                <a:lnTo>
                  <a:pt x="106171" y="3048"/>
                </a:lnTo>
                <a:lnTo>
                  <a:pt x="105156" y="20320"/>
                </a:lnTo>
                <a:lnTo>
                  <a:pt x="135889" y="20320"/>
                </a:lnTo>
                <a:lnTo>
                  <a:pt x="135889" y="3048"/>
                </a:lnTo>
                <a:close/>
              </a:path>
            </a:pathLst>
          </a:custGeom>
          <a:solidFill>
            <a:srgbClr val="FFF212"/>
          </a:solidFill>
        </p:spPr>
        <p:txBody>
          <a:bodyPr wrap="square" lIns="0" tIns="0" rIns="0" bIns="0" rtlCol="0"/>
          <a:lstStyle/>
          <a:p>
            <a:endParaRPr/>
          </a:p>
        </p:txBody>
      </p:sp>
      <p:sp>
        <p:nvSpPr>
          <p:cNvPr id="142" name="object 142"/>
          <p:cNvSpPr/>
          <p:nvPr/>
        </p:nvSpPr>
        <p:spPr>
          <a:xfrm>
            <a:off x="1702388" y="2349364"/>
            <a:ext cx="65251" cy="118866"/>
          </a:xfrm>
          <a:custGeom>
            <a:avLst/>
            <a:gdLst/>
            <a:ahLst/>
            <a:cxnLst/>
            <a:rect l="l" t="t" r="r" b="b"/>
            <a:pathLst>
              <a:path w="93980" h="162560">
                <a:moveTo>
                  <a:pt x="54102" y="62230"/>
                </a:moveTo>
                <a:lnTo>
                  <a:pt x="23368" y="62230"/>
                </a:lnTo>
                <a:lnTo>
                  <a:pt x="23368" y="116332"/>
                </a:lnTo>
                <a:lnTo>
                  <a:pt x="26570" y="136798"/>
                </a:lnTo>
                <a:lnTo>
                  <a:pt x="35655" y="151288"/>
                </a:lnTo>
                <a:lnTo>
                  <a:pt x="49835" y="159730"/>
                </a:lnTo>
                <a:lnTo>
                  <a:pt x="68325" y="162052"/>
                </a:lnTo>
                <a:lnTo>
                  <a:pt x="75049" y="161611"/>
                </a:lnTo>
                <a:lnTo>
                  <a:pt x="81343" y="160623"/>
                </a:lnTo>
                <a:lnTo>
                  <a:pt x="87542" y="159015"/>
                </a:lnTo>
                <a:lnTo>
                  <a:pt x="93980" y="156718"/>
                </a:lnTo>
                <a:lnTo>
                  <a:pt x="86589" y="134112"/>
                </a:lnTo>
                <a:lnTo>
                  <a:pt x="60706" y="134112"/>
                </a:lnTo>
                <a:lnTo>
                  <a:pt x="54102" y="128270"/>
                </a:lnTo>
                <a:lnTo>
                  <a:pt x="54102" y="62230"/>
                </a:lnTo>
                <a:close/>
              </a:path>
              <a:path w="93980" h="162560">
                <a:moveTo>
                  <a:pt x="85343" y="130302"/>
                </a:moveTo>
                <a:lnTo>
                  <a:pt x="80772" y="132588"/>
                </a:lnTo>
                <a:lnTo>
                  <a:pt x="75184" y="134112"/>
                </a:lnTo>
                <a:lnTo>
                  <a:pt x="86589" y="134112"/>
                </a:lnTo>
                <a:lnTo>
                  <a:pt x="85343" y="130302"/>
                </a:lnTo>
                <a:close/>
              </a:path>
              <a:path w="93980" h="162560">
                <a:moveTo>
                  <a:pt x="88900" y="35560"/>
                </a:moveTo>
                <a:lnTo>
                  <a:pt x="0" y="35560"/>
                </a:lnTo>
                <a:lnTo>
                  <a:pt x="0" y="62230"/>
                </a:lnTo>
                <a:lnTo>
                  <a:pt x="88900" y="62230"/>
                </a:lnTo>
                <a:lnTo>
                  <a:pt x="88900" y="35560"/>
                </a:lnTo>
                <a:close/>
              </a:path>
              <a:path w="93980" h="162560">
                <a:moveTo>
                  <a:pt x="54356" y="0"/>
                </a:moveTo>
                <a:lnTo>
                  <a:pt x="23368" y="3302"/>
                </a:lnTo>
                <a:lnTo>
                  <a:pt x="23368" y="35560"/>
                </a:lnTo>
                <a:lnTo>
                  <a:pt x="54356" y="35560"/>
                </a:lnTo>
                <a:lnTo>
                  <a:pt x="54356" y="0"/>
                </a:lnTo>
                <a:close/>
              </a:path>
            </a:pathLst>
          </a:custGeom>
          <a:solidFill>
            <a:srgbClr val="FFF212"/>
          </a:solidFill>
        </p:spPr>
        <p:txBody>
          <a:bodyPr wrap="square" lIns="0" tIns="0" rIns="0" bIns="0" rtlCol="0"/>
          <a:lstStyle/>
          <a:p>
            <a:endParaRPr/>
          </a:p>
        </p:txBody>
      </p:sp>
      <p:sp>
        <p:nvSpPr>
          <p:cNvPr id="143" name="object 143"/>
          <p:cNvSpPr/>
          <p:nvPr/>
        </p:nvSpPr>
        <p:spPr>
          <a:xfrm>
            <a:off x="1775735" y="2336131"/>
            <a:ext cx="25571" cy="130938"/>
          </a:xfrm>
          <a:custGeom>
            <a:avLst/>
            <a:gdLst/>
            <a:ahLst/>
            <a:cxnLst/>
            <a:rect l="l" t="t" r="r" b="b"/>
            <a:pathLst>
              <a:path w="36830" h="179070">
                <a:moveTo>
                  <a:pt x="33781" y="52895"/>
                </a:moveTo>
                <a:lnTo>
                  <a:pt x="2793" y="52895"/>
                </a:lnTo>
                <a:lnTo>
                  <a:pt x="2793" y="178625"/>
                </a:lnTo>
                <a:lnTo>
                  <a:pt x="33781" y="178625"/>
                </a:lnTo>
                <a:lnTo>
                  <a:pt x="33781" y="52895"/>
                </a:lnTo>
                <a:close/>
              </a:path>
              <a:path w="36830" h="179070">
                <a:moveTo>
                  <a:pt x="18287" y="0"/>
                </a:moveTo>
                <a:lnTo>
                  <a:pt x="5714" y="4524"/>
                </a:lnTo>
                <a:lnTo>
                  <a:pt x="0" y="18097"/>
                </a:lnTo>
                <a:lnTo>
                  <a:pt x="5714" y="31670"/>
                </a:lnTo>
                <a:lnTo>
                  <a:pt x="18287" y="36194"/>
                </a:lnTo>
                <a:lnTo>
                  <a:pt x="30861" y="31670"/>
                </a:lnTo>
                <a:lnTo>
                  <a:pt x="36575" y="18097"/>
                </a:lnTo>
                <a:lnTo>
                  <a:pt x="30861" y="4524"/>
                </a:lnTo>
                <a:lnTo>
                  <a:pt x="18287" y="0"/>
                </a:lnTo>
                <a:close/>
              </a:path>
            </a:pathLst>
          </a:custGeom>
          <a:solidFill>
            <a:srgbClr val="FFF212"/>
          </a:solidFill>
        </p:spPr>
        <p:txBody>
          <a:bodyPr wrap="square" lIns="0" tIns="0" rIns="0" bIns="0" rtlCol="0"/>
          <a:lstStyle/>
          <a:p>
            <a:endParaRPr/>
          </a:p>
        </p:txBody>
      </p:sp>
      <p:sp>
        <p:nvSpPr>
          <p:cNvPr id="144" name="object 144"/>
          <p:cNvSpPr/>
          <p:nvPr/>
        </p:nvSpPr>
        <p:spPr>
          <a:xfrm>
            <a:off x="1808704" y="2374995"/>
            <a:ext cx="97877" cy="92399"/>
          </a:xfrm>
          <a:custGeom>
            <a:avLst/>
            <a:gdLst/>
            <a:ahLst/>
            <a:cxnLst/>
            <a:rect l="l" t="t" r="r" b="b"/>
            <a:pathLst>
              <a:path w="140969" h="126364">
                <a:moveTo>
                  <a:pt x="33781" y="0"/>
                </a:moveTo>
                <a:lnTo>
                  <a:pt x="0" y="0"/>
                </a:lnTo>
                <a:lnTo>
                  <a:pt x="53593" y="125983"/>
                </a:lnTo>
                <a:lnTo>
                  <a:pt x="87121" y="125983"/>
                </a:lnTo>
                <a:lnTo>
                  <a:pt x="100564" y="94233"/>
                </a:lnTo>
                <a:lnTo>
                  <a:pt x="70357" y="94233"/>
                </a:lnTo>
                <a:lnTo>
                  <a:pt x="51053" y="41401"/>
                </a:lnTo>
                <a:lnTo>
                  <a:pt x="33781" y="0"/>
                </a:lnTo>
                <a:close/>
              </a:path>
              <a:path w="140969" h="126364">
                <a:moveTo>
                  <a:pt x="140462" y="0"/>
                </a:moveTo>
                <a:lnTo>
                  <a:pt x="106667" y="0"/>
                </a:lnTo>
                <a:lnTo>
                  <a:pt x="89407" y="41909"/>
                </a:lnTo>
                <a:lnTo>
                  <a:pt x="70357" y="94233"/>
                </a:lnTo>
                <a:lnTo>
                  <a:pt x="100564" y="94233"/>
                </a:lnTo>
                <a:lnTo>
                  <a:pt x="140462" y="0"/>
                </a:lnTo>
                <a:close/>
              </a:path>
            </a:pathLst>
          </a:custGeom>
          <a:solidFill>
            <a:srgbClr val="FFF212"/>
          </a:solidFill>
        </p:spPr>
        <p:txBody>
          <a:bodyPr wrap="square" lIns="0" tIns="0" rIns="0" bIns="0" rtlCol="0"/>
          <a:lstStyle/>
          <a:p>
            <a:endParaRPr/>
          </a:p>
        </p:txBody>
      </p:sp>
      <p:sp>
        <p:nvSpPr>
          <p:cNvPr id="145" name="object 145"/>
          <p:cNvSpPr/>
          <p:nvPr/>
        </p:nvSpPr>
        <p:spPr>
          <a:xfrm>
            <a:off x="1910267" y="2372395"/>
            <a:ext cx="90382" cy="97043"/>
          </a:xfrm>
          <a:custGeom>
            <a:avLst/>
            <a:gdLst/>
            <a:ahLst/>
            <a:cxnLst/>
            <a:rect l="l" t="t" r="r" b="b"/>
            <a:pathLst>
              <a:path w="130175" h="132714">
                <a:moveTo>
                  <a:pt x="66547" y="0"/>
                </a:moveTo>
                <a:lnTo>
                  <a:pt x="39004" y="4881"/>
                </a:lnTo>
                <a:lnTo>
                  <a:pt x="18033" y="18478"/>
                </a:lnTo>
                <a:lnTo>
                  <a:pt x="4683" y="39219"/>
                </a:lnTo>
                <a:lnTo>
                  <a:pt x="0" y="65532"/>
                </a:lnTo>
                <a:lnTo>
                  <a:pt x="4683" y="92900"/>
                </a:lnTo>
                <a:lnTo>
                  <a:pt x="18224" y="113982"/>
                </a:lnTo>
                <a:lnTo>
                  <a:pt x="39862" y="127539"/>
                </a:lnTo>
                <a:lnTo>
                  <a:pt x="68833" y="132334"/>
                </a:lnTo>
                <a:lnTo>
                  <a:pt x="83427" y="131087"/>
                </a:lnTo>
                <a:lnTo>
                  <a:pt x="97948" y="127317"/>
                </a:lnTo>
                <a:lnTo>
                  <a:pt x="111375" y="120975"/>
                </a:lnTo>
                <a:lnTo>
                  <a:pt x="122681" y="112013"/>
                </a:lnTo>
                <a:lnTo>
                  <a:pt x="114718" y="104152"/>
                </a:lnTo>
                <a:lnTo>
                  <a:pt x="69341" y="104152"/>
                </a:lnTo>
                <a:lnTo>
                  <a:pt x="54578" y="102162"/>
                </a:lnTo>
                <a:lnTo>
                  <a:pt x="43243" y="96621"/>
                </a:lnTo>
                <a:lnTo>
                  <a:pt x="35623" y="88175"/>
                </a:lnTo>
                <a:lnTo>
                  <a:pt x="32003" y="77470"/>
                </a:lnTo>
                <a:lnTo>
                  <a:pt x="129793" y="77470"/>
                </a:lnTo>
                <a:lnTo>
                  <a:pt x="128314" y="51815"/>
                </a:lnTo>
                <a:lnTo>
                  <a:pt x="32512" y="51815"/>
                </a:lnTo>
                <a:lnTo>
                  <a:pt x="37560" y="41148"/>
                </a:lnTo>
                <a:lnTo>
                  <a:pt x="45465" y="33528"/>
                </a:lnTo>
                <a:lnTo>
                  <a:pt x="55657" y="28956"/>
                </a:lnTo>
                <a:lnTo>
                  <a:pt x="67563" y="27432"/>
                </a:lnTo>
                <a:lnTo>
                  <a:pt x="119725" y="27432"/>
                </a:lnTo>
                <a:lnTo>
                  <a:pt x="115696" y="19399"/>
                </a:lnTo>
                <a:lnTo>
                  <a:pt x="94789" y="4853"/>
                </a:lnTo>
                <a:lnTo>
                  <a:pt x="66547" y="0"/>
                </a:lnTo>
                <a:close/>
              </a:path>
              <a:path w="130175" h="132714">
                <a:moveTo>
                  <a:pt x="102869" y="92456"/>
                </a:moveTo>
                <a:lnTo>
                  <a:pt x="96238" y="97391"/>
                </a:lnTo>
                <a:lnTo>
                  <a:pt x="87725" y="101066"/>
                </a:lnTo>
                <a:lnTo>
                  <a:pt x="78402" y="103360"/>
                </a:lnTo>
                <a:lnTo>
                  <a:pt x="69341" y="104152"/>
                </a:lnTo>
                <a:lnTo>
                  <a:pt x="114718" y="104152"/>
                </a:lnTo>
                <a:lnTo>
                  <a:pt x="102869" y="92456"/>
                </a:lnTo>
                <a:close/>
              </a:path>
              <a:path w="130175" h="132714">
                <a:moveTo>
                  <a:pt x="119725" y="27432"/>
                </a:moveTo>
                <a:lnTo>
                  <a:pt x="67563" y="27432"/>
                </a:lnTo>
                <a:lnTo>
                  <a:pt x="79859" y="28956"/>
                </a:lnTo>
                <a:lnTo>
                  <a:pt x="89725" y="33528"/>
                </a:lnTo>
                <a:lnTo>
                  <a:pt x="96639" y="41148"/>
                </a:lnTo>
                <a:lnTo>
                  <a:pt x="100075" y="51815"/>
                </a:lnTo>
                <a:lnTo>
                  <a:pt x="128314" y="51815"/>
                </a:lnTo>
                <a:lnTo>
                  <a:pt x="127841" y="43612"/>
                </a:lnTo>
                <a:lnTo>
                  <a:pt x="119725" y="27432"/>
                </a:lnTo>
                <a:close/>
              </a:path>
            </a:pathLst>
          </a:custGeom>
          <a:solidFill>
            <a:srgbClr val="FFF212"/>
          </a:solidFill>
        </p:spPr>
        <p:txBody>
          <a:bodyPr wrap="square" lIns="0" tIns="0" rIns="0" bIns="0" rtlCol="0"/>
          <a:lstStyle/>
          <a:p>
            <a:endParaRPr/>
          </a:p>
        </p:txBody>
      </p:sp>
      <p:sp>
        <p:nvSpPr>
          <p:cNvPr id="146" name="object 146"/>
          <p:cNvSpPr/>
          <p:nvPr/>
        </p:nvSpPr>
        <p:spPr>
          <a:xfrm>
            <a:off x="2009713" y="2372580"/>
            <a:ext cx="77596" cy="97507"/>
          </a:xfrm>
          <a:custGeom>
            <a:avLst/>
            <a:gdLst/>
            <a:ahLst/>
            <a:cxnLst/>
            <a:rect l="l" t="t" r="r" b="b"/>
            <a:pathLst>
              <a:path w="111760" h="133350">
                <a:moveTo>
                  <a:pt x="15239" y="88646"/>
                </a:moveTo>
                <a:lnTo>
                  <a:pt x="0" y="110756"/>
                </a:lnTo>
                <a:lnTo>
                  <a:pt x="13977" y="122278"/>
                </a:lnTo>
                <a:lnTo>
                  <a:pt x="28384" y="129065"/>
                </a:lnTo>
                <a:lnTo>
                  <a:pt x="43076" y="132282"/>
                </a:lnTo>
                <a:lnTo>
                  <a:pt x="57912" y="133096"/>
                </a:lnTo>
                <a:lnTo>
                  <a:pt x="81434" y="129774"/>
                </a:lnTo>
                <a:lnTo>
                  <a:pt x="98266" y="120808"/>
                </a:lnTo>
                <a:lnTo>
                  <a:pt x="108382" y="107699"/>
                </a:lnTo>
                <a:lnTo>
                  <a:pt x="108707" y="106184"/>
                </a:lnTo>
                <a:lnTo>
                  <a:pt x="58419" y="106184"/>
                </a:lnTo>
                <a:lnTo>
                  <a:pt x="47029" y="104724"/>
                </a:lnTo>
                <a:lnTo>
                  <a:pt x="34925" y="101030"/>
                </a:lnTo>
                <a:lnTo>
                  <a:pt x="23772" y="95528"/>
                </a:lnTo>
                <a:lnTo>
                  <a:pt x="15239" y="88646"/>
                </a:lnTo>
                <a:close/>
              </a:path>
              <a:path w="111760" h="133350">
                <a:moveTo>
                  <a:pt x="57150" y="0"/>
                </a:moveTo>
                <a:lnTo>
                  <a:pt x="39250" y="2039"/>
                </a:lnTo>
                <a:lnTo>
                  <a:pt x="22161" y="8699"/>
                </a:lnTo>
                <a:lnTo>
                  <a:pt x="9358" y="20788"/>
                </a:lnTo>
                <a:lnTo>
                  <a:pt x="4318" y="39116"/>
                </a:lnTo>
                <a:lnTo>
                  <a:pt x="9092" y="56939"/>
                </a:lnTo>
                <a:lnTo>
                  <a:pt x="21367" y="68548"/>
                </a:lnTo>
                <a:lnTo>
                  <a:pt x="38072" y="75156"/>
                </a:lnTo>
                <a:lnTo>
                  <a:pt x="56133" y="77978"/>
                </a:lnTo>
                <a:lnTo>
                  <a:pt x="67524" y="79255"/>
                </a:lnTo>
                <a:lnTo>
                  <a:pt x="75247" y="81724"/>
                </a:lnTo>
                <a:lnTo>
                  <a:pt x="79636" y="85621"/>
                </a:lnTo>
                <a:lnTo>
                  <a:pt x="81025" y="91186"/>
                </a:lnTo>
                <a:lnTo>
                  <a:pt x="79136" y="97421"/>
                </a:lnTo>
                <a:lnTo>
                  <a:pt x="74104" y="102204"/>
                </a:lnTo>
                <a:lnTo>
                  <a:pt x="66881" y="105228"/>
                </a:lnTo>
                <a:lnTo>
                  <a:pt x="58419" y="106184"/>
                </a:lnTo>
                <a:lnTo>
                  <a:pt x="108707" y="106184"/>
                </a:lnTo>
                <a:lnTo>
                  <a:pt x="93821" y="59975"/>
                </a:lnTo>
                <a:lnTo>
                  <a:pt x="58166" y="51816"/>
                </a:lnTo>
                <a:lnTo>
                  <a:pt x="47763" y="50387"/>
                </a:lnTo>
                <a:lnTo>
                  <a:pt x="40481" y="47625"/>
                </a:lnTo>
                <a:lnTo>
                  <a:pt x="36198" y="43529"/>
                </a:lnTo>
                <a:lnTo>
                  <a:pt x="34798" y="38100"/>
                </a:lnTo>
                <a:lnTo>
                  <a:pt x="36298" y="32833"/>
                </a:lnTo>
                <a:lnTo>
                  <a:pt x="40703" y="28924"/>
                </a:lnTo>
                <a:lnTo>
                  <a:pt x="47871" y="26491"/>
                </a:lnTo>
                <a:lnTo>
                  <a:pt x="57657" y="25654"/>
                </a:lnTo>
                <a:lnTo>
                  <a:pt x="98145" y="25654"/>
                </a:lnTo>
                <a:lnTo>
                  <a:pt x="105918" y="16510"/>
                </a:lnTo>
                <a:lnTo>
                  <a:pt x="94940" y="8572"/>
                </a:lnTo>
                <a:lnTo>
                  <a:pt x="83438" y="3492"/>
                </a:lnTo>
                <a:lnTo>
                  <a:pt x="70985" y="793"/>
                </a:lnTo>
                <a:lnTo>
                  <a:pt x="57150" y="0"/>
                </a:lnTo>
                <a:close/>
              </a:path>
              <a:path w="111760" h="133350">
                <a:moveTo>
                  <a:pt x="98145" y="25654"/>
                </a:moveTo>
                <a:lnTo>
                  <a:pt x="57657" y="25654"/>
                </a:lnTo>
                <a:lnTo>
                  <a:pt x="66286" y="26221"/>
                </a:lnTo>
                <a:lnTo>
                  <a:pt x="74294" y="28098"/>
                </a:lnTo>
                <a:lnTo>
                  <a:pt x="81732" y="31547"/>
                </a:lnTo>
                <a:lnTo>
                  <a:pt x="88645" y="36830"/>
                </a:lnTo>
                <a:lnTo>
                  <a:pt x="98145" y="25654"/>
                </a:lnTo>
                <a:close/>
              </a:path>
            </a:pathLst>
          </a:custGeom>
          <a:solidFill>
            <a:srgbClr val="FFF212"/>
          </a:solidFill>
        </p:spPr>
        <p:txBody>
          <a:bodyPr wrap="square" lIns="0" tIns="0" rIns="0" bIns="0" rtlCol="0"/>
          <a:lstStyle/>
          <a:p>
            <a:endParaRPr/>
          </a:p>
        </p:txBody>
      </p:sp>
      <p:sp>
        <p:nvSpPr>
          <p:cNvPr id="147" name="object 147"/>
          <p:cNvSpPr/>
          <p:nvPr/>
        </p:nvSpPr>
        <p:spPr>
          <a:xfrm>
            <a:off x="273277" y="4149020"/>
            <a:ext cx="0" cy="48289"/>
          </a:xfrm>
          <a:custGeom>
            <a:avLst/>
            <a:gdLst/>
            <a:ahLst/>
            <a:cxnLst/>
            <a:rect l="l" t="t" r="r" b="b"/>
            <a:pathLst>
              <a:path h="66039">
                <a:moveTo>
                  <a:pt x="0" y="0"/>
                </a:moveTo>
                <a:lnTo>
                  <a:pt x="0" y="66039"/>
                </a:lnTo>
              </a:path>
            </a:pathLst>
          </a:custGeom>
          <a:ln w="33529">
            <a:solidFill>
              <a:srgbClr val="FFF212"/>
            </a:solidFill>
          </a:ln>
        </p:spPr>
        <p:txBody>
          <a:bodyPr wrap="square" lIns="0" tIns="0" rIns="0" bIns="0" rtlCol="0"/>
          <a:lstStyle/>
          <a:p>
            <a:endParaRPr/>
          </a:p>
        </p:txBody>
      </p:sp>
      <p:sp>
        <p:nvSpPr>
          <p:cNvPr id="148" name="object 148"/>
          <p:cNvSpPr/>
          <p:nvPr/>
        </p:nvSpPr>
        <p:spPr>
          <a:xfrm>
            <a:off x="261638" y="4137876"/>
            <a:ext cx="85531" cy="0"/>
          </a:xfrm>
          <a:custGeom>
            <a:avLst/>
            <a:gdLst/>
            <a:ahLst/>
            <a:cxnLst/>
            <a:rect l="l" t="t" r="r" b="b"/>
            <a:pathLst>
              <a:path w="123190">
                <a:moveTo>
                  <a:pt x="0" y="0"/>
                </a:moveTo>
                <a:lnTo>
                  <a:pt x="122683" y="0"/>
                </a:lnTo>
              </a:path>
            </a:pathLst>
          </a:custGeom>
          <a:ln w="30479">
            <a:solidFill>
              <a:srgbClr val="FFF212"/>
            </a:solidFill>
          </a:ln>
        </p:spPr>
        <p:txBody>
          <a:bodyPr wrap="square" lIns="0" tIns="0" rIns="0" bIns="0" rtlCol="0"/>
          <a:lstStyle/>
          <a:p>
            <a:endParaRPr/>
          </a:p>
        </p:txBody>
      </p:sp>
      <p:sp>
        <p:nvSpPr>
          <p:cNvPr id="149" name="object 149"/>
          <p:cNvSpPr/>
          <p:nvPr/>
        </p:nvSpPr>
        <p:spPr>
          <a:xfrm>
            <a:off x="261637" y="4109089"/>
            <a:ext cx="23367" cy="0"/>
          </a:xfrm>
          <a:custGeom>
            <a:avLst/>
            <a:gdLst/>
            <a:ahLst/>
            <a:cxnLst/>
            <a:rect l="l" t="t" r="r" b="b"/>
            <a:pathLst>
              <a:path w="33654">
                <a:moveTo>
                  <a:pt x="0" y="0"/>
                </a:moveTo>
                <a:lnTo>
                  <a:pt x="33529" y="0"/>
                </a:lnTo>
              </a:path>
            </a:pathLst>
          </a:custGeom>
          <a:ln w="48260">
            <a:solidFill>
              <a:srgbClr val="FFF212"/>
            </a:solidFill>
          </a:ln>
        </p:spPr>
        <p:txBody>
          <a:bodyPr wrap="square" lIns="0" tIns="0" rIns="0" bIns="0" rtlCol="0"/>
          <a:lstStyle/>
          <a:p>
            <a:endParaRPr/>
          </a:p>
        </p:txBody>
      </p:sp>
      <p:sp>
        <p:nvSpPr>
          <p:cNvPr id="150" name="object 150"/>
          <p:cNvSpPr/>
          <p:nvPr/>
        </p:nvSpPr>
        <p:spPr>
          <a:xfrm>
            <a:off x="261637" y="4079372"/>
            <a:ext cx="89059" cy="0"/>
          </a:xfrm>
          <a:custGeom>
            <a:avLst/>
            <a:gdLst/>
            <a:ahLst/>
            <a:cxnLst/>
            <a:rect l="l" t="t" r="r" b="b"/>
            <a:pathLst>
              <a:path w="128270">
                <a:moveTo>
                  <a:pt x="0" y="0"/>
                </a:moveTo>
                <a:lnTo>
                  <a:pt x="127763" y="0"/>
                </a:lnTo>
              </a:path>
            </a:pathLst>
          </a:custGeom>
          <a:ln w="33020">
            <a:solidFill>
              <a:srgbClr val="FFF212"/>
            </a:solidFill>
          </a:ln>
        </p:spPr>
        <p:txBody>
          <a:bodyPr wrap="square" lIns="0" tIns="0" rIns="0" bIns="0" rtlCol="0"/>
          <a:lstStyle/>
          <a:p>
            <a:endParaRPr/>
          </a:p>
        </p:txBody>
      </p:sp>
      <p:sp>
        <p:nvSpPr>
          <p:cNvPr id="151" name="object 151"/>
          <p:cNvSpPr/>
          <p:nvPr/>
        </p:nvSpPr>
        <p:spPr>
          <a:xfrm>
            <a:off x="372990" y="4067458"/>
            <a:ext cx="0" cy="130009"/>
          </a:xfrm>
          <a:custGeom>
            <a:avLst/>
            <a:gdLst/>
            <a:ahLst/>
            <a:cxnLst/>
            <a:rect l="l" t="t" r="r" b="b"/>
            <a:pathLst>
              <a:path h="177800">
                <a:moveTo>
                  <a:pt x="0" y="0"/>
                </a:moveTo>
                <a:lnTo>
                  <a:pt x="0" y="177546"/>
                </a:lnTo>
              </a:path>
            </a:pathLst>
          </a:custGeom>
          <a:ln w="30736">
            <a:solidFill>
              <a:srgbClr val="FFF212"/>
            </a:solidFill>
          </a:ln>
        </p:spPr>
        <p:txBody>
          <a:bodyPr wrap="square" lIns="0" tIns="0" rIns="0" bIns="0" rtlCol="0"/>
          <a:lstStyle/>
          <a:p>
            <a:endParaRPr/>
          </a:p>
        </p:txBody>
      </p:sp>
      <p:sp>
        <p:nvSpPr>
          <p:cNvPr id="152" name="object 152"/>
          <p:cNvSpPr/>
          <p:nvPr/>
        </p:nvSpPr>
        <p:spPr>
          <a:xfrm>
            <a:off x="395283" y="4103489"/>
            <a:ext cx="94350" cy="96578"/>
          </a:xfrm>
          <a:custGeom>
            <a:avLst/>
            <a:gdLst/>
            <a:ahLst/>
            <a:cxnLst/>
            <a:rect l="l" t="t" r="r" b="b"/>
            <a:pathLst>
              <a:path w="135890" h="132079">
                <a:moveTo>
                  <a:pt x="65279" y="0"/>
                </a:moveTo>
                <a:lnTo>
                  <a:pt x="39648" y="4060"/>
                </a:lnTo>
                <a:lnTo>
                  <a:pt x="18923" y="16478"/>
                </a:lnTo>
                <a:lnTo>
                  <a:pt x="5056" y="37040"/>
                </a:lnTo>
                <a:lnTo>
                  <a:pt x="0" y="65531"/>
                </a:lnTo>
                <a:lnTo>
                  <a:pt x="4865" y="94503"/>
                </a:lnTo>
                <a:lnTo>
                  <a:pt x="18351" y="115379"/>
                </a:lnTo>
                <a:lnTo>
                  <a:pt x="38790" y="127968"/>
                </a:lnTo>
                <a:lnTo>
                  <a:pt x="64515" y="132079"/>
                </a:lnTo>
                <a:lnTo>
                  <a:pt x="75760" y="130591"/>
                </a:lnTo>
                <a:lnTo>
                  <a:pt x="87409" y="126460"/>
                </a:lnTo>
                <a:lnTo>
                  <a:pt x="97771" y="119614"/>
                </a:lnTo>
                <a:lnTo>
                  <a:pt x="105155" y="109981"/>
                </a:lnTo>
                <a:lnTo>
                  <a:pt x="135892" y="109981"/>
                </a:lnTo>
                <a:lnTo>
                  <a:pt x="135892" y="103631"/>
                </a:lnTo>
                <a:lnTo>
                  <a:pt x="68073" y="103631"/>
                </a:lnTo>
                <a:lnTo>
                  <a:pt x="53599" y="101036"/>
                </a:lnTo>
                <a:lnTo>
                  <a:pt x="41816" y="93535"/>
                </a:lnTo>
                <a:lnTo>
                  <a:pt x="33890" y="81557"/>
                </a:lnTo>
                <a:lnTo>
                  <a:pt x="30989" y="65531"/>
                </a:lnTo>
                <a:lnTo>
                  <a:pt x="33890" y="49545"/>
                </a:lnTo>
                <a:lnTo>
                  <a:pt x="41816" y="37655"/>
                </a:lnTo>
                <a:lnTo>
                  <a:pt x="53599" y="30241"/>
                </a:lnTo>
                <a:lnTo>
                  <a:pt x="68073" y="27685"/>
                </a:lnTo>
                <a:lnTo>
                  <a:pt x="135892" y="27685"/>
                </a:lnTo>
                <a:lnTo>
                  <a:pt x="135892" y="20319"/>
                </a:lnTo>
                <a:lnTo>
                  <a:pt x="105155" y="20319"/>
                </a:lnTo>
                <a:lnTo>
                  <a:pt x="98283" y="11894"/>
                </a:lnTo>
                <a:lnTo>
                  <a:pt x="88838" y="5492"/>
                </a:lnTo>
                <a:lnTo>
                  <a:pt x="77583" y="1424"/>
                </a:lnTo>
                <a:lnTo>
                  <a:pt x="65279" y="0"/>
                </a:lnTo>
                <a:close/>
              </a:path>
              <a:path w="135890" h="132079">
                <a:moveTo>
                  <a:pt x="135892" y="109981"/>
                </a:moveTo>
                <a:lnTo>
                  <a:pt x="105155" y="109981"/>
                </a:lnTo>
                <a:lnTo>
                  <a:pt x="106682" y="128269"/>
                </a:lnTo>
                <a:lnTo>
                  <a:pt x="135892" y="128269"/>
                </a:lnTo>
                <a:lnTo>
                  <a:pt x="135892" y="109981"/>
                </a:lnTo>
                <a:close/>
              </a:path>
              <a:path w="135890" h="132079">
                <a:moveTo>
                  <a:pt x="135892" y="27685"/>
                </a:moveTo>
                <a:lnTo>
                  <a:pt x="68073" y="27685"/>
                </a:lnTo>
                <a:lnTo>
                  <a:pt x="95505" y="39552"/>
                </a:lnTo>
                <a:lnTo>
                  <a:pt x="104649" y="65658"/>
                </a:lnTo>
                <a:lnTo>
                  <a:pt x="95505" y="91765"/>
                </a:lnTo>
                <a:lnTo>
                  <a:pt x="68073" y="103631"/>
                </a:lnTo>
                <a:lnTo>
                  <a:pt x="135892" y="103631"/>
                </a:lnTo>
                <a:lnTo>
                  <a:pt x="135892" y="27685"/>
                </a:lnTo>
                <a:close/>
              </a:path>
              <a:path w="135890" h="132079">
                <a:moveTo>
                  <a:pt x="135892" y="3047"/>
                </a:moveTo>
                <a:lnTo>
                  <a:pt x="106174" y="3047"/>
                </a:lnTo>
                <a:lnTo>
                  <a:pt x="105155" y="20319"/>
                </a:lnTo>
                <a:lnTo>
                  <a:pt x="135892" y="20319"/>
                </a:lnTo>
                <a:lnTo>
                  <a:pt x="135892" y="3047"/>
                </a:lnTo>
                <a:close/>
              </a:path>
            </a:pathLst>
          </a:custGeom>
          <a:solidFill>
            <a:srgbClr val="FFF212"/>
          </a:solidFill>
        </p:spPr>
        <p:txBody>
          <a:bodyPr wrap="square" lIns="0" tIns="0" rIns="0" bIns="0" rtlCol="0"/>
          <a:lstStyle/>
          <a:p>
            <a:endParaRPr/>
          </a:p>
        </p:txBody>
      </p:sp>
      <p:sp>
        <p:nvSpPr>
          <p:cNvPr id="153" name="object 153"/>
          <p:cNvSpPr/>
          <p:nvPr/>
        </p:nvSpPr>
        <p:spPr>
          <a:xfrm>
            <a:off x="500906" y="4096432"/>
            <a:ext cx="88618" cy="158333"/>
          </a:xfrm>
          <a:custGeom>
            <a:avLst/>
            <a:gdLst/>
            <a:ahLst/>
            <a:cxnLst/>
            <a:rect l="l" t="t" r="r" b="b"/>
            <a:pathLst>
              <a:path w="127634" h="216535">
                <a:moveTo>
                  <a:pt x="30736" y="160274"/>
                </a:moveTo>
                <a:lnTo>
                  <a:pt x="0" y="160274"/>
                </a:lnTo>
                <a:lnTo>
                  <a:pt x="4814" y="183257"/>
                </a:lnTo>
                <a:lnTo>
                  <a:pt x="18129" y="200882"/>
                </a:lnTo>
                <a:lnTo>
                  <a:pt x="38255" y="212173"/>
                </a:lnTo>
                <a:lnTo>
                  <a:pt x="63500" y="216154"/>
                </a:lnTo>
                <a:lnTo>
                  <a:pt x="88627" y="212280"/>
                </a:lnTo>
                <a:lnTo>
                  <a:pt x="108491" y="201168"/>
                </a:lnTo>
                <a:lnTo>
                  <a:pt x="118859" y="187198"/>
                </a:lnTo>
                <a:lnTo>
                  <a:pt x="63500" y="187198"/>
                </a:lnTo>
                <a:lnTo>
                  <a:pt x="50879" y="185277"/>
                </a:lnTo>
                <a:lnTo>
                  <a:pt x="40450" y="179832"/>
                </a:lnTo>
                <a:lnTo>
                  <a:pt x="33355" y="171338"/>
                </a:lnTo>
                <a:lnTo>
                  <a:pt x="30736" y="160274"/>
                </a:lnTo>
                <a:close/>
              </a:path>
              <a:path w="127634" h="216535">
                <a:moveTo>
                  <a:pt x="63500" y="8636"/>
                </a:moveTo>
                <a:lnTo>
                  <a:pt x="38791" y="13057"/>
                </a:lnTo>
                <a:lnTo>
                  <a:pt x="18606" y="25717"/>
                </a:lnTo>
                <a:lnTo>
                  <a:pt x="4993" y="45712"/>
                </a:lnTo>
                <a:lnTo>
                  <a:pt x="0" y="72136"/>
                </a:lnTo>
                <a:lnTo>
                  <a:pt x="4421" y="98480"/>
                </a:lnTo>
                <a:lnTo>
                  <a:pt x="17082" y="118300"/>
                </a:lnTo>
                <a:lnTo>
                  <a:pt x="37077" y="130786"/>
                </a:lnTo>
                <a:lnTo>
                  <a:pt x="63500" y="135128"/>
                </a:lnTo>
                <a:lnTo>
                  <a:pt x="74997" y="136628"/>
                </a:lnTo>
                <a:lnTo>
                  <a:pt x="85186" y="141224"/>
                </a:lnTo>
                <a:lnTo>
                  <a:pt x="92470" y="149058"/>
                </a:lnTo>
                <a:lnTo>
                  <a:pt x="95252" y="160274"/>
                </a:lnTo>
                <a:lnTo>
                  <a:pt x="92791" y="171767"/>
                </a:lnTo>
                <a:lnTo>
                  <a:pt x="86043" y="180213"/>
                </a:lnTo>
                <a:lnTo>
                  <a:pt x="75962" y="185420"/>
                </a:lnTo>
                <a:lnTo>
                  <a:pt x="63500" y="187198"/>
                </a:lnTo>
                <a:lnTo>
                  <a:pt x="118859" y="187198"/>
                </a:lnTo>
                <a:lnTo>
                  <a:pt x="121545" y="183578"/>
                </a:lnTo>
                <a:lnTo>
                  <a:pt x="126240" y="160274"/>
                </a:lnTo>
                <a:lnTo>
                  <a:pt x="125121" y="148518"/>
                </a:lnTo>
                <a:lnTo>
                  <a:pt x="121097" y="137477"/>
                </a:lnTo>
                <a:lnTo>
                  <a:pt x="113167" y="127484"/>
                </a:lnTo>
                <a:lnTo>
                  <a:pt x="100331" y="118872"/>
                </a:lnTo>
                <a:lnTo>
                  <a:pt x="113138" y="109783"/>
                </a:lnTo>
                <a:lnTo>
                  <a:pt x="115067" y="106934"/>
                </a:lnTo>
                <a:lnTo>
                  <a:pt x="63500" y="106934"/>
                </a:lnTo>
                <a:lnTo>
                  <a:pt x="50773" y="104568"/>
                </a:lnTo>
                <a:lnTo>
                  <a:pt x="40355" y="97726"/>
                </a:lnTo>
                <a:lnTo>
                  <a:pt x="33319" y="86788"/>
                </a:lnTo>
                <a:lnTo>
                  <a:pt x="30736" y="72136"/>
                </a:lnTo>
                <a:lnTo>
                  <a:pt x="33319" y="57404"/>
                </a:lnTo>
                <a:lnTo>
                  <a:pt x="40355" y="46291"/>
                </a:lnTo>
                <a:lnTo>
                  <a:pt x="50773" y="39274"/>
                </a:lnTo>
                <a:lnTo>
                  <a:pt x="63500" y="36830"/>
                </a:lnTo>
                <a:lnTo>
                  <a:pt x="114827" y="36830"/>
                </a:lnTo>
                <a:lnTo>
                  <a:pt x="113540" y="35052"/>
                </a:lnTo>
                <a:lnTo>
                  <a:pt x="127507" y="17272"/>
                </a:lnTo>
                <a:lnTo>
                  <a:pt x="125490" y="15748"/>
                </a:lnTo>
                <a:lnTo>
                  <a:pt x="92203" y="15748"/>
                </a:lnTo>
                <a:lnTo>
                  <a:pt x="85467" y="12172"/>
                </a:lnTo>
                <a:lnTo>
                  <a:pt x="78327" y="10001"/>
                </a:lnTo>
                <a:lnTo>
                  <a:pt x="70949" y="8925"/>
                </a:lnTo>
                <a:lnTo>
                  <a:pt x="63500" y="8636"/>
                </a:lnTo>
                <a:close/>
              </a:path>
              <a:path w="127634" h="216535">
                <a:moveTo>
                  <a:pt x="114827" y="36830"/>
                </a:moveTo>
                <a:lnTo>
                  <a:pt x="63500" y="36830"/>
                </a:lnTo>
                <a:lnTo>
                  <a:pt x="76081" y="39310"/>
                </a:lnTo>
                <a:lnTo>
                  <a:pt x="86425" y="46386"/>
                </a:lnTo>
                <a:lnTo>
                  <a:pt x="93435" y="57511"/>
                </a:lnTo>
                <a:lnTo>
                  <a:pt x="96015" y="72136"/>
                </a:lnTo>
                <a:lnTo>
                  <a:pt x="93435" y="86681"/>
                </a:lnTo>
                <a:lnTo>
                  <a:pt x="86425" y="97631"/>
                </a:lnTo>
                <a:lnTo>
                  <a:pt x="76081" y="104532"/>
                </a:lnTo>
                <a:lnTo>
                  <a:pt x="63500" y="106934"/>
                </a:lnTo>
                <a:lnTo>
                  <a:pt x="115067" y="106934"/>
                </a:lnTo>
                <a:lnTo>
                  <a:pt x="121255" y="97790"/>
                </a:lnTo>
                <a:lnTo>
                  <a:pt x="125514" y="84653"/>
                </a:lnTo>
                <a:lnTo>
                  <a:pt x="126748" y="72136"/>
                </a:lnTo>
                <a:lnTo>
                  <a:pt x="126041" y="62091"/>
                </a:lnTo>
                <a:lnTo>
                  <a:pt x="123763" y="52546"/>
                </a:lnTo>
                <a:lnTo>
                  <a:pt x="119675" y="43525"/>
                </a:lnTo>
                <a:lnTo>
                  <a:pt x="114827" y="36830"/>
                </a:lnTo>
                <a:close/>
              </a:path>
              <a:path w="127634" h="216535">
                <a:moveTo>
                  <a:pt x="104647" y="0"/>
                </a:moveTo>
                <a:lnTo>
                  <a:pt x="92203" y="15748"/>
                </a:lnTo>
                <a:lnTo>
                  <a:pt x="125490" y="15748"/>
                </a:lnTo>
                <a:lnTo>
                  <a:pt x="104647" y="0"/>
                </a:lnTo>
                <a:close/>
              </a:path>
            </a:pathLst>
          </a:custGeom>
          <a:solidFill>
            <a:srgbClr val="FFF212"/>
          </a:solidFill>
        </p:spPr>
        <p:txBody>
          <a:bodyPr wrap="square" lIns="0" tIns="0" rIns="0" bIns="0" rtlCol="0"/>
          <a:lstStyle/>
          <a:p>
            <a:endParaRPr/>
          </a:p>
        </p:txBody>
      </p:sp>
      <p:sp>
        <p:nvSpPr>
          <p:cNvPr id="154" name="object 154"/>
          <p:cNvSpPr/>
          <p:nvPr/>
        </p:nvSpPr>
        <p:spPr>
          <a:xfrm>
            <a:off x="595417" y="4103117"/>
            <a:ext cx="77596" cy="97507"/>
          </a:xfrm>
          <a:custGeom>
            <a:avLst/>
            <a:gdLst/>
            <a:ahLst/>
            <a:cxnLst/>
            <a:rect l="l" t="t" r="r" b="b"/>
            <a:pathLst>
              <a:path w="111759" h="133350">
                <a:moveTo>
                  <a:pt x="15242" y="88646"/>
                </a:moveTo>
                <a:lnTo>
                  <a:pt x="0" y="110743"/>
                </a:lnTo>
                <a:lnTo>
                  <a:pt x="13978" y="122273"/>
                </a:lnTo>
                <a:lnTo>
                  <a:pt x="28385" y="129063"/>
                </a:lnTo>
                <a:lnTo>
                  <a:pt x="43078" y="132282"/>
                </a:lnTo>
                <a:lnTo>
                  <a:pt x="57913" y="133096"/>
                </a:lnTo>
                <a:lnTo>
                  <a:pt x="81435" y="129774"/>
                </a:lnTo>
                <a:lnTo>
                  <a:pt x="98267" y="120808"/>
                </a:lnTo>
                <a:lnTo>
                  <a:pt x="108384" y="107699"/>
                </a:lnTo>
                <a:lnTo>
                  <a:pt x="108712" y="106172"/>
                </a:lnTo>
                <a:lnTo>
                  <a:pt x="58421" y="106172"/>
                </a:lnTo>
                <a:lnTo>
                  <a:pt x="47032" y="104719"/>
                </a:lnTo>
                <a:lnTo>
                  <a:pt x="34927" y="101028"/>
                </a:lnTo>
                <a:lnTo>
                  <a:pt x="23774" y="95527"/>
                </a:lnTo>
                <a:lnTo>
                  <a:pt x="15242" y="88646"/>
                </a:lnTo>
                <a:close/>
              </a:path>
              <a:path w="111759" h="133350">
                <a:moveTo>
                  <a:pt x="57150" y="0"/>
                </a:moveTo>
                <a:lnTo>
                  <a:pt x="39251" y="2039"/>
                </a:lnTo>
                <a:lnTo>
                  <a:pt x="22162" y="8699"/>
                </a:lnTo>
                <a:lnTo>
                  <a:pt x="9360" y="20788"/>
                </a:lnTo>
                <a:lnTo>
                  <a:pt x="4320" y="39115"/>
                </a:lnTo>
                <a:lnTo>
                  <a:pt x="9094" y="56939"/>
                </a:lnTo>
                <a:lnTo>
                  <a:pt x="21369" y="68548"/>
                </a:lnTo>
                <a:lnTo>
                  <a:pt x="38073" y="75156"/>
                </a:lnTo>
                <a:lnTo>
                  <a:pt x="56135" y="77977"/>
                </a:lnTo>
                <a:lnTo>
                  <a:pt x="67525" y="79255"/>
                </a:lnTo>
                <a:lnTo>
                  <a:pt x="75250" y="81724"/>
                </a:lnTo>
                <a:lnTo>
                  <a:pt x="79640" y="85621"/>
                </a:lnTo>
                <a:lnTo>
                  <a:pt x="81029" y="91186"/>
                </a:lnTo>
                <a:lnTo>
                  <a:pt x="79140" y="97420"/>
                </a:lnTo>
                <a:lnTo>
                  <a:pt x="74107" y="102203"/>
                </a:lnTo>
                <a:lnTo>
                  <a:pt x="66883" y="105223"/>
                </a:lnTo>
                <a:lnTo>
                  <a:pt x="58421" y="106172"/>
                </a:lnTo>
                <a:lnTo>
                  <a:pt x="108712" y="106172"/>
                </a:lnTo>
                <a:lnTo>
                  <a:pt x="93823" y="59975"/>
                </a:lnTo>
                <a:lnTo>
                  <a:pt x="58169" y="51815"/>
                </a:lnTo>
                <a:lnTo>
                  <a:pt x="47767" y="50385"/>
                </a:lnTo>
                <a:lnTo>
                  <a:pt x="40483" y="47620"/>
                </a:lnTo>
                <a:lnTo>
                  <a:pt x="36199" y="43523"/>
                </a:lnTo>
                <a:lnTo>
                  <a:pt x="34797" y="38100"/>
                </a:lnTo>
                <a:lnTo>
                  <a:pt x="36298" y="32833"/>
                </a:lnTo>
                <a:lnTo>
                  <a:pt x="40703" y="28924"/>
                </a:lnTo>
                <a:lnTo>
                  <a:pt x="47871" y="26491"/>
                </a:lnTo>
                <a:lnTo>
                  <a:pt x="57657" y="25653"/>
                </a:lnTo>
                <a:lnTo>
                  <a:pt x="98146" y="25653"/>
                </a:lnTo>
                <a:lnTo>
                  <a:pt x="105919" y="16510"/>
                </a:lnTo>
                <a:lnTo>
                  <a:pt x="94941" y="8572"/>
                </a:lnTo>
                <a:lnTo>
                  <a:pt x="83439" y="3492"/>
                </a:lnTo>
                <a:lnTo>
                  <a:pt x="70985" y="793"/>
                </a:lnTo>
                <a:lnTo>
                  <a:pt x="57150" y="0"/>
                </a:lnTo>
                <a:close/>
              </a:path>
              <a:path w="111759" h="133350">
                <a:moveTo>
                  <a:pt x="98146" y="25653"/>
                </a:moveTo>
                <a:lnTo>
                  <a:pt x="57657" y="25653"/>
                </a:lnTo>
                <a:lnTo>
                  <a:pt x="66288" y="26221"/>
                </a:lnTo>
                <a:lnTo>
                  <a:pt x="74297" y="28098"/>
                </a:lnTo>
                <a:lnTo>
                  <a:pt x="81734" y="31547"/>
                </a:lnTo>
                <a:lnTo>
                  <a:pt x="88647" y="36829"/>
                </a:lnTo>
                <a:lnTo>
                  <a:pt x="98146" y="25653"/>
                </a:lnTo>
                <a:close/>
              </a:path>
            </a:pathLst>
          </a:custGeom>
          <a:solidFill>
            <a:srgbClr val="FFF212"/>
          </a:solidFill>
        </p:spPr>
        <p:txBody>
          <a:bodyPr wrap="square" lIns="0" tIns="0" rIns="0" bIns="0" rtlCol="0"/>
          <a:lstStyle/>
          <a:p>
            <a:endParaRPr/>
          </a:p>
        </p:txBody>
      </p:sp>
      <p:sp>
        <p:nvSpPr>
          <p:cNvPr id="155" name="object 155"/>
          <p:cNvSpPr/>
          <p:nvPr/>
        </p:nvSpPr>
        <p:spPr>
          <a:xfrm>
            <a:off x="684285" y="4067086"/>
            <a:ext cx="84650" cy="130474"/>
          </a:xfrm>
          <a:custGeom>
            <a:avLst/>
            <a:gdLst/>
            <a:ahLst/>
            <a:cxnLst/>
            <a:rect l="l" t="t" r="r" b="b"/>
            <a:pathLst>
              <a:path w="121919" h="178435">
                <a:moveTo>
                  <a:pt x="30989" y="0"/>
                </a:moveTo>
                <a:lnTo>
                  <a:pt x="0" y="0"/>
                </a:lnTo>
                <a:lnTo>
                  <a:pt x="0" y="178053"/>
                </a:lnTo>
                <a:lnTo>
                  <a:pt x="30989" y="178053"/>
                </a:lnTo>
                <a:lnTo>
                  <a:pt x="30989" y="114046"/>
                </a:lnTo>
                <a:lnTo>
                  <a:pt x="33259" y="100758"/>
                </a:lnTo>
                <a:lnTo>
                  <a:pt x="39625" y="89852"/>
                </a:lnTo>
                <a:lnTo>
                  <a:pt x="49421" y="82470"/>
                </a:lnTo>
                <a:lnTo>
                  <a:pt x="61978" y="79755"/>
                </a:lnTo>
                <a:lnTo>
                  <a:pt x="114917" y="79755"/>
                </a:lnTo>
                <a:lnTo>
                  <a:pt x="110125" y="69850"/>
                </a:lnTo>
                <a:lnTo>
                  <a:pt x="30989" y="69850"/>
                </a:lnTo>
                <a:lnTo>
                  <a:pt x="30989" y="0"/>
                </a:lnTo>
                <a:close/>
              </a:path>
              <a:path w="121919" h="178435">
                <a:moveTo>
                  <a:pt x="114917" y="79755"/>
                </a:moveTo>
                <a:lnTo>
                  <a:pt x="61978" y="79755"/>
                </a:lnTo>
                <a:lnTo>
                  <a:pt x="73387" y="81621"/>
                </a:lnTo>
                <a:lnTo>
                  <a:pt x="82392" y="87439"/>
                </a:lnTo>
                <a:lnTo>
                  <a:pt x="88302" y="97543"/>
                </a:lnTo>
                <a:lnTo>
                  <a:pt x="90388" y="112013"/>
                </a:lnTo>
                <a:lnTo>
                  <a:pt x="90425" y="178053"/>
                </a:lnTo>
                <a:lnTo>
                  <a:pt x="121414" y="178053"/>
                </a:lnTo>
                <a:lnTo>
                  <a:pt x="121414" y="112013"/>
                </a:lnTo>
                <a:lnTo>
                  <a:pt x="118398" y="86951"/>
                </a:lnTo>
                <a:lnTo>
                  <a:pt x="114917" y="79755"/>
                </a:lnTo>
                <a:close/>
              </a:path>
              <a:path w="121919" h="178435">
                <a:moveTo>
                  <a:pt x="70106" y="51053"/>
                </a:moveTo>
                <a:lnTo>
                  <a:pt x="59566" y="51954"/>
                </a:lnTo>
                <a:lnTo>
                  <a:pt x="49406" y="55022"/>
                </a:lnTo>
                <a:lnTo>
                  <a:pt x="39817" y="60805"/>
                </a:lnTo>
                <a:lnTo>
                  <a:pt x="30989" y="69850"/>
                </a:lnTo>
                <a:lnTo>
                  <a:pt x="110125" y="69850"/>
                </a:lnTo>
                <a:lnTo>
                  <a:pt x="109096" y="67722"/>
                </a:lnTo>
                <a:lnTo>
                  <a:pt x="93125" y="55399"/>
                </a:lnTo>
                <a:lnTo>
                  <a:pt x="70106" y="51053"/>
                </a:lnTo>
                <a:close/>
              </a:path>
            </a:pathLst>
          </a:custGeom>
          <a:solidFill>
            <a:srgbClr val="FFF212"/>
          </a:solidFill>
        </p:spPr>
        <p:txBody>
          <a:bodyPr wrap="square" lIns="0" tIns="0" rIns="0" bIns="0" rtlCol="0"/>
          <a:lstStyle/>
          <a:p>
            <a:endParaRPr/>
          </a:p>
        </p:txBody>
      </p:sp>
      <p:sp>
        <p:nvSpPr>
          <p:cNvPr id="156" name="object 156"/>
          <p:cNvSpPr/>
          <p:nvPr/>
        </p:nvSpPr>
        <p:spPr>
          <a:xfrm>
            <a:off x="782324" y="4066669"/>
            <a:ext cx="25571" cy="130938"/>
          </a:xfrm>
          <a:custGeom>
            <a:avLst/>
            <a:gdLst/>
            <a:ahLst/>
            <a:cxnLst/>
            <a:rect l="l" t="t" r="r" b="b"/>
            <a:pathLst>
              <a:path w="36830" h="179070">
                <a:moveTo>
                  <a:pt x="33782" y="52895"/>
                </a:moveTo>
                <a:lnTo>
                  <a:pt x="2792" y="52895"/>
                </a:lnTo>
                <a:lnTo>
                  <a:pt x="2792" y="178625"/>
                </a:lnTo>
                <a:lnTo>
                  <a:pt x="33782" y="178625"/>
                </a:lnTo>
                <a:lnTo>
                  <a:pt x="33782" y="52895"/>
                </a:lnTo>
                <a:close/>
              </a:path>
              <a:path w="36830" h="179070">
                <a:moveTo>
                  <a:pt x="18287" y="0"/>
                </a:moveTo>
                <a:lnTo>
                  <a:pt x="5714" y="4524"/>
                </a:lnTo>
                <a:lnTo>
                  <a:pt x="0" y="18097"/>
                </a:lnTo>
                <a:lnTo>
                  <a:pt x="5715" y="31670"/>
                </a:lnTo>
                <a:lnTo>
                  <a:pt x="18288" y="36194"/>
                </a:lnTo>
                <a:lnTo>
                  <a:pt x="30861" y="31670"/>
                </a:lnTo>
                <a:lnTo>
                  <a:pt x="36576" y="18097"/>
                </a:lnTo>
                <a:lnTo>
                  <a:pt x="30861" y="4524"/>
                </a:lnTo>
                <a:lnTo>
                  <a:pt x="18287" y="0"/>
                </a:lnTo>
                <a:close/>
              </a:path>
            </a:pathLst>
          </a:custGeom>
          <a:solidFill>
            <a:srgbClr val="FFF212"/>
          </a:solidFill>
        </p:spPr>
        <p:txBody>
          <a:bodyPr wrap="square" lIns="0" tIns="0" rIns="0" bIns="0" rtlCol="0"/>
          <a:lstStyle/>
          <a:p>
            <a:endParaRPr/>
          </a:p>
        </p:txBody>
      </p:sp>
      <p:sp>
        <p:nvSpPr>
          <p:cNvPr id="157" name="object 157"/>
          <p:cNvSpPr/>
          <p:nvPr/>
        </p:nvSpPr>
        <p:spPr>
          <a:xfrm>
            <a:off x="822693" y="4103674"/>
            <a:ext cx="94350" cy="131867"/>
          </a:xfrm>
          <a:custGeom>
            <a:avLst/>
            <a:gdLst/>
            <a:ahLst/>
            <a:cxnLst/>
            <a:rect l="l" t="t" r="r" b="b"/>
            <a:pathLst>
              <a:path w="135890" h="180339">
                <a:moveTo>
                  <a:pt x="28958" y="2793"/>
                </a:moveTo>
                <a:lnTo>
                  <a:pt x="0" y="2793"/>
                </a:lnTo>
                <a:lnTo>
                  <a:pt x="0" y="180339"/>
                </a:lnTo>
                <a:lnTo>
                  <a:pt x="30989" y="180339"/>
                </a:lnTo>
                <a:lnTo>
                  <a:pt x="30989" y="113284"/>
                </a:lnTo>
                <a:lnTo>
                  <a:pt x="117511" y="113284"/>
                </a:lnTo>
                <a:lnTo>
                  <a:pt x="119318" y="112013"/>
                </a:lnTo>
                <a:lnTo>
                  <a:pt x="125792" y="101091"/>
                </a:lnTo>
                <a:lnTo>
                  <a:pt x="69343" y="101091"/>
                </a:lnTo>
                <a:lnTo>
                  <a:pt x="54892" y="98286"/>
                </a:lnTo>
                <a:lnTo>
                  <a:pt x="43656" y="90646"/>
                </a:lnTo>
                <a:lnTo>
                  <a:pt x="36373" y="79339"/>
                </a:lnTo>
                <a:lnTo>
                  <a:pt x="33781" y="65531"/>
                </a:lnTo>
                <a:lnTo>
                  <a:pt x="36195" y="51724"/>
                </a:lnTo>
                <a:lnTo>
                  <a:pt x="43180" y="40417"/>
                </a:lnTo>
                <a:lnTo>
                  <a:pt x="54357" y="32777"/>
                </a:lnTo>
                <a:lnTo>
                  <a:pt x="69343" y="29972"/>
                </a:lnTo>
                <a:lnTo>
                  <a:pt x="125147" y="29972"/>
                </a:lnTo>
                <a:lnTo>
                  <a:pt x="118936" y="20065"/>
                </a:lnTo>
                <a:lnTo>
                  <a:pt x="30989" y="20065"/>
                </a:lnTo>
                <a:lnTo>
                  <a:pt x="28958" y="2793"/>
                </a:lnTo>
                <a:close/>
              </a:path>
              <a:path w="135890" h="180339">
                <a:moveTo>
                  <a:pt x="117511" y="113284"/>
                </a:moveTo>
                <a:lnTo>
                  <a:pt x="30989" y="113284"/>
                </a:lnTo>
                <a:lnTo>
                  <a:pt x="39391" y="121848"/>
                </a:lnTo>
                <a:lnTo>
                  <a:pt x="50197" y="127317"/>
                </a:lnTo>
                <a:lnTo>
                  <a:pt x="61813" y="130214"/>
                </a:lnTo>
                <a:lnTo>
                  <a:pt x="72643" y="131063"/>
                </a:lnTo>
                <a:lnTo>
                  <a:pt x="99458" y="125968"/>
                </a:lnTo>
                <a:lnTo>
                  <a:pt x="117511" y="113284"/>
                </a:lnTo>
                <a:close/>
              </a:path>
              <a:path w="135890" h="180339">
                <a:moveTo>
                  <a:pt x="125147" y="29972"/>
                </a:moveTo>
                <a:lnTo>
                  <a:pt x="69343" y="29972"/>
                </a:lnTo>
                <a:lnTo>
                  <a:pt x="84330" y="32777"/>
                </a:lnTo>
                <a:lnTo>
                  <a:pt x="95506" y="40417"/>
                </a:lnTo>
                <a:lnTo>
                  <a:pt x="102491" y="51724"/>
                </a:lnTo>
                <a:lnTo>
                  <a:pt x="104904" y="65531"/>
                </a:lnTo>
                <a:lnTo>
                  <a:pt x="102312" y="79339"/>
                </a:lnTo>
                <a:lnTo>
                  <a:pt x="95030" y="90646"/>
                </a:lnTo>
                <a:lnTo>
                  <a:pt x="83794" y="98286"/>
                </a:lnTo>
                <a:lnTo>
                  <a:pt x="69343" y="101091"/>
                </a:lnTo>
                <a:lnTo>
                  <a:pt x="125792" y="101091"/>
                </a:lnTo>
                <a:lnTo>
                  <a:pt x="131653" y="91201"/>
                </a:lnTo>
                <a:lnTo>
                  <a:pt x="135892" y="65531"/>
                </a:lnTo>
                <a:lnTo>
                  <a:pt x="131280" y="39754"/>
                </a:lnTo>
                <a:lnTo>
                  <a:pt x="125147" y="29972"/>
                </a:lnTo>
                <a:close/>
              </a:path>
              <a:path w="135890" h="180339">
                <a:moveTo>
                  <a:pt x="71629" y="0"/>
                </a:moveTo>
                <a:lnTo>
                  <a:pt x="60635" y="1170"/>
                </a:lnTo>
                <a:lnTo>
                  <a:pt x="49594" y="4794"/>
                </a:lnTo>
                <a:lnTo>
                  <a:pt x="39410" y="11037"/>
                </a:lnTo>
                <a:lnTo>
                  <a:pt x="30989" y="20065"/>
                </a:lnTo>
                <a:lnTo>
                  <a:pt x="118936" y="20065"/>
                </a:lnTo>
                <a:lnTo>
                  <a:pt x="118239" y="18954"/>
                </a:lnTo>
                <a:lnTo>
                  <a:pt x="97958" y="5060"/>
                </a:lnTo>
                <a:lnTo>
                  <a:pt x="71629" y="0"/>
                </a:lnTo>
                <a:close/>
              </a:path>
            </a:pathLst>
          </a:custGeom>
          <a:solidFill>
            <a:srgbClr val="FFF212"/>
          </a:solidFill>
        </p:spPr>
        <p:txBody>
          <a:bodyPr wrap="square" lIns="0" tIns="0" rIns="0" bIns="0" rtlCol="0"/>
          <a:lstStyle/>
          <a:p>
            <a:endParaRPr/>
          </a:p>
        </p:txBody>
      </p:sp>
      <p:sp>
        <p:nvSpPr>
          <p:cNvPr id="158" name="object 158"/>
          <p:cNvSpPr/>
          <p:nvPr/>
        </p:nvSpPr>
        <p:spPr>
          <a:xfrm>
            <a:off x="967642" y="4067086"/>
            <a:ext cx="103608" cy="130474"/>
          </a:xfrm>
          <a:custGeom>
            <a:avLst/>
            <a:gdLst/>
            <a:ahLst/>
            <a:cxnLst/>
            <a:rect l="l" t="t" r="r" b="b"/>
            <a:pathLst>
              <a:path w="149225" h="178435">
                <a:moveTo>
                  <a:pt x="83819" y="0"/>
                </a:moveTo>
                <a:lnTo>
                  <a:pt x="0" y="0"/>
                </a:lnTo>
                <a:lnTo>
                  <a:pt x="0" y="178053"/>
                </a:lnTo>
                <a:lnTo>
                  <a:pt x="33528" y="178053"/>
                </a:lnTo>
                <a:lnTo>
                  <a:pt x="33528" y="125729"/>
                </a:lnTo>
                <a:lnTo>
                  <a:pt x="83819" y="125729"/>
                </a:lnTo>
                <a:lnTo>
                  <a:pt x="120103" y="116416"/>
                </a:lnTo>
                <a:lnTo>
                  <a:pt x="140105" y="94996"/>
                </a:lnTo>
                <a:lnTo>
                  <a:pt x="33528" y="94996"/>
                </a:lnTo>
                <a:lnTo>
                  <a:pt x="33528" y="32003"/>
                </a:lnTo>
                <a:lnTo>
                  <a:pt x="141234" y="32003"/>
                </a:lnTo>
                <a:lnTo>
                  <a:pt x="120032" y="9313"/>
                </a:lnTo>
                <a:lnTo>
                  <a:pt x="83819" y="0"/>
                </a:lnTo>
                <a:close/>
              </a:path>
              <a:path w="149225" h="178435">
                <a:moveTo>
                  <a:pt x="141234" y="32003"/>
                </a:moveTo>
                <a:lnTo>
                  <a:pt x="83819" y="32003"/>
                </a:lnTo>
                <a:lnTo>
                  <a:pt x="107858" y="41846"/>
                </a:lnTo>
                <a:lnTo>
                  <a:pt x="115919" y="63500"/>
                </a:lnTo>
                <a:lnTo>
                  <a:pt x="107930" y="85153"/>
                </a:lnTo>
                <a:lnTo>
                  <a:pt x="83819" y="94996"/>
                </a:lnTo>
                <a:lnTo>
                  <a:pt x="140105" y="94996"/>
                </a:lnTo>
                <a:lnTo>
                  <a:pt x="141844" y="93133"/>
                </a:lnTo>
                <a:lnTo>
                  <a:pt x="149066" y="62864"/>
                </a:lnTo>
                <a:lnTo>
                  <a:pt x="141788" y="32596"/>
                </a:lnTo>
                <a:lnTo>
                  <a:pt x="141234" y="32003"/>
                </a:lnTo>
                <a:close/>
              </a:path>
            </a:pathLst>
          </a:custGeom>
          <a:solidFill>
            <a:srgbClr val="FFF212"/>
          </a:solidFill>
        </p:spPr>
        <p:txBody>
          <a:bodyPr wrap="square" lIns="0" tIns="0" rIns="0" bIns="0" rtlCol="0"/>
          <a:lstStyle/>
          <a:p>
            <a:endParaRPr/>
          </a:p>
        </p:txBody>
      </p:sp>
      <p:sp>
        <p:nvSpPr>
          <p:cNvPr id="159" name="object 159"/>
          <p:cNvSpPr/>
          <p:nvPr/>
        </p:nvSpPr>
        <p:spPr>
          <a:xfrm>
            <a:off x="1079089" y="4103303"/>
            <a:ext cx="68778" cy="94257"/>
          </a:xfrm>
          <a:custGeom>
            <a:avLst/>
            <a:gdLst/>
            <a:ahLst/>
            <a:cxnLst/>
            <a:rect l="l" t="t" r="r" b="b"/>
            <a:pathLst>
              <a:path w="99060" h="128904">
                <a:moveTo>
                  <a:pt x="28689" y="3301"/>
                </a:moveTo>
                <a:lnTo>
                  <a:pt x="0" y="3301"/>
                </a:lnTo>
                <a:lnTo>
                  <a:pt x="0" y="128524"/>
                </a:lnTo>
                <a:lnTo>
                  <a:pt x="30987" y="128524"/>
                </a:lnTo>
                <a:lnTo>
                  <a:pt x="30987" y="62484"/>
                </a:lnTo>
                <a:lnTo>
                  <a:pt x="33583" y="47771"/>
                </a:lnTo>
                <a:lnTo>
                  <a:pt x="40511" y="37941"/>
                </a:lnTo>
                <a:lnTo>
                  <a:pt x="50485" y="32444"/>
                </a:lnTo>
                <a:lnTo>
                  <a:pt x="62217" y="30734"/>
                </a:lnTo>
                <a:lnTo>
                  <a:pt x="88799" y="30734"/>
                </a:lnTo>
                <a:lnTo>
                  <a:pt x="95520" y="17780"/>
                </a:lnTo>
                <a:lnTo>
                  <a:pt x="30987" y="17780"/>
                </a:lnTo>
                <a:lnTo>
                  <a:pt x="28689" y="3301"/>
                </a:lnTo>
                <a:close/>
              </a:path>
              <a:path w="99060" h="128904">
                <a:moveTo>
                  <a:pt x="88799" y="30734"/>
                </a:moveTo>
                <a:lnTo>
                  <a:pt x="72390" y="30734"/>
                </a:lnTo>
                <a:lnTo>
                  <a:pt x="78219" y="33527"/>
                </a:lnTo>
                <a:lnTo>
                  <a:pt x="84582" y="38862"/>
                </a:lnTo>
                <a:lnTo>
                  <a:pt x="88799" y="30734"/>
                </a:lnTo>
                <a:close/>
              </a:path>
              <a:path w="99060" h="128904">
                <a:moveTo>
                  <a:pt x="66293" y="0"/>
                </a:moveTo>
                <a:lnTo>
                  <a:pt x="56776" y="599"/>
                </a:lnTo>
                <a:lnTo>
                  <a:pt x="47497" y="3079"/>
                </a:lnTo>
                <a:lnTo>
                  <a:pt x="38790" y="8465"/>
                </a:lnTo>
                <a:lnTo>
                  <a:pt x="30987" y="17780"/>
                </a:lnTo>
                <a:lnTo>
                  <a:pt x="95520" y="17780"/>
                </a:lnTo>
                <a:lnTo>
                  <a:pt x="98552" y="11937"/>
                </a:lnTo>
                <a:lnTo>
                  <a:pt x="92440" y="7179"/>
                </a:lnTo>
                <a:lnTo>
                  <a:pt x="84709" y="3397"/>
                </a:lnTo>
                <a:lnTo>
                  <a:pt x="75834" y="900"/>
                </a:lnTo>
                <a:lnTo>
                  <a:pt x="66293" y="0"/>
                </a:lnTo>
                <a:close/>
              </a:path>
            </a:pathLst>
          </a:custGeom>
          <a:solidFill>
            <a:srgbClr val="FFF212"/>
          </a:solidFill>
        </p:spPr>
        <p:txBody>
          <a:bodyPr wrap="square" lIns="0" tIns="0" rIns="0" bIns="0" rtlCol="0"/>
          <a:lstStyle/>
          <a:p>
            <a:endParaRPr/>
          </a:p>
        </p:txBody>
      </p:sp>
      <p:sp>
        <p:nvSpPr>
          <p:cNvPr id="160" name="object 160"/>
          <p:cNvSpPr/>
          <p:nvPr/>
        </p:nvSpPr>
        <p:spPr>
          <a:xfrm>
            <a:off x="1149084" y="4103860"/>
            <a:ext cx="90823" cy="95650"/>
          </a:xfrm>
          <a:custGeom>
            <a:avLst/>
            <a:gdLst/>
            <a:ahLst/>
            <a:cxnLst/>
            <a:rect l="l" t="t" r="r" b="b"/>
            <a:pathLst>
              <a:path w="130810" h="130810">
                <a:moveTo>
                  <a:pt x="64769" y="0"/>
                </a:moveTo>
                <a:lnTo>
                  <a:pt x="37826" y="5163"/>
                </a:lnTo>
                <a:lnTo>
                  <a:pt x="17430" y="19208"/>
                </a:lnTo>
                <a:lnTo>
                  <a:pt x="4512" y="39969"/>
                </a:lnTo>
                <a:lnTo>
                  <a:pt x="0" y="65277"/>
                </a:lnTo>
                <a:lnTo>
                  <a:pt x="4444" y="90693"/>
                </a:lnTo>
                <a:lnTo>
                  <a:pt x="17271" y="111442"/>
                </a:lnTo>
                <a:lnTo>
                  <a:pt x="37718" y="125428"/>
                </a:lnTo>
                <a:lnTo>
                  <a:pt x="65024" y="130556"/>
                </a:lnTo>
                <a:lnTo>
                  <a:pt x="92368" y="125428"/>
                </a:lnTo>
                <a:lnTo>
                  <a:pt x="112902" y="111442"/>
                </a:lnTo>
                <a:lnTo>
                  <a:pt x="118712" y="102108"/>
                </a:lnTo>
                <a:lnTo>
                  <a:pt x="65024" y="102108"/>
                </a:lnTo>
                <a:lnTo>
                  <a:pt x="50168" y="99032"/>
                </a:lnTo>
                <a:lnTo>
                  <a:pt x="39528" y="90836"/>
                </a:lnTo>
                <a:lnTo>
                  <a:pt x="33127" y="79069"/>
                </a:lnTo>
                <a:lnTo>
                  <a:pt x="30987" y="65277"/>
                </a:lnTo>
                <a:lnTo>
                  <a:pt x="33162" y="51554"/>
                </a:lnTo>
                <a:lnTo>
                  <a:pt x="39624" y="39687"/>
                </a:lnTo>
                <a:lnTo>
                  <a:pt x="50276" y="31345"/>
                </a:lnTo>
                <a:lnTo>
                  <a:pt x="65024" y="28194"/>
                </a:lnTo>
                <a:lnTo>
                  <a:pt x="118194" y="28194"/>
                </a:lnTo>
                <a:lnTo>
                  <a:pt x="112490" y="19208"/>
                </a:lnTo>
                <a:lnTo>
                  <a:pt x="91832" y="5163"/>
                </a:lnTo>
                <a:lnTo>
                  <a:pt x="64769" y="0"/>
                </a:lnTo>
                <a:close/>
              </a:path>
              <a:path w="130810" h="130810">
                <a:moveTo>
                  <a:pt x="118194" y="28194"/>
                </a:moveTo>
                <a:lnTo>
                  <a:pt x="65024" y="28194"/>
                </a:lnTo>
                <a:lnTo>
                  <a:pt x="79128" y="31345"/>
                </a:lnTo>
                <a:lnTo>
                  <a:pt x="89852" y="39687"/>
                </a:lnTo>
                <a:lnTo>
                  <a:pt x="96670" y="51554"/>
                </a:lnTo>
                <a:lnTo>
                  <a:pt x="99060" y="65277"/>
                </a:lnTo>
                <a:lnTo>
                  <a:pt x="96920" y="79069"/>
                </a:lnTo>
                <a:lnTo>
                  <a:pt x="90519" y="90836"/>
                </a:lnTo>
                <a:lnTo>
                  <a:pt x="79879" y="99032"/>
                </a:lnTo>
                <a:lnTo>
                  <a:pt x="65024" y="102108"/>
                </a:lnTo>
                <a:lnTo>
                  <a:pt x="118712" y="102108"/>
                </a:lnTo>
                <a:lnTo>
                  <a:pt x="125817" y="90693"/>
                </a:lnTo>
                <a:lnTo>
                  <a:pt x="130301" y="65277"/>
                </a:lnTo>
                <a:lnTo>
                  <a:pt x="125670" y="39969"/>
                </a:lnTo>
                <a:lnTo>
                  <a:pt x="118194" y="28194"/>
                </a:lnTo>
                <a:close/>
              </a:path>
            </a:pathLst>
          </a:custGeom>
          <a:solidFill>
            <a:srgbClr val="FFF212"/>
          </a:solidFill>
        </p:spPr>
        <p:txBody>
          <a:bodyPr wrap="square" lIns="0" tIns="0" rIns="0" bIns="0" rtlCol="0"/>
          <a:lstStyle/>
          <a:p>
            <a:endParaRPr/>
          </a:p>
        </p:txBody>
      </p:sp>
      <p:sp>
        <p:nvSpPr>
          <p:cNvPr id="161" name="object 161"/>
          <p:cNvSpPr/>
          <p:nvPr/>
        </p:nvSpPr>
        <p:spPr>
          <a:xfrm>
            <a:off x="1247473" y="4096432"/>
            <a:ext cx="88618" cy="158333"/>
          </a:xfrm>
          <a:custGeom>
            <a:avLst/>
            <a:gdLst/>
            <a:ahLst/>
            <a:cxnLst/>
            <a:rect l="l" t="t" r="r" b="b"/>
            <a:pathLst>
              <a:path w="127635" h="216535">
                <a:moveTo>
                  <a:pt x="30733" y="160274"/>
                </a:moveTo>
                <a:lnTo>
                  <a:pt x="0" y="160274"/>
                </a:lnTo>
                <a:lnTo>
                  <a:pt x="4814" y="183257"/>
                </a:lnTo>
                <a:lnTo>
                  <a:pt x="18129" y="200882"/>
                </a:lnTo>
                <a:lnTo>
                  <a:pt x="38254" y="212173"/>
                </a:lnTo>
                <a:lnTo>
                  <a:pt x="63500" y="216154"/>
                </a:lnTo>
                <a:lnTo>
                  <a:pt x="88626" y="212280"/>
                </a:lnTo>
                <a:lnTo>
                  <a:pt x="108489" y="201168"/>
                </a:lnTo>
                <a:lnTo>
                  <a:pt x="118856" y="187198"/>
                </a:lnTo>
                <a:lnTo>
                  <a:pt x="63500" y="187198"/>
                </a:lnTo>
                <a:lnTo>
                  <a:pt x="50879" y="185277"/>
                </a:lnTo>
                <a:lnTo>
                  <a:pt x="40449" y="179832"/>
                </a:lnTo>
                <a:lnTo>
                  <a:pt x="33353" y="171338"/>
                </a:lnTo>
                <a:lnTo>
                  <a:pt x="30733" y="160274"/>
                </a:lnTo>
                <a:close/>
              </a:path>
              <a:path w="127635" h="216535">
                <a:moveTo>
                  <a:pt x="63500" y="8636"/>
                </a:moveTo>
                <a:lnTo>
                  <a:pt x="38790" y="13057"/>
                </a:lnTo>
                <a:lnTo>
                  <a:pt x="18605" y="25717"/>
                </a:lnTo>
                <a:lnTo>
                  <a:pt x="4992" y="45712"/>
                </a:lnTo>
                <a:lnTo>
                  <a:pt x="0" y="72136"/>
                </a:lnTo>
                <a:lnTo>
                  <a:pt x="4421" y="98480"/>
                </a:lnTo>
                <a:lnTo>
                  <a:pt x="17081" y="118300"/>
                </a:lnTo>
                <a:lnTo>
                  <a:pt x="37076" y="130786"/>
                </a:lnTo>
                <a:lnTo>
                  <a:pt x="63500" y="135128"/>
                </a:lnTo>
                <a:lnTo>
                  <a:pt x="74997" y="136628"/>
                </a:lnTo>
                <a:lnTo>
                  <a:pt x="85185" y="141224"/>
                </a:lnTo>
                <a:lnTo>
                  <a:pt x="92467" y="149058"/>
                </a:lnTo>
                <a:lnTo>
                  <a:pt x="95250" y="160274"/>
                </a:lnTo>
                <a:lnTo>
                  <a:pt x="92789" y="171767"/>
                </a:lnTo>
                <a:lnTo>
                  <a:pt x="86042" y="180213"/>
                </a:lnTo>
                <a:lnTo>
                  <a:pt x="75961" y="185420"/>
                </a:lnTo>
                <a:lnTo>
                  <a:pt x="63500" y="187198"/>
                </a:lnTo>
                <a:lnTo>
                  <a:pt x="118856" y="187198"/>
                </a:lnTo>
                <a:lnTo>
                  <a:pt x="121542" y="183578"/>
                </a:lnTo>
                <a:lnTo>
                  <a:pt x="126237" y="160274"/>
                </a:lnTo>
                <a:lnTo>
                  <a:pt x="125118" y="148518"/>
                </a:lnTo>
                <a:lnTo>
                  <a:pt x="121094" y="137477"/>
                </a:lnTo>
                <a:lnTo>
                  <a:pt x="113164" y="127484"/>
                </a:lnTo>
                <a:lnTo>
                  <a:pt x="100329" y="118872"/>
                </a:lnTo>
                <a:lnTo>
                  <a:pt x="113137" y="109783"/>
                </a:lnTo>
                <a:lnTo>
                  <a:pt x="115065" y="106934"/>
                </a:lnTo>
                <a:lnTo>
                  <a:pt x="63500" y="106934"/>
                </a:lnTo>
                <a:lnTo>
                  <a:pt x="50772" y="104568"/>
                </a:lnTo>
                <a:lnTo>
                  <a:pt x="40354" y="97726"/>
                </a:lnTo>
                <a:lnTo>
                  <a:pt x="33317" y="86788"/>
                </a:lnTo>
                <a:lnTo>
                  <a:pt x="30733" y="72136"/>
                </a:lnTo>
                <a:lnTo>
                  <a:pt x="33317" y="57404"/>
                </a:lnTo>
                <a:lnTo>
                  <a:pt x="40354" y="46291"/>
                </a:lnTo>
                <a:lnTo>
                  <a:pt x="50772" y="39274"/>
                </a:lnTo>
                <a:lnTo>
                  <a:pt x="63500" y="36830"/>
                </a:lnTo>
                <a:lnTo>
                  <a:pt x="114825" y="36830"/>
                </a:lnTo>
                <a:lnTo>
                  <a:pt x="113537" y="35052"/>
                </a:lnTo>
                <a:lnTo>
                  <a:pt x="127507" y="17272"/>
                </a:lnTo>
                <a:lnTo>
                  <a:pt x="125490" y="15748"/>
                </a:lnTo>
                <a:lnTo>
                  <a:pt x="92201" y="15748"/>
                </a:lnTo>
                <a:lnTo>
                  <a:pt x="85467" y="12172"/>
                </a:lnTo>
                <a:lnTo>
                  <a:pt x="78327" y="10001"/>
                </a:lnTo>
                <a:lnTo>
                  <a:pt x="70949" y="8925"/>
                </a:lnTo>
                <a:lnTo>
                  <a:pt x="63500" y="8636"/>
                </a:lnTo>
                <a:close/>
              </a:path>
              <a:path w="127635" h="216535">
                <a:moveTo>
                  <a:pt x="114825" y="36830"/>
                </a:moveTo>
                <a:lnTo>
                  <a:pt x="63500" y="36830"/>
                </a:lnTo>
                <a:lnTo>
                  <a:pt x="76080" y="39310"/>
                </a:lnTo>
                <a:lnTo>
                  <a:pt x="86423" y="46386"/>
                </a:lnTo>
                <a:lnTo>
                  <a:pt x="93432" y="57511"/>
                </a:lnTo>
                <a:lnTo>
                  <a:pt x="96011" y="72136"/>
                </a:lnTo>
                <a:lnTo>
                  <a:pt x="93432" y="86681"/>
                </a:lnTo>
                <a:lnTo>
                  <a:pt x="86423" y="97631"/>
                </a:lnTo>
                <a:lnTo>
                  <a:pt x="76080" y="104532"/>
                </a:lnTo>
                <a:lnTo>
                  <a:pt x="63500" y="106934"/>
                </a:lnTo>
                <a:lnTo>
                  <a:pt x="115065" y="106934"/>
                </a:lnTo>
                <a:lnTo>
                  <a:pt x="121253" y="97790"/>
                </a:lnTo>
                <a:lnTo>
                  <a:pt x="125511" y="84653"/>
                </a:lnTo>
                <a:lnTo>
                  <a:pt x="126745" y="72136"/>
                </a:lnTo>
                <a:lnTo>
                  <a:pt x="126039" y="62091"/>
                </a:lnTo>
                <a:lnTo>
                  <a:pt x="123761" y="52546"/>
                </a:lnTo>
                <a:lnTo>
                  <a:pt x="119673" y="43525"/>
                </a:lnTo>
                <a:lnTo>
                  <a:pt x="114825" y="36830"/>
                </a:lnTo>
                <a:close/>
              </a:path>
              <a:path w="127635" h="216535">
                <a:moveTo>
                  <a:pt x="104647" y="0"/>
                </a:moveTo>
                <a:lnTo>
                  <a:pt x="92201" y="15748"/>
                </a:lnTo>
                <a:lnTo>
                  <a:pt x="125490" y="15748"/>
                </a:lnTo>
                <a:lnTo>
                  <a:pt x="104647" y="0"/>
                </a:lnTo>
                <a:close/>
              </a:path>
            </a:pathLst>
          </a:custGeom>
          <a:solidFill>
            <a:srgbClr val="FFF212"/>
          </a:solidFill>
        </p:spPr>
        <p:txBody>
          <a:bodyPr wrap="square" lIns="0" tIns="0" rIns="0" bIns="0" rtlCol="0"/>
          <a:lstStyle/>
          <a:p>
            <a:endParaRPr/>
          </a:p>
        </p:txBody>
      </p:sp>
      <p:sp>
        <p:nvSpPr>
          <p:cNvPr id="162" name="object 162"/>
          <p:cNvSpPr/>
          <p:nvPr/>
        </p:nvSpPr>
        <p:spPr>
          <a:xfrm>
            <a:off x="1346742" y="4103303"/>
            <a:ext cx="68778" cy="94257"/>
          </a:xfrm>
          <a:custGeom>
            <a:avLst/>
            <a:gdLst/>
            <a:ahLst/>
            <a:cxnLst/>
            <a:rect l="l" t="t" r="r" b="b"/>
            <a:pathLst>
              <a:path w="99060" h="128904">
                <a:moveTo>
                  <a:pt x="28702" y="3301"/>
                </a:moveTo>
                <a:lnTo>
                  <a:pt x="0" y="3301"/>
                </a:lnTo>
                <a:lnTo>
                  <a:pt x="0" y="128524"/>
                </a:lnTo>
                <a:lnTo>
                  <a:pt x="30987" y="128524"/>
                </a:lnTo>
                <a:lnTo>
                  <a:pt x="30987" y="62484"/>
                </a:lnTo>
                <a:lnTo>
                  <a:pt x="33583" y="47771"/>
                </a:lnTo>
                <a:lnTo>
                  <a:pt x="40512" y="37941"/>
                </a:lnTo>
                <a:lnTo>
                  <a:pt x="50490" y="32444"/>
                </a:lnTo>
                <a:lnTo>
                  <a:pt x="62230" y="30734"/>
                </a:lnTo>
                <a:lnTo>
                  <a:pt x="88799" y="30734"/>
                </a:lnTo>
                <a:lnTo>
                  <a:pt x="95520" y="17780"/>
                </a:lnTo>
                <a:lnTo>
                  <a:pt x="30987" y="17780"/>
                </a:lnTo>
                <a:lnTo>
                  <a:pt x="28702" y="3301"/>
                </a:lnTo>
                <a:close/>
              </a:path>
              <a:path w="99060" h="128904">
                <a:moveTo>
                  <a:pt x="88799" y="30734"/>
                </a:moveTo>
                <a:lnTo>
                  <a:pt x="72390" y="30734"/>
                </a:lnTo>
                <a:lnTo>
                  <a:pt x="78231" y="33527"/>
                </a:lnTo>
                <a:lnTo>
                  <a:pt x="84581" y="38862"/>
                </a:lnTo>
                <a:lnTo>
                  <a:pt x="88799" y="30734"/>
                </a:lnTo>
                <a:close/>
              </a:path>
              <a:path w="99060" h="128904">
                <a:moveTo>
                  <a:pt x="66293" y="0"/>
                </a:moveTo>
                <a:lnTo>
                  <a:pt x="56776" y="599"/>
                </a:lnTo>
                <a:lnTo>
                  <a:pt x="47498" y="3079"/>
                </a:lnTo>
                <a:lnTo>
                  <a:pt x="38790" y="8465"/>
                </a:lnTo>
                <a:lnTo>
                  <a:pt x="30987" y="17780"/>
                </a:lnTo>
                <a:lnTo>
                  <a:pt x="95520" y="17780"/>
                </a:lnTo>
                <a:lnTo>
                  <a:pt x="98552" y="11937"/>
                </a:lnTo>
                <a:lnTo>
                  <a:pt x="92440" y="7179"/>
                </a:lnTo>
                <a:lnTo>
                  <a:pt x="84708" y="3397"/>
                </a:lnTo>
                <a:lnTo>
                  <a:pt x="75834" y="900"/>
                </a:lnTo>
                <a:lnTo>
                  <a:pt x="66293" y="0"/>
                </a:lnTo>
                <a:close/>
              </a:path>
            </a:pathLst>
          </a:custGeom>
          <a:solidFill>
            <a:srgbClr val="FFF212"/>
          </a:solidFill>
        </p:spPr>
        <p:txBody>
          <a:bodyPr wrap="square" lIns="0" tIns="0" rIns="0" bIns="0" rtlCol="0"/>
          <a:lstStyle/>
          <a:p>
            <a:endParaRPr/>
          </a:p>
        </p:txBody>
      </p:sp>
      <p:sp>
        <p:nvSpPr>
          <p:cNvPr id="163" name="object 163"/>
          <p:cNvSpPr/>
          <p:nvPr/>
        </p:nvSpPr>
        <p:spPr>
          <a:xfrm>
            <a:off x="1416032" y="4103489"/>
            <a:ext cx="94350" cy="96578"/>
          </a:xfrm>
          <a:custGeom>
            <a:avLst/>
            <a:gdLst/>
            <a:ahLst/>
            <a:cxnLst/>
            <a:rect l="l" t="t" r="r" b="b"/>
            <a:pathLst>
              <a:path w="135889" h="132079">
                <a:moveTo>
                  <a:pt x="65278" y="0"/>
                </a:moveTo>
                <a:lnTo>
                  <a:pt x="39647" y="4060"/>
                </a:lnTo>
                <a:lnTo>
                  <a:pt x="18922" y="16478"/>
                </a:lnTo>
                <a:lnTo>
                  <a:pt x="5056" y="37040"/>
                </a:lnTo>
                <a:lnTo>
                  <a:pt x="0" y="65531"/>
                </a:lnTo>
                <a:lnTo>
                  <a:pt x="4865" y="94503"/>
                </a:lnTo>
                <a:lnTo>
                  <a:pt x="18351" y="115379"/>
                </a:lnTo>
                <a:lnTo>
                  <a:pt x="38790" y="127968"/>
                </a:lnTo>
                <a:lnTo>
                  <a:pt x="64516" y="132079"/>
                </a:lnTo>
                <a:lnTo>
                  <a:pt x="75766" y="130591"/>
                </a:lnTo>
                <a:lnTo>
                  <a:pt x="87417" y="126460"/>
                </a:lnTo>
                <a:lnTo>
                  <a:pt x="97777" y="119614"/>
                </a:lnTo>
                <a:lnTo>
                  <a:pt x="105156" y="109981"/>
                </a:lnTo>
                <a:lnTo>
                  <a:pt x="135902" y="109981"/>
                </a:lnTo>
                <a:lnTo>
                  <a:pt x="135902" y="103631"/>
                </a:lnTo>
                <a:lnTo>
                  <a:pt x="68072" y="103631"/>
                </a:lnTo>
                <a:lnTo>
                  <a:pt x="53597" y="101036"/>
                </a:lnTo>
                <a:lnTo>
                  <a:pt x="41814" y="93535"/>
                </a:lnTo>
                <a:lnTo>
                  <a:pt x="33889" y="81557"/>
                </a:lnTo>
                <a:lnTo>
                  <a:pt x="30987" y="65531"/>
                </a:lnTo>
                <a:lnTo>
                  <a:pt x="33889" y="49545"/>
                </a:lnTo>
                <a:lnTo>
                  <a:pt x="41814" y="37655"/>
                </a:lnTo>
                <a:lnTo>
                  <a:pt x="53597" y="30241"/>
                </a:lnTo>
                <a:lnTo>
                  <a:pt x="68072" y="27685"/>
                </a:lnTo>
                <a:lnTo>
                  <a:pt x="135902" y="27685"/>
                </a:lnTo>
                <a:lnTo>
                  <a:pt x="135902" y="20319"/>
                </a:lnTo>
                <a:lnTo>
                  <a:pt x="105156" y="20319"/>
                </a:lnTo>
                <a:lnTo>
                  <a:pt x="98289" y="11894"/>
                </a:lnTo>
                <a:lnTo>
                  <a:pt x="88846" y="5492"/>
                </a:lnTo>
                <a:lnTo>
                  <a:pt x="77588" y="1424"/>
                </a:lnTo>
                <a:lnTo>
                  <a:pt x="65278" y="0"/>
                </a:lnTo>
                <a:close/>
              </a:path>
              <a:path w="135889" h="132079">
                <a:moveTo>
                  <a:pt x="135902" y="109981"/>
                </a:moveTo>
                <a:lnTo>
                  <a:pt x="105156" y="109981"/>
                </a:lnTo>
                <a:lnTo>
                  <a:pt x="106692" y="128269"/>
                </a:lnTo>
                <a:lnTo>
                  <a:pt x="135902" y="128269"/>
                </a:lnTo>
                <a:lnTo>
                  <a:pt x="135902" y="109981"/>
                </a:lnTo>
                <a:close/>
              </a:path>
              <a:path w="135889" h="132079">
                <a:moveTo>
                  <a:pt x="135902" y="27685"/>
                </a:moveTo>
                <a:lnTo>
                  <a:pt x="68072" y="27685"/>
                </a:lnTo>
                <a:lnTo>
                  <a:pt x="95511" y="39552"/>
                </a:lnTo>
                <a:lnTo>
                  <a:pt x="104657" y="65658"/>
                </a:lnTo>
                <a:lnTo>
                  <a:pt x="95511" y="91765"/>
                </a:lnTo>
                <a:lnTo>
                  <a:pt x="68072" y="103631"/>
                </a:lnTo>
                <a:lnTo>
                  <a:pt x="135902" y="103631"/>
                </a:lnTo>
                <a:lnTo>
                  <a:pt x="135902" y="27685"/>
                </a:lnTo>
                <a:close/>
              </a:path>
              <a:path w="135889" h="132079">
                <a:moveTo>
                  <a:pt x="135902" y="3047"/>
                </a:moveTo>
                <a:lnTo>
                  <a:pt x="106184" y="3047"/>
                </a:lnTo>
                <a:lnTo>
                  <a:pt x="105156" y="20319"/>
                </a:lnTo>
                <a:lnTo>
                  <a:pt x="135902" y="20319"/>
                </a:lnTo>
                <a:lnTo>
                  <a:pt x="135902" y="3047"/>
                </a:lnTo>
                <a:close/>
              </a:path>
            </a:pathLst>
          </a:custGeom>
          <a:solidFill>
            <a:srgbClr val="FFF212"/>
          </a:solidFill>
        </p:spPr>
        <p:txBody>
          <a:bodyPr wrap="square" lIns="0" tIns="0" rIns="0" bIns="0" rtlCol="0"/>
          <a:lstStyle/>
          <a:p>
            <a:endParaRPr/>
          </a:p>
        </p:txBody>
      </p:sp>
      <p:sp>
        <p:nvSpPr>
          <p:cNvPr id="164" name="object 164"/>
          <p:cNvSpPr/>
          <p:nvPr/>
        </p:nvSpPr>
        <p:spPr>
          <a:xfrm>
            <a:off x="1526069" y="4104047"/>
            <a:ext cx="136234" cy="93328"/>
          </a:xfrm>
          <a:custGeom>
            <a:avLst/>
            <a:gdLst/>
            <a:ahLst/>
            <a:cxnLst/>
            <a:rect l="l" t="t" r="r" b="b"/>
            <a:pathLst>
              <a:path w="196214" h="127635">
                <a:moveTo>
                  <a:pt x="28701" y="2031"/>
                </a:moveTo>
                <a:lnTo>
                  <a:pt x="0" y="2031"/>
                </a:lnTo>
                <a:lnTo>
                  <a:pt x="0" y="127507"/>
                </a:lnTo>
                <a:lnTo>
                  <a:pt x="30987" y="127507"/>
                </a:lnTo>
                <a:lnTo>
                  <a:pt x="31065" y="59943"/>
                </a:lnTo>
                <a:lnTo>
                  <a:pt x="32797" y="48565"/>
                </a:lnTo>
                <a:lnTo>
                  <a:pt x="38036" y="38512"/>
                </a:lnTo>
                <a:lnTo>
                  <a:pt x="46418" y="31555"/>
                </a:lnTo>
                <a:lnTo>
                  <a:pt x="57657" y="28955"/>
                </a:lnTo>
                <a:lnTo>
                  <a:pt x="189691" y="28955"/>
                </a:lnTo>
                <a:lnTo>
                  <a:pt x="186724" y="23367"/>
                </a:lnTo>
                <a:lnTo>
                  <a:pt x="101091" y="23367"/>
                </a:lnTo>
                <a:lnTo>
                  <a:pt x="97364" y="17271"/>
                </a:lnTo>
                <a:lnTo>
                  <a:pt x="30987" y="17271"/>
                </a:lnTo>
                <a:lnTo>
                  <a:pt x="28701" y="2031"/>
                </a:lnTo>
                <a:close/>
              </a:path>
              <a:path w="196214" h="127635">
                <a:moveTo>
                  <a:pt x="189691" y="28955"/>
                </a:moveTo>
                <a:lnTo>
                  <a:pt x="57657" y="28955"/>
                </a:lnTo>
                <a:lnTo>
                  <a:pt x="68845" y="31555"/>
                </a:lnTo>
                <a:lnTo>
                  <a:pt x="76866" y="38512"/>
                </a:lnTo>
                <a:lnTo>
                  <a:pt x="81696" y="48565"/>
                </a:lnTo>
                <a:lnTo>
                  <a:pt x="83242" y="59943"/>
                </a:lnTo>
                <a:lnTo>
                  <a:pt x="83311" y="127507"/>
                </a:lnTo>
                <a:lnTo>
                  <a:pt x="114300" y="127507"/>
                </a:lnTo>
                <a:lnTo>
                  <a:pt x="114381" y="59943"/>
                </a:lnTo>
                <a:lnTo>
                  <a:pt x="141477" y="29463"/>
                </a:lnTo>
                <a:lnTo>
                  <a:pt x="189961" y="29463"/>
                </a:lnTo>
                <a:lnTo>
                  <a:pt x="189691" y="28955"/>
                </a:lnTo>
                <a:close/>
              </a:path>
              <a:path w="196214" h="127635">
                <a:moveTo>
                  <a:pt x="189961" y="29463"/>
                </a:moveTo>
                <a:lnTo>
                  <a:pt x="141477" y="29463"/>
                </a:lnTo>
                <a:lnTo>
                  <a:pt x="152241" y="31904"/>
                </a:lnTo>
                <a:lnTo>
                  <a:pt x="159575" y="38512"/>
                </a:lnTo>
                <a:lnTo>
                  <a:pt x="163766" y="48216"/>
                </a:lnTo>
                <a:lnTo>
                  <a:pt x="165100" y="59943"/>
                </a:lnTo>
                <a:lnTo>
                  <a:pt x="165100" y="127507"/>
                </a:lnTo>
                <a:lnTo>
                  <a:pt x="196087" y="127507"/>
                </a:lnTo>
                <a:lnTo>
                  <a:pt x="196087" y="59943"/>
                </a:lnTo>
                <a:lnTo>
                  <a:pt x="192793" y="34797"/>
                </a:lnTo>
                <a:lnTo>
                  <a:pt x="189961" y="29463"/>
                </a:lnTo>
                <a:close/>
              </a:path>
              <a:path w="196214" h="127635">
                <a:moveTo>
                  <a:pt x="143001" y="507"/>
                </a:moveTo>
                <a:lnTo>
                  <a:pt x="131167" y="1579"/>
                </a:lnTo>
                <a:lnTo>
                  <a:pt x="120142" y="5270"/>
                </a:lnTo>
                <a:lnTo>
                  <a:pt x="110069" y="12295"/>
                </a:lnTo>
                <a:lnTo>
                  <a:pt x="101091" y="23367"/>
                </a:lnTo>
                <a:lnTo>
                  <a:pt x="186724" y="23367"/>
                </a:lnTo>
                <a:lnTo>
                  <a:pt x="182879" y="16128"/>
                </a:lnTo>
                <a:lnTo>
                  <a:pt x="166298" y="4508"/>
                </a:lnTo>
                <a:lnTo>
                  <a:pt x="143001" y="507"/>
                </a:lnTo>
                <a:close/>
              </a:path>
              <a:path w="196214" h="127635">
                <a:moveTo>
                  <a:pt x="64007" y="0"/>
                </a:moveTo>
                <a:lnTo>
                  <a:pt x="54740" y="912"/>
                </a:lnTo>
                <a:lnTo>
                  <a:pt x="45497" y="3873"/>
                </a:lnTo>
                <a:lnTo>
                  <a:pt x="37254" y="9215"/>
                </a:lnTo>
                <a:lnTo>
                  <a:pt x="30987" y="17271"/>
                </a:lnTo>
                <a:lnTo>
                  <a:pt x="97364" y="17271"/>
                </a:lnTo>
                <a:lnTo>
                  <a:pt x="94404" y="12430"/>
                </a:lnTo>
                <a:lnTo>
                  <a:pt x="85502" y="5207"/>
                </a:lnTo>
                <a:lnTo>
                  <a:pt x="75124" y="1222"/>
                </a:lnTo>
                <a:lnTo>
                  <a:pt x="64007" y="0"/>
                </a:lnTo>
                <a:close/>
              </a:path>
            </a:pathLst>
          </a:custGeom>
          <a:solidFill>
            <a:srgbClr val="FFF212"/>
          </a:solidFill>
        </p:spPr>
        <p:txBody>
          <a:bodyPr wrap="square" lIns="0" tIns="0" rIns="0" bIns="0" rtlCol="0"/>
          <a:lstStyle/>
          <a:p>
            <a:endParaRPr/>
          </a:p>
        </p:txBody>
      </p:sp>
      <p:sp>
        <p:nvSpPr>
          <p:cNvPr id="165" name="object 165"/>
          <p:cNvSpPr/>
          <p:nvPr/>
        </p:nvSpPr>
        <p:spPr>
          <a:xfrm>
            <a:off x="1676835" y="4103117"/>
            <a:ext cx="77596" cy="97507"/>
          </a:xfrm>
          <a:custGeom>
            <a:avLst/>
            <a:gdLst/>
            <a:ahLst/>
            <a:cxnLst/>
            <a:rect l="l" t="t" r="r" b="b"/>
            <a:pathLst>
              <a:path w="111760" h="133350">
                <a:moveTo>
                  <a:pt x="15240" y="88646"/>
                </a:moveTo>
                <a:lnTo>
                  <a:pt x="0" y="110743"/>
                </a:lnTo>
                <a:lnTo>
                  <a:pt x="13977" y="122273"/>
                </a:lnTo>
                <a:lnTo>
                  <a:pt x="28384" y="129063"/>
                </a:lnTo>
                <a:lnTo>
                  <a:pt x="43076" y="132282"/>
                </a:lnTo>
                <a:lnTo>
                  <a:pt x="57912" y="133096"/>
                </a:lnTo>
                <a:lnTo>
                  <a:pt x="81434" y="129774"/>
                </a:lnTo>
                <a:lnTo>
                  <a:pt x="98266" y="120808"/>
                </a:lnTo>
                <a:lnTo>
                  <a:pt x="108382" y="107699"/>
                </a:lnTo>
                <a:lnTo>
                  <a:pt x="108710" y="106172"/>
                </a:lnTo>
                <a:lnTo>
                  <a:pt x="58419" y="106172"/>
                </a:lnTo>
                <a:lnTo>
                  <a:pt x="47029" y="104719"/>
                </a:lnTo>
                <a:lnTo>
                  <a:pt x="34925" y="101028"/>
                </a:lnTo>
                <a:lnTo>
                  <a:pt x="23772" y="95527"/>
                </a:lnTo>
                <a:lnTo>
                  <a:pt x="15240" y="88646"/>
                </a:lnTo>
                <a:close/>
              </a:path>
              <a:path w="111760" h="133350">
                <a:moveTo>
                  <a:pt x="57150" y="0"/>
                </a:moveTo>
                <a:lnTo>
                  <a:pt x="39250" y="2039"/>
                </a:lnTo>
                <a:lnTo>
                  <a:pt x="22161" y="8699"/>
                </a:lnTo>
                <a:lnTo>
                  <a:pt x="9358" y="20788"/>
                </a:lnTo>
                <a:lnTo>
                  <a:pt x="4318" y="39115"/>
                </a:lnTo>
                <a:lnTo>
                  <a:pt x="9092" y="56939"/>
                </a:lnTo>
                <a:lnTo>
                  <a:pt x="21367" y="68548"/>
                </a:lnTo>
                <a:lnTo>
                  <a:pt x="38072" y="75156"/>
                </a:lnTo>
                <a:lnTo>
                  <a:pt x="56134" y="77977"/>
                </a:lnTo>
                <a:lnTo>
                  <a:pt x="67524" y="79255"/>
                </a:lnTo>
                <a:lnTo>
                  <a:pt x="75247" y="81724"/>
                </a:lnTo>
                <a:lnTo>
                  <a:pt x="79636" y="85621"/>
                </a:lnTo>
                <a:lnTo>
                  <a:pt x="81025" y="91186"/>
                </a:lnTo>
                <a:lnTo>
                  <a:pt x="79136" y="97420"/>
                </a:lnTo>
                <a:lnTo>
                  <a:pt x="74104" y="102203"/>
                </a:lnTo>
                <a:lnTo>
                  <a:pt x="66881" y="105223"/>
                </a:lnTo>
                <a:lnTo>
                  <a:pt x="58419" y="106172"/>
                </a:lnTo>
                <a:lnTo>
                  <a:pt x="108710" y="106172"/>
                </a:lnTo>
                <a:lnTo>
                  <a:pt x="93821" y="59975"/>
                </a:lnTo>
                <a:lnTo>
                  <a:pt x="58166" y="51815"/>
                </a:lnTo>
                <a:lnTo>
                  <a:pt x="47763" y="50385"/>
                </a:lnTo>
                <a:lnTo>
                  <a:pt x="40481" y="47620"/>
                </a:lnTo>
                <a:lnTo>
                  <a:pt x="36198" y="43523"/>
                </a:lnTo>
                <a:lnTo>
                  <a:pt x="34798" y="38100"/>
                </a:lnTo>
                <a:lnTo>
                  <a:pt x="36298" y="32833"/>
                </a:lnTo>
                <a:lnTo>
                  <a:pt x="40703" y="28924"/>
                </a:lnTo>
                <a:lnTo>
                  <a:pt x="47871" y="26491"/>
                </a:lnTo>
                <a:lnTo>
                  <a:pt x="57657" y="25653"/>
                </a:lnTo>
                <a:lnTo>
                  <a:pt x="98145" y="25653"/>
                </a:lnTo>
                <a:lnTo>
                  <a:pt x="105918" y="16510"/>
                </a:lnTo>
                <a:lnTo>
                  <a:pt x="94940" y="8572"/>
                </a:lnTo>
                <a:lnTo>
                  <a:pt x="83438" y="3492"/>
                </a:lnTo>
                <a:lnTo>
                  <a:pt x="70985" y="793"/>
                </a:lnTo>
                <a:lnTo>
                  <a:pt x="57150" y="0"/>
                </a:lnTo>
                <a:close/>
              </a:path>
              <a:path w="111760" h="133350">
                <a:moveTo>
                  <a:pt x="98145" y="25653"/>
                </a:moveTo>
                <a:lnTo>
                  <a:pt x="57657" y="25653"/>
                </a:lnTo>
                <a:lnTo>
                  <a:pt x="66286" y="26221"/>
                </a:lnTo>
                <a:lnTo>
                  <a:pt x="74294" y="28098"/>
                </a:lnTo>
                <a:lnTo>
                  <a:pt x="81732" y="31547"/>
                </a:lnTo>
                <a:lnTo>
                  <a:pt x="88645" y="36829"/>
                </a:lnTo>
                <a:lnTo>
                  <a:pt x="98145" y="25653"/>
                </a:lnTo>
                <a:close/>
              </a:path>
            </a:pathLst>
          </a:custGeom>
          <a:solidFill>
            <a:srgbClr val="FFF212"/>
          </a:solidFill>
        </p:spPr>
        <p:txBody>
          <a:bodyPr wrap="square" lIns="0" tIns="0" rIns="0" bIns="0" rtlCol="0"/>
          <a:lstStyle/>
          <a:p>
            <a:endParaRPr/>
          </a:p>
        </p:txBody>
      </p:sp>
      <p:sp>
        <p:nvSpPr>
          <p:cNvPr id="166" name="object 166"/>
          <p:cNvSpPr/>
          <p:nvPr/>
        </p:nvSpPr>
        <p:spPr>
          <a:xfrm>
            <a:off x="1063931" y="3592891"/>
            <a:ext cx="3110979" cy="273433"/>
          </a:xfrm>
          <a:prstGeom prst="rect">
            <a:avLst/>
          </a:prstGeom>
          <a:blipFill>
            <a:blip r:embed="rId11" cstate="print"/>
            <a:stretch>
              <a:fillRect/>
            </a:stretch>
          </a:blipFill>
        </p:spPr>
        <p:txBody>
          <a:bodyPr wrap="square" lIns="0" tIns="0" rIns="0" bIns="0" rtlCol="0"/>
          <a:lstStyle/>
          <a:p>
            <a:endParaRPr dirty="0"/>
          </a:p>
        </p:txBody>
      </p:sp>
      <p:sp>
        <p:nvSpPr>
          <p:cNvPr id="167" name="object 167"/>
          <p:cNvSpPr/>
          <p:nvPr/>
        </p:nvSpPr>
        <p:spPr>
          <a:xfrm>
            <a:off x="937961" y="3538961"/>
            <a:ext cx="0" cy="384921"/>
          </a:xfrm>
          <a:custGeom>
            <a:avLst/>
            <a:gdLst/>
            <a:ahLst/>
            <a:cxnLst/>
            <a:rect l="l" t="t" r="r" b="b"/>
            <a:pathLst>
              <a:path h="526414">
                <a:moveTo>
                  <a:pt x="0" y="525932"/>
                </a:moveTo>
                <a:lnTo>
                  <a:pt x="0" y="0"/>
                </a:lnTo>
              </a:path>
            </a:pathLst>
          </a:custGeom>
          <a:ln w="25196">
            <a:solidFill>
              <a:srgbClr val="FFF212"/>
            </a:solidFill>
          </a:ln>
        </p:spPr>
        <p:txBody>
          <a:bodyPr wrap="square" lIns="0" tIns="0" rIns="0" bIns="0" rtlCol="0"/>
          <a:lstStyle/>
          <a:p>
            <a:endParaRPr/>
          </a:p>
        </p:txBody>
      </p:sp>
      <p:sp>
        <p:nvSpPr>
          <p:cNvPr id="168" name="object 168"/>
          <p:cNvSpPr/>
          <p:nvPr/>
        </p:nvSpPr>
        <p:spPr>
          <a:xfrm>
            <a:off x="298460" y="3538961"/>
            <a:ext cx="515397" cy="384921"/>
          </a:xfrm>
          <a:custGeom>
            <a:avLst/>
            <a:gdLst/>
            <a:ahLst/>
            <a:cxnLst/>
            <a:rect l="l" t="t" r="r" b="b"/>
            <a:pathLst>
              <a:path w="742315" h="526414">
                <a:moveTo>
                  <a:pt x="0" y="0"/>
                </a:moveTo>
                <a:lnTo>
                  <a:pt x="741855" y="0"/>
                </a:lnTo>
                <a:lnTo>
                  <a:pt x="741855" y="525932"/>
                </a:lnTo>
                <a:lnTo>
                  <a:pt x="0" y="525932"/>
                </a:lnTo>
                <a:lnTo>
                  <a:pt x="0" y="0"/>
                </a:lnTo>
                <a:close/>
              </a:path>
            </a:pathLst>
          </a:custGeom>
          <a:solidFill>
            <a:srgbClr val="FEFEFE"/>
          </a:solidFill>
        </p:spPr>
        <p:txBody>
          <a:bodyPr wrap="square" lIns="0" tIns="0" rIns="0" bIns="0" rtlCol="0"/>
          <a:lstStyle/>
          <a:p>
            <a:endParaRPr/>
          </a:p>
        </p:txBody>
      </p:sp>
      <p:sp>
        <p:nvSpPr>
          <p:cNvPr id="169" name="object 169"/>
          <p:cNvSpPr/>
          <p:nvPr/>
        </p:nvSpPr>
        <p:spPr>
          <a:xfrm>
            <a:off x="374045" y="3538960"/>
            <a:ext cx="364814" cy="383908"/>
          </a:xfrm>
          <a:prstGeom prst="rect">
            <a:avLst/>
          </a:prstGeom>
          <a:blipFill>
            <a:blip r:embed="rId12" cstate="print"/>
            <a:stretch>
              <a:fillRect/>
            </a:stretch>
          </a:blipFill>
        </p:spPr>
        <p:txBody>
          <a:bodyPr wrap="square" lIns="0" tIns="0" rIns="0" bIns="0" rtlCol="0"/>
          <a:lstStyle/>
          <a:p>
            <a:endParaRPr/>
          </a:p>
        </p:txBody>
      </p:sp>
      <p:sp>
        <p:nvSpPr>
          <p:cNvPr id="170" name="object 170"/>
          <p:cNvSpPr/>
          <p:nvPr/>
        </p:nvSpPr>
        <p:spPr>
          <a:xfrm>
            <a:off x="1063164" y="3056491"/>
            <a:ext cx="3216395" cy="371191"/>
          </a:xfrm>
          <a:prstGeom prst="rect">
            <a:avLst/>
          </a:prstGeom>
          <a:blipFill>
            <a:blip r:embed="rId13" cstate="print"/>
            <a:stretch>
              <a:fillRect/>
            </a:stretch>
          </a:blipFill>
        </p:spPr>
        <p:txBody>
          <a:bodyPr wrap="square" lIns="0" tIns="0" rIns="0" bIns="0" rtlCol="0"/>
          <a:lstStyle/>
          <a:p>
            <a:endParaRPr/>
          </a:p>
        </p:txBody>
      </p:sp>
      <p:sp>
        <p:nvSpPr>
          <p:cNvPr id="171" name="object 171"/>
          <p:cNvSpPr/>
          <p:nvPr/>
        </p:nvSpPr>
        <p:spPr>
          <a:xfrm>
            <a:off x="937961" y="3052261"/>
            <a:ext cx="0" cy="384921"/>
          </a:xfrm>
          <a:custGeom>
            <a:avLst/>
            <a:gdLst/>
            <a:ahLst/>
            <a:cxnLst/>
            <a:rect l="l" t="t" r="r" b="b"/>
            <a:pathLst>
              <a:path h="526414">
                <a:moveTo>
                  <a:pt x="0" y="525919"/>
                </a:moveTo>
                <a:lnTo>
                  <a:pt x="0" y="0"/>
                </a:lnTo>
              </a:path>
            </a:pathLst>
          </a:custGeom>
          <a:ln w="25196">
            <a:solidFill>
              <a:srgbClr val="FFF212"/>
            </a:solidFill>
          </a:ln>
        </p:spPr>
        <p:txBody>
          <a:bodyPr wrap="square" lIns="0" tIns="0" rIns="0" bIns="0" rtlCol="0"/>
          <a:lstStyle/>
          <a:p>
            <a:endParaRPr/>
          </a:p>
        </p:txBody>
      </p:sp>
      <p:sp>
        <p:nvSpPr>
          <p:cNvPr id="172" name="object 172"/>
          <p:cNvSpPr/>
          <p:nvPr/>
        </p:nvSpPr>
        <p:spPr>
          <a:xfrm>
            <a:off x="298460" y="3052261"/>
            <a:ext cx="515078" cy="384558"/>
          </a:xfrm>
          <a:prstGeom prst="rect">
            <a:avLst/>
          </a:prstGeom>
          <a:blipFill>
            <a:blip r:embed="rId14" cstate="print"/>
            <a:stretch>
              <a:fillRect/>
            </a:stretch>
          </a:blipFill>
        </p:spPr>
        <p:txBody>
          <a:bodyPr wrap="square" lIns="0" tIns="0" rIns="0" bIns="0" rtlCol="0"/>
          <a:lstStyle/>
          <a:p>
            <a:endParaRPr/>
          </a:p>
        </p:txBody>
      </p:sp>
      <p:sp>
        <p:nvSpPr>
          <p:cNvPr id="173" name="object 173"/>
          <p:cNvSpPr/>
          <p:nvPr/>
        </p:nvSpPr>
        <p:spPr>
          <a:xfrm>
            <a:off x="1064936" y="2672735"/>
            <a:ext cx="2184869" cy="175856"/>
          </a:xfrm>
          <a:prstGeom prst="rect">
            <a:avLst/>
          </a:prstGeom>
          <a:blipFill>
            <a:blip r:embed="rId15" cstate="print"/>
            <a:stretch>
              <a:fillRect/>
            </a:stretch>
          </a:blipFill>
        </p:spPr>
        <p:txBody>
          <a:bodyPr wrap="square" lIns="0" tIns="0" rIns="0" bIns="0" rtlCol="0"/>
          <a:lstStyle/>
          <a:p>
            <a:endParaRPr/>
          </a:p>
        </p:txBody>
      </p:sp>
      <p:sp>
        <p:nvSpPr>
          <p:cNvPr id="174" name="object 174"/>
          <p:cNvSpPr/>
          <p:nvPr/>
        </p:nvSpPr>
        <p:spPr>
          <a:xfrm>
            <a:off x="3255987" y="2827386"/>
            <a:ext cx="15431" cy="0"/>
          </a:xfrm>
          <a:custGeom>
            <a:avLst/>
            <a:gdLst/>
            <a:ahLst/>
            <a:cxnLst/>
            <a:rect l="l" t="t" r="r" b="b"/>
            <a:pathLst>
              <a:path w="22225">
                <a:moveTo>
                  <a:pt x="0" y="0"/>
                </a:moveTo>
                <a:lnTo>
                  <a:pt x="22034" y="0"/>
                </a:lnTo>
              </a:path>
            </a:pathLst>
          </a:custGeom>
          <a:ln w="21704">
            <a:solidFill>
              <a:srgbClr val="FEFEFE"/>
            </a:solidFill>
          </a:ln>
        </p:spPr>
        <p:txBody>
          <a:bodyPr wrap="square" lIns="0" tIns="0" rIns="0" bIns="0" rtlCol="0"/>
          <a:lstStyle/>
          <a:p>
            <a:endParaRPr/>
          </a:p>
        </p:txBody>
      </p:sp>
      <p:sp>
        <p:nvSpPr>
          <p:cNvPr id="175" name="object 175"/>
          <p:cNvSpPr/>
          <p:nvPr/>
        </p:nvSpPr>
        <p:spPr>
          <a:xfrm>
            <a:off x="937961" y="2565552"/>
            <a:ext cx="0" cy="384921"/>
          </a:xfrm>
          <a:custGeom>
            <a:avLst/>
            <a:gdLst/>
            <a:ahLst/>
            <a:cxnLst/>
            <a:rect l="l" t="t" r="r" b="b"/>
            <a:pathLst>
              <a:path h="526414">
                <a:moveTo>
                  <a:pt x="0" y="525932"/>
                </a:moveTo>
                <a:lnTo>
                  <a:pt x="0" y="0"/>
                </a:lnTo>
              </a:path>
            </a:pathLst>
          </a:custGeom>
          <a:ln w="25196">
            <a:solidFill>
              <a:srgbClr val="FFF212"/>
            </a:solidFill>
          </a:ln>
        </p:spPr>
        <p:txBody>
          <a:bodyPr wrap="square" lIns="0" tIns="0" rIns="0" bIns="0" rtlCol="0"/>
          <a:lstStyle/>
          <a:p>
            <a:endParaRPr/>
          </a:p>
        </p:txBody>
      </p:sp>
      <p:sp>
        <p:nvSpPr>
          <p:cNvPr id="176" name="object 176"/>
          <p:cNvSpPr/>
          <p:nvPr/>
        </p:nvSpPr>
        <p:spPr>
          <a:xfrm>
            <a:off x="298460" y="2565552"/>
            <a:ext cx="515397" cy="384921"/>
          </a:xfrm>
          <a:custGeom>
            <a:avLst/>
            <a:gdLst/>
            <a:ahLst/>
            <a:cxnLst/>
            <a:rect l="l" t="t" r="r" b="b"/>
            <a:pathLst>
              <a:path w="742315" h="526414">
                <a:moveTo>
                  <a:pt x="0" y="0"/>
                </a:moveTo>
                <a:lnTo>
                  <a:pt x="741855" y="0"/>
                </a:lnTo>
                <a:lnTo>
                  <a:pt x="741855" y="525932"/>
                </a:lnTo>
                <a:lnTo>
                  <a:pt x="0" y="525932"/>
                </a:lnTo>
                <a:lnTo>
                  <a:pt x="0" y="0"/>
                </a:lnTo>
                <a:close/>
              </a:path>
            </a:pathLst>
          </a:custGeom>
          <a:solidFill>
            <a:srgbClr val="FEFEFE"/>
          </a:solidFill>
        </p:spPr>
        <p:txBody>
          <a:bodyPr wrap="square" lIns="0" tIns="0" rIns="0" bIns="0" rtlCol="0"/>
          <a:lstStyle/>
          <a:p>
            <a:endParaRPr/>
          </a:p>
        </p:txBody>
      </p:sp>
      <p:sp>
        <p:nvSpPr>
          <p:cNvPr id="177" name="object 177"/>
          <p:cNvSpPr/>
          <p:nvPr/>
        </p:nvSpPr>
        <p:spPr>
          <a:xfrm>
            <a:off x="300108" y="2616379"/>
            <a:ext cx="482294" cy="237031"/>
          </a:xfrm>
          <a:prstGeom prst="rect">
            <a:avLst/>
          </a:prstGeom>
          <a:blipFill>
            <a:blip r:embed="rId16" cstate="print"/>
            <a:stretch>
              <a:fillRect/>
            </a:stretch>
          </a:blipFill>
        </p:spPr>
        <p:txBody>
          <a:bodyPr wrap="square" lIns="0" tIns="0" rIns="0" bIns="0" rtlCol="0"/>
          <a:lstStyle/>
          <a:p>
            <a:endParaRPr/>
          </a:p>
        </p:txBody>
      </p:sp>
      <p:sp>
        <p:nvSpPr>
          <p:cNvPr id="178" name="object 178"/>
          <p:cNvSpPr/>
          <p:nvPr/>
        </p:nvSpPr>
        <p:spPr>
          <a:xfrm>
            <a:off x="1063084" y="5392728"/>
            <a:ext cx="47616" cy="58969"/>
          </a:xfrm>
          <a:custGeom>
            <a:avLst/>
            <a:gdLst/>
            <a:ahLst/>
            <a:cxnLst/>
            <a:rect l="l" t="t" r="r" b="b"/>
            <a:pathLst>
              <a:path w="68580" h="80645">
                <a:moveTo>
                  <a:pt x="12026" y="53314"/>
                </a:moveTo>
                <a:lnTo>
                  <a:pt x="0" y="67678"/>
                </a:lnTo>
                <a:lnTo>
                  <a:pt x="7803" y="73310"/>
                </a:lnTo>
                <a:lnTo>
                  <a:pt x="16670" y="77344"/>
                </a:lnTo>
                <a:lnTo>
                  <a:pt x="26330" y="79770"/>
                </a:lnTo>
                <a:lnTo>
                  <a:pt x="36512" y="80581"/>
                </a:lnTo>
                <a:lnTo>
                  <a:pt x="49418" y="78856"/>
                </a:lnTo>
                <a:lnTo>
                  <a:pt x="59362" y="73866"/>
                </a:lnTo>
                <a:lnTo>
                  <a:pt x="65759" y="65890"/>
                </a:lnTo>
                <a:lnTo>
                  <a:pt x="66442" y="62661"/>
                </a:lnTo>
                <a:lnTo>
                  <a:pt x="37287" y="62661"/>
                </a:lnTo>
                <a:lnTo>
                  <a:pt x="30614" y="62062"/>
                </a:lnTo>
                <a:lnTo>
                  <a:pt x="24152" y="60283"/>
                </a:lnTo>
                <a:lnTo>
                  <a:pt x="17941" y="57357"/>
                </a:lnTo>
                <a:lnTo>
                  <a:pt x="12026" y="53314"/>
                </a:lnTo>
                <a:close/>
              </a:path>
              <a:path w="68580" h="80645">
                <a:moveTo>
                  <a:pt x="33845" y="0"/>
                </a:moveTo>
                <a:lnTo>
                  <a:pt x="21238" y="1859"/>
                </a:lnTo>
                <a:lnTo>
                  <a:pt x="11742" y="7035"/>
                </a:lnTo>
                <a:lnTo>
                  <a:pt x="5754" y="14926"/>
                </a:lnTo>
                <a:lnTo>
                  <a:pt x="3670" y="24930"/>
                </a:lnTo>
                <a:lnTo>
                  <a:pt x="3772" y="25603"/>
                </a:lnTo>
                <a:lnTo>
                  <a:pt x="43637" y="52095"/>
                </a:lnTo>
                <a:lnTo>
                  <a:pt x="46202" y="53873"/>
                </a:lnTo>
                <a:lnTo>
                  <a:pt x="46202" y="60667"/>
                </a:lnTo>
                <a:lnTo>
                  <a:pt x="43078" y="62661"/>
                </a:lnTo>
                <a:lnTo>
                  <a:pt x="66442" y="62661"/>
                </a:lnTo>
                <a:lnTo>
                  <a:pt x="68021" y="55206"/>
                </a:lnTo>
                <a:lnTo>
                  <a:pt x="68021" y="54991"/>
                </a:lnTo>
                <a:lnTo>
                  <a:pt x="28168" y="28270"/>
                </a:lnTo>
                <a:lnTo>
                  <a:pt x="25488" y="26708"/>
                </a:lnTo>
                <a:lnTo>
                  <a:pt x="25488" y="20142"/>
                </a:lnTo>
                <a:lnTo>
                  <a:pt x="28054" y="17919"/>
                </a:lnTo>
                <a:lnTo>
                  <a:pt x="60543" y="17919"/>
                </a:lnTo>
                <a:lnTo>
                  <a:pt x="65900" y="10350"/>
                </a:lnTo>
                <a:lnTo>
                  <a:pt x="59186" y="5866"/>
                </a:lnTo>
                <a:lnTo>
                  <a:pt x="51668" y="2627"/>
                </a:lnTo>
                <a:lnTo>
                  <a:pt x="43252" y="661"/>
                </a:lnTo>
                <a:lnTo>
                  <a:pt x="33845" y="0"/>
                </a:lnTo>
                <a:close/>
              </a:path>
              <a:path w="68580" h="80645">
                <a:moveTo>
                  <a:pt x="60543" y="17919"/>
                </a:moveTo>
                <a:lnTo>
                  <a:pt x="40182" y="17919"/>
                </a:lnTo>
                <a:lnTo>
                  <a:pt x="47980" y="20586"/>
                </a:lnTo>
                <a:lnTo>
                  <a:pt x="55105" y="25603"/>
                </a:lnTo>
                <a:lnTo>
                  <a:pt x="60543" y="17919"/>
                </a:lnTo>
                <a:close/>
              </a:path>
            </a:pathLst>
          </a:custGeom>
          <a:solidFill>
            <a:srgbClr val="FFF212"/>
          </a:solidFill>
        </p:spPr>
        <p:txBody>
          <a:bodyPr wrap="square" lIns="0" tIns="0" rIns="0" bIns="0" rtlCol="0"/>
          <a:lstStyle/>
          <a:p>
            <a:endParaRPr/>
          </a:p>
        </p:txBody>
      </p:sp>
      <p:sp>
        <p:nvSpPr>
          <p:cNvPr id="179" name="object 179"/>
          <p:cNvSpPr/>
          <p:nvPr/>
        </p:nvSpPr>
        <p:spPr>
          <a:xfrm>
            <a:off x="1117578" y="5393703"/>
            <a:ext cx="52466" cy="57111"/>
          </a:xfrm>
          <a:custGeom>
            <a:avLst/>
            <a:gdLst/>
            <a:ahLst/>
            <a:cxnLst/>
            <a:rect l="l" t="t" r="r" b="b"/>
            <a:pathLst>
              <a:path w="75564" h="78104">
                <a:moveTo>
                  <a:pt x="21590" y="0"/>
                </a:moveTo>
                <a:lnTo>
                  <a:pt x="0" y="0"/>
                </a:lnTo>
                <a:lnTo>
                  <a:pt x="0" y="77914"/>
                </a:lnTo>
                <a:lnTo>
                  <a:pt x="21590" y="77914"/>
                </a:lnTo>
                <a:lnTo>
                  <a:pt x="21590" y="57772"/>
                </a:lnTo>
                <a:lnTo>
                  <a:pt x="29489" y="48971"/>
                </a:lnTo>
                <a:lnTo>
                  <a:pt x="55146" y="48971"/>
                </a:lnTo>
                <a:lnTo>
                  <a:pt x="44526" y="33502"/>
                </a:lnTo>
                <a:lnTo>
                  <a:pt x="46191" y="31610"/>
                </a:lnTo>
                <a:lnTo>
                  <a:pt x="21590" y="31610"/>
                </a:lnTo>
                <a:lnTo>
                  <a:pt x="21590" y="0"/>
                </a:lnTo>
                <a:close/>
              </a:path>
              <a:path w="75564" h="78104">
                <a:moveTo>
                  <a:pt x="55146" y="48971"/>
                </a:moveTo>
                <a:lnTo>
                  <a:pt x="29489" y="48971"/>
                </a:lnTo>
                <a:lnTo>
                  <a:pt x="49085" y="77914"/>
                </a:lnTo>
                <a:lnTo>
                  <a:pt x="75018" y="77914"/>
                </a:lnTo>
                <a:lnTo>
                  <a:pt x="55146" y="48971"/>
                </a:lnTo>
                <a:close/>
              </a:path>
              <a:path w="75564" h="78104">
                <a:moveTo>
                  <a:pt x="74015" y="0"/>
                </a:moveTo>
                <a:lnTo>
                  <a:pt x="48412" y="0"/>
                </a:lnTo>
                <a:lnTo>
                  <a:pt x="21590" y="31610"/>
                </a:lnTo>
                <a:lnTo>
                  <a:pt x="46191" y="31610"/>
                </a:lnTo>
                <a:lnTo>
                  <a:pt x="74015" y="0"/>
                </a:lnTo>
                <a:close/>
              </a:path>
            </a:pathLst>
          </a:custGeom>
          <a:solidFill>
            <a:srgbClr val="FFF212"/>
          </a:solidFill>
        </p:spPr>
        <p:txBody>
          <a:bodyPr wrap="square" lIns="0" tIns="0" rIns="0" bIns="0" rtlCol="0"/>
          <a:lstStyle/>
          <a:p>
            <a:endParaRPr/>
          </a:p>
        </p:txBody>
      </p:sp>
      <p:sp>
        <p:nvSpPr>
          <p:cNvPr id="180" name="object 180"/>
          <p:cNvSpPr/>
          <p:nvPr/>
        </p:nvSpPr>
        <p:spPr>
          <a:xfrm>
            <a:off x="1181841" y="5393703"/>
            <a:ext cx="0" cy="57111"/>
          </a:xfrm>
          <a:custGeom>
            <a:avLst/>
            <a:gdLst/>
            <a:ahLst/>
            <a:cxnLst/>
            <a:rect l="l" t="t" r="r" b="b"/>
            <a:pathLst>
              <a:path h="78104">
                <a:moveTo>
                  <a:pt x="0" y="0"/>
                </a:moveTo>
                <a:lnTo>
                  <a:pt x="0" y="77914"/>
                </a:lnTo>
              </a:path>
            </a:pathLst>
          </a:custGeom>
          <a:ln w="21716">
            <a:solidFill>
              <a:srgbClr val="FFF212"/>
            </a:solidFill>
          </a:ln>
        </p:spPr>
        <p:txBody>
          <a:bodyPr wrap="square" lIns="0" tIns="0" rIns="0" bIns="0" rtlCol="0"/>
          <a:lstStyle/>
          <a:p>
            <a:endParaRPr/>
          </a:p>
        </p:txBody>
      </p:sp>
      <p:sp>
        <p:nvSpPr>
          <p:cNvPr id="181" name="object 181"/>
          <p:cNvSpPr/>
          <p:nvPr/>
        </p:nvSpPr>
        <p:spPr>
          <a:xfrm>
            <a:off x="1199266" y="5393703"/>
            <a:ext cx="41443" cy="57111"/>
          </a:xfrm>
          <a:custGeom>
            <a:avLst/>
            <a:gdLst/>
            <a:ahLst/>
            <a:cxnLst/>
            <a:rect l="l" t="t" r="r" b="b"/>
            <a:pathLst>
              <a:path w="59689" h="78104">
                <a:moveTo>
                  <a:pt x="21602" y="0"/>
                </a:moveTo>
                <a:lnTo>
                  <a:pt x="0" y="0"/>
                </a:lnTo>
                <a:lnTo>
                  <a:pt x="0" y="77914"/>
                </a:lnTo>
                <a:lnTo>
                  <a:pt x="59334" y="77914"/>
                </a:lnTo>
                <a:lnTo>
                  <a:pt x="59334" y="58991"/>
                </a:lnTo>
                <a:lnTo>
                  <a:pt x="21602" y="58991"/>
                </a:lnTo>
                <a:lnTo>
                  <a:pt x="21602" y="0"/>
                </a:lnTo>
                <a:close/>
              </a:path>
            </a:pathLst>
          </a:custGeom>
          <a:solidFill>
            <a:srgbClr val="FFF212"/>
          </a:solidFill>
        </p:spPr>
        <p:txBody>
          <a:bodyPr wrap="square" lIns="0" tIns="0" rIns="0" bIns="0" rtlCol="0"/>
          <a:lstStyle/>
          <a:p>
            <a:endParaRPr/>
          </a:p>
        </p:txBody>
      </p:sp>
      <p:sp>
        <p:nvSpPr>
          <p:cNvPr id="182" name="object 182"/>
          <p:cNvSpPr/>
          <p:nvPr/>
        </p:nvSpPr>
        <p:spPr>
          <a:xfrm>
            <a:off x="1246882" y="5393703"/>
            <a:ext cx="41443" cy="57111"/>
          </a:xfrm>
          <a:custGeom>
            <a:avLst/>
            <a:gdLst/>
            <a:ahLst/>
            <a:cxnLst/>
            <a:rect l="l" t="t" r="r" b="b"/>
            <a:pathLst>
              <a:path w="59689" h="78104">
                <a:moveTo>
                  <a:pt x="21589" y="0"/>
                </a:moveTo>
                <a:lnTo>
                  <a:pt x="0" y="0"/>
                </a:lnTo>
                <a:lnTo>
                  <a:pt x="0" y="77914"/>
                </a:lnTo>
                <a:lnTo>
                  <a:pt x="59334" y="77914"/>
                </a:lnTo>
                <a:lnTo>
                  <a:pt x="59334" y="58991"/>
                </a:lnTo>
                <a:lnTo>
                  <a:pt x="21589" y="58991"/>
                </a:lnTo>
                <a:lnTo>
                  <a:pt x="21589" y="0"/>
                </a:lnTo>
                <a:close/>
              </a:path>
            </a:pathLst>
          </a:custGeom>
          <a:solidFill>
            <a:srgbClr val="FFF212"/>
          </a:solidFill>
        </p:spPr>
        <p:txBody>
          <a:bodyPr wrap="square" lIns="0" tIns="0" rIns="0" bIns="0" rtlCol="0"/>
          <a:lstStyle/>
          <a:p>
            <a:endParaRPr/>
          </a:p>
        </p:txBody>
      </p:sp>
      <p:sp>
        <p:nvSpPr>
          <p:cNvPr id="183" name="object 183"/>
          <p:cNvSpPr/>
          <p:nvPr/>
        </p:nvSpPr>
        <p:spPr>
          <a:xfrm>
            <a:off x="1323741" y="5393703"/>
            <a:ext cx="0" cy="57111"/>
          </a:xfrm>
          <a:custGeom>
            <a:avLst/>
            <a:gdLst/>
            <a:ahLst/>
            <a:cxnLst/>
            <a:rect l="l" t="t" r="r" b="b"/>
            <a:pathLst>
              <a:path h="78104">
                <a:moveTo>
                  <a:pt x="0" y="0"/>
                </a:moveTo>
                <a:lnTo>
                  <a:pt x="0" y="77914"/>
                </a:lnTo>
              </a:path>
            </a:pathLst>
          </a:custGeom>
          <a:ln w="21704">
            <a:solidFill>
              <a:srgbClr val="FFF212"/>
            </a:solidFill>
          </a:ln>
        </p:spPr>
        <p:txBody>
          <a:bodyPr wrap="square" lIns="0" tIns="0" rIns="0" bIns="0" rtlCol="0"/>
          <a:lstStyle/>
          <a:p>
            <a:endParaRPr/>
          </a:p>
        </p:txBody>
      </p:sp>
      <p:sp>
        <p:nvSpPr>
          <p:cNvPr id="184" name="object 184"/>
          <p:cNvSpPr/>
          <p:nvPr/>
        </p:nvSpPr>
        <p:spPr>
          <a:xfrm>
            <a:off x="1341170" y="5393703"/>
            <a:ext cx="51143" cy="57111"/>
          </a:xfrm>
          <a:custGeom>
            <a:avLst/>
            <a:gdLst/>
            <a:ahLst/>
            <a:cxnLst/>
            <a:rect l="l" t="t" r="r" b="b"/>
            <a:pathLst>
              <a:path w="73660" h="78104">
                <a:moveTo>
                  <a:pt x="20154" y="0"/>
                </a:moveTo>
                <a:lnTo>
                  <a:pt x="0" y="0"/>
                </a:lnTo>
                <a:lnTo>
                  <a:pt x="0" y="77914"/>
                </a:lnTo>
                <a:lnTo>
                  <a:pt x="21374" y="77914"/>
                </a:lnTo>
                <a:lnTo>
                  <a:pt x="21374" y="35179"/>
                </a:lnTo>
                <a:lnTo>
                  <a:pt x="47534" y="35179"/>
                </a:lnTo>
                <a:lnTo>
                  <a:pt x="20154" y="0"/>
                </a:lnTo>
                <a:close/>
              </a:path>
              <a:path w="73660" h="78104">
                <a:moveTo>
                  <a:pt x="47534" y="35179"/>
                </a:moveTo>
                <a:lnTo>
                  <a:pt x="21374" y="35179"/>
                </a:lnTo>
                <a:lnTo>
                  <a:pt x="54660" y="77914"/>
                </a:lnTo>
                <a:lnTo>
                  <a:pt x="73583" y="77914"/>
                </a:lnTo>
                <a:lnTo>
                  <a:pt x="73583" y="41186"/>
                </a:lnTo>
                <a:lnTo>
                  <a:pt x="52209" y="41186"/>
                </a:lnTo>
                <a:lnTo>
                  <a:pt x="47534" y="35179"/>
                </a:lnTo>
                <a:close/>
              </a:path>
              <a:path w="73660" h="78104">
                <a:moveTo>
                  <a:pt x="73583" y="0"/>
                </a:moveTo>
                <a:lnTo>
                  <a:pt x="52209" y="0"/>
                </a:lnTo>
                <a:lnTo>
                  <a:pt x="52209" y="41186"/>
                </a:lnTo>
                <a:lnTo>
                  <a:pt x="73583" y="41186"/>
                </a:lnTo>
                <a:lnTo>
                  <a:pt x="73583" y="0"/>
                </a:lnTo>
                <a:close/>
              </a:path>
            </a:pathLst>
          </a:custGeom>
          <a:solidFill>
            <a:srgbClr val="FFF212"/>
          </a:solidFill>
        </p:spPr>
        <p:txBody>
          <a:bodyPr wrap="square" lIns="0" tIns="0" rIns="0" bIns="0" rtlCol="0"/>
          <a:lstStyle/>
          <a:p>
            <a:endParaRPr/>
          </a:p>
        </p:txBody>
      </p:sp>
      <p:sp>
        <p:nvSpPr>
          <p:cNvPr id="185" name="object 185"/>
          <p:cNvSpPr/>
          <p:nvPr/>
        </p:nvSpPr>
        <p:spPr>
          <a:xfrm>
            <a:off x="1401844" y="5393703"/>
            <a:ext cx="51584" cy="57111"/>
          </a:xfrm>
          <a:custGeom>
            <a:avLst/>
            <a:gdLst/>
            <a:ahLst/>
            <a:cxnLst/>
            <a:rect l="l" t="t" r="r" b="b"/>
            <a:pathLst>
              <a:path w="74294" h="78104">
                <a:moveTo>
                  <a:pt x="30060" y="0"/>
                </a:moveTo>
                <a:lnTo>
                  <a:pt x="0" y="0"/>
                </a:lnTo>
                <a:lnTo>
                  <a:pt x="0" y="77914"/>
                </a:lnTo>
                <a:lnTo>
                  <a:pt x="29603" y="77914"/>
                </a:lnTo>
                <a:lnTo>
                  <a:pt x="48385" y="74955"/>
                </a:lnTo>
                <a:lnTo>
                  <a:pt x="62341" y="66759"/>
                </a:lnTo>
                <a:lnTo>
                  <a:pt x="67931" y="58775"/>
                </a:lnTo>
                <a:lnTo>
                  <a:pt x="21602" y="58775"/>
                </a:lnTo>
                <a:lnTo>
                  <a:pt x="21602" y="19138"/>
                </a:lnTo>
                <a:lnTo>
                  <a:pt x="68340" y="19138"/>
                </a:lnTo>
                <a:lnTo>
                  <a:pt x="62479" y="10825"/>
                </a:lnTo>
                <a:lnTo>
                  <a:pt x="48669" y="2855"/>
                </a:lnTo>
                <a:lnTo>
                  <a:pt x="30060" y="0"/>
                </a:lnTo>
                <a:close/>
              </a:path>
              <a:path w="74294" h="78104">
                <a:moveTo>
                  <a:pt x="68340" y="19138"/>
                </a:moveTo>
                <a:lnTo>
                  <a:pt x="30391" y="19138"/>
                </a:lnTo>
                <a:lnTo>
                  <a:pt x="39197" y="20464"/>
                </a:lnTo>
                <a:lnTo>
                  <a:pt x="45978" y="24317"/>
                </a:lnTo>
                <a:lnTo>
                  <a:pt x="50338" y="30508"/>
                </a:lnTo>
                <a:lnTo>
                  <a:pt x="51818" y="38519"/>
                </a:lnTo>
                <a:lnTo>
                  <a:pt x="51879" y="39065"/>
                </a:lnTo>
                <a:lnTo>
                  <a:pt x="50338" y="47454"/>
                </a:lnTo>
                <a:lnTo>
                  <a:pt x="45978" y="53640"/>
                </a:lnTo>
                <a:lnTo>
                  <a:pt x="39197" y="57465"/>
                </a:lnTo>
                <a:lnTo>
                  <a:pt x="30391" y="58775"/>
                </a:lnTo>
                <a:lnTo>
                  <a:pt x="67931" y="58775"/>
                </a:lnTo>
                <a:lnTo>
                  <a:pt x="71033" y="54345"/>
                </a:lnTo>
                <a:lnTo>
                  <a:pt x="73964" y="39065"/>
                </a:lnTo>
                <a:lnTo>
                  <a:pt x="74028" y="38519"/>
                </a:lnTo>
                <a:lnTo>
                  <a:pt x="71071" y="23011"/>
                </a:lnTo>
                <a:lnTo>
                  <a:pt x="68340" y="19138"/>
                </a:lnTo>
                <a:close/>
              </a:path>
            </a:pathLst>
          </a:custGeom>
          <a:solidFill>
            <a:srgbClr val="FFF212"/>
          </a:solidFill>
        </p:spPr>
        <p:txBody>
          <a:bodyPr wrap="square" lIns="0" tIns="0" rIns="0" bIns="0" rtlCol="0"/>
          <a:lstStyle/>
          <a:p>
            <a:endParaRPr/>
          </a:p>
        </p:txBody>
      </p:sp>
      <p:sp>
        <p:nvSpPr>
          <p:cNvPr id="186" name="object 186"/>
          <p:cNvSpPr/>
          <p:nvPr/>
        </p:nvSpPr>
        <p:spPr>
          <a:xfrm>
            <a:off x="1468815" y="5393703"/>
            <a:ext cx="0" cy="57111"/>
          </a:xfrm>
          <a:custGeom>
            <a:avLst/>
            <a:gdLst/>
            <a:ahLst/>
            <a:cxnLst/>
            <a:rect l="l" t="t" r="r" b="b"/>
            <a:pathLst>
              <a:path h="78104">
                <a:moveTo>
                  <a:pt x="0" y="0"/>
                </a:moveTo>
                <a:lnTo>
                  <a:pt x="0" y="77914"/>
                </a:lnTo>
              </a:path>
            </a:pathLst>
          </a:custGeom>
          <a:ln w="21717">
            <a:solidFill>
              <a:srgbClr val="FFF212"/>
            </a:solidFill>
          </a:ln>
        </p:spPr>
        <p:txBody>
          <a:bodyPr wrap="square" lIns="0" tIns="0" rIns="0" bIns="0" rtlCol="0"/>
          <a:lstStyle/>
          <a:p>
            <a:endParaRPr/>
          </a:p>
        </p:txBody>
      </p:sp>
      <p:sp>
        <p:nvSpPr>
          <p:cNvPr id="187" name="object 187"/>
          <p:cNvSpPr/>
          <p:nvPr/>
        </p:nvSpPr>
        <p:spPr>
          <a:xfrm>
            <a:off x="1481919" y="5393295"/>
            <a:ext cx="60842" cy="57576"/>
          </a:xfrm>
          <a:custGeom>
            <a:avLst/>
            <a:gdLst/>
            <a:ahLst/>
            <a:cxnLst/>
            <a:rect l="l" t="t" r="r" b="b"/>
            <a:pathLst>
              <a:path w="87630" h="78740">
                <a:moveTo>
                  <a:pt x="53987" y="0"/>
                </a:moveTo>
                <a:lnTo>
                  <a:pt x="33172" y="0"/>
                </a:lnTo>
                <a:lnTo>
                  <a:pt x="0" y="78473"/>
                </a:lnTo>
                <a:lnTo>
                  <a:pt x="22707" y="78473"/>
                </a:lnTo>
                <a:lnTo>
                  <a:pt x="28270" y="64566"/>
                </a:lnTo>
                <a:lnTo>
                  <a:pt x="81281" y="64566"/>
                </a:lnTo>
                <a:lnTo>
                  <a:pt x="74173" y="47752"/>
                </a:lnTo>
                <a:lnTo>
                  <a:pt x="34620" y="47752"/>
                </a:lnTo>
                <a:lnTo>
                  <a:pt x="43408" y="25603"/>
                </a:lnTo>
                <a:lnTo>
                  <a:pt x="64810" y="25603"/>
                </a:lnTo>
                <a:lnTo>
                  <a:pt x="53987" y="0"/>
                </a:lnTo>
                <a:close/>
              </a:path>
              <a:path w="87630" h="78740">
                <a:moveTo>
                  <a:pt x="81281" y="64566"/>
                </a:moveTo>
                <a:lnTo>
                  <a:pt x="58331" y="64566"/>
                </a:lnTo>
                <a:lnTo>
                  <a:pt x="64007" y="78473"/>
                </a:lnTo>
                <a:lnTo>
                  <a:pt x="87160" y="78473"/>
                </a:lnTo>
                <a:lnTo>
                  <a:pt x="81281" y="64566"/>
                </a:lnTo>
                <a:close/>
              </a:path>
              <a:path w="87630" h="78740">
                <a:moveTo>
                  <a:pt x="64810" y="25603"/>
                </a:moveTo>
                <a:lnTo>
                  <a:pt x="43408" y="25603"/>
                </a:lnTo>
                <a:lnTo>
                  <a:pt x="52095" y="47752"/>
                </a:lnTo>
                <a:lnTo>
                  <a:pt x="74173" y="47752"/>
                </a:lnTo>
                <a:lnTo>
                  <a:pt x="64810" y="25603"/>
                </a:lnTo>
                <a:close/>
              </a:path>
            </a:pathLst>
          </a:custGeom>
          <a:solidFill>
            <a:srgbClr val="FFF212"/>
          </a:solidFill>
        </p:spPr>
        <p:txBody>
          <a:bodyPr wrap="square" lIns="0" tIns="0" rIns="0" bIns="0" rtlCol="0"/>
          <a:lstStyle/>
          <a:p>
            <a:endParaRPr/>
          </a:p>
        </p:txBody>
      </p:sp>
      <p:sp>
        <p:nvSpPr>
          <p:cNvPr id="188" name="object 188"/>
          <p:cNvSpPr/>
          <p:nvPr/>
        </p:nvSpPr>
        <p:spPr>
          <a:xfrm>
            <a:off x="1064169" y="5491378"/>
            <a:ext cx="47616" cy="57111"/>
          </a:xfrm>
          <a:custGeom>
            <a:avLst/>
            <a:gdLst/>
            <a:ahLst/>
            <a:cxnLst/>
            <a:rect l="l" t="t" r="r" b="b"/>
            <a:pathLst>
              <a:path w="68580" h="78104">
                <a:moveTo>
                  <a:pt x="44970" y="18923"/>
                </a:moveTo>
                <a:lnTo>
                  <a:pt x="23380" y="18923"/>
                </a:lnTo>
                <a:lnTo>
                  <a:pt x="23380" y="77927"/>
                </a:lnTo>
                <a:lnTo>
                  <a:pt x="44970" y="77927"/>
                </a:lnTo>
                <a:lnTo>
                  <a:pt x="44970" y="18923"/>
                </a:lnTo>
                <a:close/>
              </a:path>
              <a:path w="68580" h="78104">
                <a:moveTo>
                  <a:pt x="68351" y="0"/>
                </a:moveTo>
                <a:lnTo>
                  <a:pt x="0" y="0"/>
                </a:lnTo>
                <a:lnTo>
                  <a:pt x="0" y="18923"/>
                </a:lnTo>
                <a:lnTo>
                  <a:pt x="68351" y="18923"/>
                </a:lnTo>
                <a:lnTo>
                  <a:pt x="68351" y="0"/>
                </a:lnTo>
                <a:close/>
              </a:path>
            </a:pathLst>
          </a:custGeom>
          <a:solidFill>
            <a:srgbClr val="FEFEFE"/>
          </a:solidFill>
        </p:spPr>
        <p:txBody>
          <a:bodyPr wrap="square" lIns="0" tIns="0" rIns="0" bIns="0" rtlCol="0"/>
          <a:lstStyle/>
          <a:p>
            <a:endParaRPr/>
          </a:p>
        </p:txBody>
      </p:sp>
      <p:sp>
        <p:nvSpPr>
          <p:cNvPr id="189" name="object 189"/>
          <p:cNvSpPr/>
          <p:nvPr/>
        </p:nvSpPr>
        <p:spPr>
          <a:xfrm>
            <a:off x="1108461" y="5503339"/>
            <a:ext cx="46293" cy="46432"/>
          </a:xfrm>
          <a:custGeom>
            <a:avLst/>
            <a:gdLst/>
            <a:ahLst/>
            <a:cxnLst/>
            <a:rect l="l" t="t" r="r" b="b"/>
            <a:pathLst>
              <a:path w="66675" h="63500">
                <a:moveTo>
                  <a:pt x="33388" y="0"/>
                </a:moveTo>
                <a:lnTo>
                  <a:pt x="46" y="31280"/>
                </a:lnTo>
                <a:lnTo>
                  <a:pt x="0" y="31724"/>
                </a:lnTo>
                <a:lnTo>
                  <a:pt x="2473" y="43847"/>
                </a:lnTo>
                <a:lnTo>
                  <a:pt x="9359" y="53800"/>
                </a:lnTo>
                <a:lnTo>
                  <a:pt x="19856" y="60538"/>
                </a:lnTo>
                <a:lnTo>
                  <a:pt x="33159" y="63017"/>
                </a:lnTo>
                <a:lnTo>
                  <a:pt x="46554" y="60505"/>
                </a:lnTo>
                <a:lnTo>
                  <a:pt x="57127" y="53692"/>
                </a:lnTo>
                <a:lnTo>
                  <a:pt x="63084" y="45085"/>
                </a:lnTo>
                <a:lnTo>
                  <a:pt x="25933" y="45085"/>
                </a:lnTo>
                <a:lnTo>
                  <a:pt x="20684" y="38963"/>
                </a:lnTo>
                <a:lnTo>
                  <a:pt x="20586" y="24053"/>
                </a:lnTo>
                <a:lnTo>
                  <a:pt x="25488" y="17932"/>
                </a:lnTo>
                <a:lnTo>
                  <a:pt x="63235" y="17932"/>
                </a:lnTo>
                <a:lnTo>
                  <a:pt x="57194" y="9210"/>
                </a:lnTo>
                <a:lnTo>
                  <a:pt x="46693" y="2476"/>
                </a:lnTo>
                <a:lnTo>
                  <a:pt x="33388" y="0"/>
                </a:lnTo>
                <a:close/>
              </a:path>
              <a:path w="66675" h="63500">
                <a:moveTo>
                  <a:pt x="63235" y="17932"/>
                </a:moveTo>
                <a:lnTo>
                  <a:pt x="40627" y="17932"/>
                </a:lnTo>
                <a:lnTo>
                  <a:pt x="45886" y="24053"/>
                </a:lnTo>
                <a:lnTo>
                  <a:pt x="45974" y="38963"/>
                </a:lnTo>
                <a:lnTo>
                  <a:pt x="41071" y="45085"/>
                </a:lnTo>
                <a:lnTo>
                  <a:pt x="63084" y="45085"/>
                </a:lnTo>
                <a:lnTo>
                  <a:pt x="64067" y="43664"/>
                </a:lnTo>
                <a:lnTo>
                  <a:pt x="66516" y="31724"/>
                </a:lnTo>
                <a:lnTo>
                  <a:pt x="66560" y="31280"/>
                </a:lnTo>
                <a:lnTo>
                  <a:pt x="64084" y="19159"/>
                </a:lnTo>
                <a:lnTo>
                  <a:pt x="63235" y="17932"/>
                </a:lnTo>
                <a:close/>
              </a:path>
            </a:pathLst>
          </a:custGeom>
          <a:solidFill>
            <a:srgbClr val="FEFEFE"/>
          </a:solidFill>
        </p:spPr>
        <p:txBody>
          <a:bodyPr wrap="square" lIns="0" tIns="0" rIns="0" bIns="0" rtlCol="0"/>
          <a:lstStyle/>
          <a:p>
            <a:endParaRPr/>
          </a:p>
        </p:txBody>
      </p:sp>
      <p:sp>
        <p:nvSpPr>
          <p:cNvPr id="190" name="object 190"/>
          <p:cNvSpPr/>
          <p:nvPr/>
        </p:nvSpPr>
        <p:spPr>
          <a:xfrm>
            <a:off x="1180563" y="5503339"/>
            <a:ext cx="42325" cy="46432"/>
          </a:xfrm>
          <a:custGeom>
            <a:avLst/>
            <a:gdLst/>
            <a:ahLst/>
            <a:cxnLst/>
            <a:rect l="l" t="t" r="r" b="b"/>
            <a:pathLst>
              <a:path w="60960" h="63500">
                <a:moveTo>
                  <a:pt x="30391" y="0"/>
                </a:moveTo>
                <a:lnTo>
                  <a:pt x="18130" y="2449"/>
                </a:lnTo>
                <a:lnTo>
                  <a:pt x="8518" y="9158"/>
                </a:lnTo>
                <a:lnTo>
                  <a:pt x="2244" y="19164"/>
                </a:lnTo>
                <a:lnTo>
                  <a:pt x="0" y="31508"/>
                </a:lnTo>
                <a:lnTo>
                  <a:pt x="0" y="31724"/>
                </a:lnTo>
                <a:lnTo>
                  <a:pt x="2383" y="44506"/>
                </a:lnTo>
                <a:lnTo>
                  <a:pt x="9045" y="54386"/>
                </a:lnTo>
                <a:lnTo>
                  <a:pt x="19255" y="60758"/>
                </a:lnTo>
                <a:lnTo>
                  <a:pt x="32283" y="63017"/>
                </a:lnTo>
                <a:lnTo>
                  <a:pt x="40630" y="62136"/>
                </a:lnTo>
                <a:lnTo>
                  <a:pt x="47702" y="59647"/>
                </a:lnTo>
                <a:lnTo>
                  <a:pt x="53605" y="55778"/>
                </a:lnTo>
                <a:lnTo>
                  <a:pt x="58445" y="50761"/>
                </a:lnTo>
                <a:lnTo>
                  <a:pt x="54152" y="47205"/>
                </a:lnTo>
                <a:lnTo>
                  <a:pt x="26835" y="47205"/>
                </a:lnTo>
                <a:lnTo>
                  <a:pt x="22047" y="43865"/>
                </a:lnTo>
                <a:lnTo>
                  <a:pt x="20370" y="37299"/>
                </a:lnTo>
                <a:lnTo>
                  <a:pt x="60667" y="37299"/>
                </a:lnTo>
                <a:lnTo>
                  <a:pt x="60782" y="32956"/>
                </a:lnTo>
                <a:lnTo>
                  <a:pt x="59850" y="26504"/>
                </a:lnTo>
                <a:lnTo>
                  <a:pt x="20040" y="26504"/>
                </a:lnTo>
                <a:lnTo>
                  <a:pt x="21158" y="19926"/>
                </a:lnTo>
                <a:lnTo>
                  <a:pt x="24942" y="15582"/>
                </a:lnTo>
                <a:lnTo>
                  <a:pt x="56438" y="15582"/>
                </a:lnTo>
                <a:lnTo>
                  <a:pt x="53392" y="9839"/>
                </a:lnTo>
                <a:lnTo>
                  <a:pt x="43921" y="2659"/>
                </a:lnTo>
                <a:lnTo>
                  <a:pt x="30391" y="0"/>
                </a:lnTo>
                <a:close/>
              </a:path>
              <a:path w="60960" h="63500">
                <a:moveTo>
                  <a:pt x="46761" y="41084"/>
                </a:moveTo>
                <a:lnTo>
                  <a:pt x="42418" y="45313"/>
                </a:lnTo>
                <a:lnTo>
                  <a:pt x="38404" y="47205"/>
                </a:lnTo>
                <a:lnTo>
                  <a:pt x="54152" y="47205"/>
                </a:lnTo>
                <a:lnTo>
                  <a:pt x="46761" y="41084"/>
                </a:lnTo>
                <a:close/>
              </a:path>
              <a:path w="60960" h="63500">
                <a:moveTo>
                  <a:pt x="56438" y="15582"/>
                </a:moveTo>
                <a:lnTo>
                  <a:pt x="36296" y="15582"/>
                </a:lnTo>
                <a:lnTo>
                  <a:pt x="40195" y="19824"/>
                </a:lnTo>
                <a:lnTo>
                  <a:pt x="40970" y="26504"/>
                </a:lnTo>
                <a:lnTo>
                  <a:pt x="59850" y="26504"/>
                </a:lnTo>
                <a:lnTo>
                  <a:pt x="58960" y="20338"/>
                </a:lnTo>
                <a:lnTo>
                  <a:pt x="56438" y="15582"/>
                </a:lnTo>
                <a:close/>
              </a:path>
            </a:pathLst>
          </a:custGeom>
          <a:solidFill>
            <a:srgbClr val="FEFEFE"/>
          </a:solidFill>
        </p:spPr>
        <p:txBody>
          <a:bodyPr wrap="square" lIns="0" tIns="0" rIns="0" bIns="0" rtlCol="0"/>
          <a:lstStyle/>
          <a:p>
            <a:endParaRPr/>
          </a:p>
        </p:txBody>
      </p:sp>
      <p:sp>
        <p:nvSpPr>
          <p:cNvPr id="191" name="object 191"/>
          <p:cNvSpPr/>
          <p:nvPr/>
        </p:nvSpPr>
        <p:spPr>
          <a:xfrm>
            <a:off x="1227483" y="5503339"/>
            <a:ext cx="46293" cy="58040"/>
          </a:xfrm>
          <a:custGeom>
            <a:avLst/>
            <a:gdLst/>
            <a:ahLst/>
            <a:cxnLst/>
            <a:rect l="l" t="t" r="r" b="b"/>
            <a:pathLst>
              <a:path w="66675" h="79375">
                <a:moveTo>
                  <a:pt x="66116" y="53555"/>
                </a:moveTo>
                <a:lnTo>
                  <a:pt x="44970" y="53555"/>
                </a:lnTo>
                <a:lnTo>
                  <a:pt x="44970" y="79375"/>
                </a:lnTo>
                <a:lnTo>
                  <a:pt x="66116" y="79375"/>
                </a:lnTo>
                <a:lnTo>
                  <a:pt x="66116" y="53555"/>
                </a:lnTo>
                <a:close/>
              </a:path>
              <a:path w="66675" h="79375">
                <a:moveTo>
                  <a:pt x="35623" y="0"/>
                </a:moveTo>
                <a:lnTo>
                  <a:pt x="26492" y="0"/>
                </a:lnTo>
                <a:lnTo>
                  <a:pt x="16341" y="2167"/>
                </a:lnTo>
                <a:lnTo>
                  <a:pt x="7902" y="8405"/>
                </a:lnTo>
                <a:lnTo>
                  <a:pt x="2135" y="18318"/>
                </a:lnTo>
                <a:lnTo>
                  <a:pt x="0" y="31508"/>
                </a:lnTo>
                <a:lnTo>
                  <a:pt x="0" y="31724"/>
                </a:lnTo>
                <a:lnTo>
                  <a:pt x="2153" y="44724"/>
                </a:lnTo>
                <a:lnTo>
                  <a:pt x="7959" y="54538"/>
                </a:lnTo>
                <a:lnTo>
                  <a:pt x="16437" y="60740"/>
                </a:lnTo>
                <a:lnTo>
                  <a:pt x="26606" y="62903"/>
                </a:lnTo>
                <a:lnTo>
                  <a:pt x="35623" y="62903"/>
                </a:lnTo>
                <a:lnTo>
                  <a:pt x="40855" y="58559"/>
                </a:lnTo>
                <a:lnTo>
                  <a:pt x="44970" y="53555"/>
                </a:lnTo>
                <a:lnTo>
                  <a:pt x="66116" y="53555"/>
                </a:lnTo>
                <a:lnTo>
                  <a:pt x="66116" y="45199"/>
                </a:lnTo>
                <a:lnTo>
                  <a:pt x="26263" y="45199"/>
                </a:lnTo>
                <a:lnTo>
                  <a:pt x="20701" y="39522"/>
                </a:lnTo>
                <a:lnTo>
                  <a:pt x="20701" y="23266"/>
                </a:lnTo>
                <a:lnTo>
                  <a:pt x="26263" y="17703"/>
                </a:lnTo>
                <a:lnTo>
                  <a:pt x="66116" y="17703"/>
                </a:lnTo>
                <a:lnTo>
                  <a:pt x="66116" y="8686"/>
                </a:lnTo>
                <a:lnTo>
                  <a:pt x="44970" y="8686"/>
                </a:lnTo>
                <a:lnTo>
                  <a:pt x="40970" y="4127"/>
                </a:lnTo>
                <a:lnTo>
                  <a:pt x="35623" y="0"/>
                </a:lnTo>
                <a:close/>
              </a:path>
              <a:path w="66675" h="79375">
                <a:moveTo>
                  <a:pt x="66116" y="17703"/>
                </a:moveTo>
                <a:lnTo>
                  <a:pt x="39852" y="17703"/>
                </a:lnTo>
                <a:lnTo>
                  <a:pt x="45191" y="23266"/>
                </a:lnTo>
                <a:lnTo>
                  <a:pt x="45300" y="39522"/>
                </a:lnTo>
                <a:lnTo>
                  <a:pt x="39852" y="45199"/>
                </a:lnTo>
                <a:lnTo>
                  <a:pt x="66116" y="45199"/>
                </a:lnTo>
                <a:lnTo>
                  <a:pt x="66116" y="17703"/>
                </a:lnTo>
                <a:close/>
              </a:path>
              <a:path w="66675" h="79375">
                <a:moveTo>
                  <a:pt x="66116" y="1333"/>
                </a:moveTo>
                <a:lnTo>
                  <a:pt x="44970" y="1333"/>
                </a:lnTo>
                <a:lnTo>
                  <a:pt x="44970" y="8686"/>
                </a:lnTo>
                <a:lnTo>
                  <a:pt x="66116" y="8686"/>
                </a:lnTo>
                <a:lnTo>
                  <a:pt x="66116" y="1333"/>
                </a:lnTo>
                <a:close/>
              </a:path>
            </a:pathLst>
          </a:custGeom>
          <a:solidFill>
            <a:srgbClr val="FEFEFE"/>
          </a:solidFill>
        </p:spPr>
        <p:txBody>
          <a:bodyPr wrap="square" lIns="0" tIns="0" rIns="0" bIns="0" rtlCol="0"/>
          <a:lstStyle/>
          <a:p>
            <a:endParaRPr/>
          </a:p>
        </p:txBody>
      </p:sp>
      <p:sp>
        <p:nvSpPr>
          <p:cNvPr id="192" name="object 192"/>
          <p:cNvSpPr/>
          <p:nvPr/>
        </p:nvSpPr>
        <p:spPr>
          <a:xfrm>
            <a:off x="1280962" y="5504313"/>
            <a:ext cx="41443" cy="45038"/>
          </a:xfrm>
          <a:custGeom>
            <a:avLst/>
            <a:gdLst/>
            <a:ahLst/>
            <a:cxnLst/>
            <a:rect l="l" t="t" r="r" b="b"/>
            <a:pathLst>
              <a:path w="59689" h="61595">
                <a:moveTo>
                  <a:pt x="21158" y="0"/>
                </a:moveTo>
                <a:lnTo>
                  <a:pt x="0" y="0"/>
                </a:lnTo>
                <a:lnTo>
                  <a:pt x="0" y="39420"/>
                </a:lnTo>
                <a:lnTo>
                  <a:pt x="1400" y="48657"/>
                </a:lnTo>
                <a:lnTo>
                  <a:pt x="5441" y="55629"/>
                </a:lnTo>
                <a:lnTo>
                  <a:pt x="11883" y="60034"/>
                </a:lnTo>
                <a:lnTo>
                  <a:pt x="20485" y="61569"/>
                </a:lnTo>
                <a:lnTo>
                  <a:pt x="29057" y="61569"/>
                </a:lnTo>
                <a:lnTo>
                  <a:pt x="34620" y="56997"/>
                </a:lnTo>
                <a:lnTo>
                  <a:pt x="38519" y="51993"/>
                </a:lnTo>
                <a:lnTo>
                  <a:pt x="59677" y="51993"/>
                </a:lnTo>
                <a:lnTo>
                  <a:pt x="59677" y="42748"/>
                </a:lnTo>
                <a:lnTo>
                  <a:pt x="24599" y="42748"/>
                </a:lnTo>
                <a:lnTo>
                  <a:pt x="21158" y="39192"/>
                </a:lnTo>
                <a:lnTo>
                  <a:pt x="21158" y="0"/>
                </a:lnTo>
                <a:close/>
              </a:path>
              <a:path w="59689" h="61595">
                <a:moveTo>
                  <a:pt x="59677" y="51993"/>
                </a:moveTo>
                <a:lnTo>
                  <a:pt x="38519" y="51993"/>
                </a:lnTo>
                <a:lnTo>
                  <a:pt x="38519" y="60236"/>
                </a:lnTo>
                <a:lnTo>
                  <a:pt x="59677" y="60236"/>
                </a:lnTo>
                <a:lnTo>
                  <a:pt x="59677" y="51993"/>
                </a:lnTo>
                <a:close/>
              </a:path>
              <a:path w="59689" h="61595">
                <a:moveTo>
                  <a:pt x="59677" y="0"/>
                </a:moveTo>
                <a:lnTo>
                  <a:pt x="38519" y="0"/>
                </a:lnTo>
                <a:lnTo>
                  <a:pt x="38519" y="39192"/>
                </a:lnTo>
                <a:lnTo>
                  <a:pt x="34734" y="42748"/>
                </a:lnTo>
                <a:lnTo>
                  <a:pt x="59677" y="42748"/>
                </a:lnTo>
                <a:lnTo>
                  <a:pt x="59677" y="0"/>
                </a:lnTo>
                <a:close/>
              </a:path>
            </a:pathLst>
          </a:custGeom>
          <a:solidFill>
            <a:srgbClr val="FEFEFE"/>
          </a:solidFill>
        </p:spPr>
        <p:txBody>
          <a:bodyPr wrap="square" lIns="0" tIns="0" rIns="0" bIns="0" rtlCol="0"/>
          <a:lstStyle/>
          <a:p>
            <a:endParaRPr/>
          </a:p>
        </p:txBody>
      </p:sp>
      <p:sp>
        <p:nvSpPr>
          <p:cNvPr id="193" name="object 193"/>
          <p:cNvSpPr/>
          <p:nvPr/>
        </p:nvSpPr>
        <p:spPr>
          <a:xfrm>
            <a:off x="1330280" y="5488935"/>
            <a:ext cx="15431" cy="59433"/>
          </a:xfrm>
          <a:custGeom>
            <a:avLst/>
            <a:gdLst/>
            <a:ahLst/>
            <a:cxnLst/>
            <a:rect l="l" t="t" r="r" b="b"/>
            <a:pathLst>
              <a:path w="22225" h="81279">
                <a:moveTo>
                  <a:pt x="22034" y="0"/>
                </a:moveTo>
                <a:lnTo>
                  <a:pt x="0" y="0"/>
                </a:lnTo>
                <a:lnTo>
                  <a:pt x="0" y="15582"/>
                </a:lnTo>
                <a:lnTo>
                  <a:pt x="22034" y="15582"/>
                </a:lnTo>
                <a:lnTo>
                  <a:pt x="22034" y="0"/>
                </a:lnTo>
                <a:close/>
              </a:path>
              <a:path w="22225" h="81279">
                <a:moveTo>
                  <a:pt x="21589" y="21031"/>
                </a:moveTo>
                <a:lnTo>
                  <a:pt x="444" y="21031"/>
                </a:lnTo>
                <a:lnTo>
                  <a:pt x="444" y="81267"/>
                </a:lnTo>
                <a:lnTo>
                  <a:pt x="21589" y="81267"/>
                </a:lnTo>
                <a:lnTo>
                  <a:pt x="21589" y="21031"/>
                </a:lnTo>
                <a:close/>
              </a:path>
            </a:pathLst>
          </a:custGeom>
          <a:solidFill>
            <a:srgbClr val="FEFEFE"/>
          </a:solidFill>
        </p:spPr>
        <p:txBody>
          <a:bodyPr wrap="square" lIns="0" tIns="0" rIns="0" bIns="0" rtlCol="0"/>
          <a:lstStyle/>
          <a:p>
            <a:endParaRPr/>
          </a:p>
        </p:txBody>
      </p:sp>
      <p:sp>
        <p:nvSpPr>
          <p:cNvPr id="194" name="object 194"/>
          <p:cNvSpPr/>
          <p:nvPr/>
        </p:nvSpPr>
        <p:spPr>
          <a:xfrm>
            <a:off x="1353462" y="5503339"/>
            <a:ext cx="46293" cy="58040"/>
          </a:xfrm>
          <a:custGeom>
            <a:avLst/>
            <a:gdLst/>
            <a:ahLst/>
            <a:cxnLst/>
            <a:rect l="l" t="t" r="r" b="b"/>
            <a:pathLst>
              <a:path w="66675" h="79375">
                <a:moveTo>
                  <a:pt x="21158" y="1333"/>
                </a:moveTo>
                <a:lnTo>
                  <a:pt x="0" y="1333"/>
                </a:lnTo>
                <a:lnTo>
                  <a:pt x="0" y="79375"/>
                </a:lnTo>
                <a:lnTo>
                  <a:pt x="21158" y="79375"/>
                </a:lnTo>
                <a:lnTo>
                  <a:pt x="21158" y="54216"/>
                </a:lnTo>
                <a:lnTo>
                  <a:pt x="58333" y="54216"/>
                </a:lnTo>
                <a:lnTo>
                  <a:pt x="63615" y="45199"/>
                </a:lnTo>
                <a:lnTo>
                  <a:pt x="26162" y="45199"/>
                </a:lnTo>
                <a:lnTo>
                  <a:pt x="20823" y="39636"/>
                </a:lnTo>
                <a:lnTo>
                  <a:pt x="20713" y="23380"/>
                </a:lnTo>
                <a:lnTo>
                  <a:pt x="26162" y="17703"/>
                </a:lnTo>
                <a:lnTo>
                  <a:pt x="63691" y="17703"/>
                </a:lnTo>
                <a:lnTo>
                  <a:pt x="58745" y="9359"/>
                </a:lnTo>
                <a:lnTo>
                  <a:pt x="21158" y="9359"/>
                </a:lnTo>
                <a:lnTo>
                  <a:pt x="21158" y="1333"/>
                </a:lnTo>
                <a:close/>
              </a:path>
              <a:path w="66675" h="79375">
                <a:moveTo>
                  <a:pt x="58333" y="54216"/>
                </a:moveTo>
                <a:lnTo>
                  <a:pt x="21158" y="54216"/>
                </a:lnTo>
                <a:lnTo>
                  <a:pt x="25057" y="58775"/>
                </a:lnTo>
                <a:lnTo>
                  <a:pt x="30403" y="62903"/>
                </a:lnTo>
                <a:lnTo>
                  <a:pt x="39522" y="62903"/>
                </a:lnTo>
                <a:lnTo>
                  <a:pt x="49691" y="60735"/>
                </a:lnTo>
                <a:lnTo>
                  <a:pt x="58169" y="54497"/>
                </a:lnTo>
                <a:lnTo>
                  <a:pt x="58333" y="54216"/>
                </a:lnTo>
                <a:close/>
              </a:path>
              <a:path w="66675" h="79375">
                <a:moveTo>
                  <a:pt x="63691" y="17703"/>
                </a:moveTo>
                <a:lnTo>
                  <a:pt x="39852" y="17703"/>
                </a:lnTo>
                <a:lnTo>
                  <a:pt x="45313" y="23380"/>
                </a:lnTo>
                <a:lnTo>
                  <a:pt x="45313" y="39636"/>
                </a:lnTo>
                <a:lnTo>
                  <a:pt x="39852" y="45199"/>
                </a:lnTo>
                <a:lnTo>
                  <a:pt x="63615" y="45199"/>
                </a:lnTo>
                <a:lnTo>
                  <a:pt x="63975" y="44584"/>
                </a:lnTo>
                <a:lnTo>
                  <a:pt x="66128" y="31394"/>
                </a:lnTo>
                <a:lnTo>
                  <a:pt x="66128" y="31178"/>
                </a:lnTo>
                <a:lnTo>
                  <a:pt x="63973" y="18179"/>
                </a:lnTo>
                <a:lnTo>
                  <a:pt x="63691" y="17703"/>
                </a:lnTo>
                <a:close/>
              </a:path>
              <a:path w="66675" h="79375">
                <a:moveTo>
                  <a:pt x="39408" y="0"/>
                </a:moveTo>
                <a:lnTo>
                  <a:pt x="30403" y="0"/>
                </a:lnTo>
                <a:lnTo>
                  <a:pt x="25273" y="4343"/>
                </a:lnTo>
                <a:lnTo>
                  <a:pt x="21158" y="9359"/>
                </a:lnTo>
                <a:lnTo>
                  <a:pt x="58745" y="9359"/>
                </a:lnTo>
                <a:lnTo>
                  <a:pt x="58154" y="8364"/>
                </a:lnTo>
                <a:lnTo>
                  <a:pt x="49642" y="2162"/>
                </a:lnTo>
                <a:lnTo>
                  <a:pt x="39408" y="0"/>
                </a:lnTo>
                <a:close/>
              </a:path>
            </a:pathLst>
          </a:custGeom>
          <a:solidFill>
            <a:srgbClr val="FEFEFE"/>
          </a:solidFill>
        </p:spPr>
        <p:txBody>
          <a:bodyPr wrap="square" lIns="0" tIns="0" rIns="0" bIns="0" rtlCol="0"/>
          <a:lstStyle/>
          <a:p>
            <a:endParaRPr/>
          </a:p>
        </p:txBody>
      </p:sp>
      <p:sp>
        <p:nvSpPr>
          <p:cNvPr id="195" name="object 195"/>
          <p:cNvSpPr/>
          <p:nvPr/>
        </p:nvSpPr>
        <p:spPr>
          <a:xfrm>
            <a:off x="1424727" y="5493170"/>
            <a:ext cx="29539" cy="56183"/>
          </a:xfrm>
          <a:custGeom>
            <a:avLst/>
            <a:gdLst/>
            <a:ahLst/>
            <a:cxnLst/>
            <a:rect l="l" t="t" r="r" b="b"/>
            <a:pathLst>
              <a:path w="42544" h="76834">
                <a:moveTo>
                  <a:pt x="28270" y="32283"/>
                </a:moveTo>
                <a:lnTo>
                  <a:pt x="7124" y="32283"/>
                </a:lnTo>
                <a:lnTo>
                  <a:pt x="7141" y="56883"/>
                </a:lnTo>
                <a:lnTo>
                  <a:pt x="8505" y="65942"/>
                </a:lnTo>
                <a:lnTo>
                  <a:pt x="12495" y="72118"/>
                </a:lnTo>
                <a:lnTo>
                  <a:pt x="18863" y="75601"/>
                </a:lnTo>
                <a:lnTo>
                  <a:pt x="27381" y="76695"/>
                </a:lnTo>
                <a:lnTo>
                  <a:pt x="33286" y="76695"/>
                </a:lnTo>
                <a:lnTo>
                  <a:pt x="38290" y="75361"/>
                </a:lnTo>
                <a:lnTo>
                  <a:pt x="42075" y="73240"/>
                </a:lnTo>
                <a:lnTo>
                  <a:pt x="42075" y="58661"/>
                </a:lnTo>
                <a:lnTo>
                  <a:pt x="30162" y="58661"/>
                </a:lnTo>
                <a:lnTo>
                  <a:pt x="28270" y="56883"/>
                </a:lnTo>
                <a:lnTo>
                  <a:pt x="28270" y="32283"/>
                </a:lnTo>
                <a:close/>
              </a:path>
              <a:path w="42544" h="76834">
                <a:moveTo>
                  <a:pt x="42075" y="56654"/>
                </a:moveTo>
                <a:lnTo>
                  <a:pt x="39522" y="57873"/>
                </a:lnTo>
                <a:lnTo>
                  <a:pt x="36842" y="58661"/>
                </a:lnTo>
                <a:lnTo>
                  <a:pt x="42075" y="58661"/>
                </a:lnTo>
                <a:lnTo>
                  <a:pt x="42075" y="56654"/>
                </a:lnTo>
                <a:close/>
              </a:path>
              <a:path w="42544" h="76834">
                <a:moveTo>
                  <a:pt x="42303" y="15240"/>
                </a:moveTo>
                <a:lnTo>
                  <a:pt x="0" y="15240"/>
                </a:lnTo>
                <a:lnTo>
                  <a:pt x="0" y="32283"/>
                </a:lnTo>
                <a:lnTo>
                  <a:pt x="42303" y="32283"/>
                </a:lnTo>
                <a:lnTo>
                  <a:pt x="42303" y="15240"/>
                </a:lnTo>
                <a:close/>
              </a:path>
              <a:path w="42544" h="76834">
                <a:moveTo>
                  <a:pt x="28270" y="0"/>
                </a:moveTo>
                <a:lnTo>
                  <a:pt x="7124" y="0"/>
                </a:lnTo>
                <a:lnTo>
                  <a:pt x="7124" y="15240"/>
                </a:lnTo>
                <a:lnTo>
                  <a:pt x="28270" y="15240"/>
                </a:lnTo>
                <a:lnTo>
                  <a:pt x="28270" y="0"/>
                </a:lnTo>
                <a:close/>
              </a:path>
            </a:pathLst>
          </a:custGeom>
          <a:solidFill>
            <a:srgbClr val="FEFEFE"/>
          </a:solidFill>
        </p:spPr>
        <p:txBody>
          <a:bodyPr wrap="square" lIns="0" tIns="0" rIns="0" bIns="0" rtlCol="0"/>
          <a:lstStyle/>
          <a:p>
            <a:endParaRPr/>
          </a:p>
        </p:txBody>
      </p:sp>
      <p:sp>
        <p:nvSpPr>
          <p:cNvPr id="196" name="object 196"/>
          <p:cNvSpPr/>
          <p:nvPr/>
        </p:nvSpPr>
        <p:spPr>
          <a:xfrm>
            <a:off x="1460430" y="5488935"/>
            <a:ext cx="41443" cy="59433"/>
          </a:xfrm>
          <a:custGeom>
            <a:avLst/>
            <a:gdLst/>
            <a:ahLst/>
            <a:cxnLst/>
            <a:rect l="l" t="t" r="r" b="b"/>
            <a:pathLst>
              <a:path w="59689" h="81279">
                <a:moveTo>
                  <a:pt x="21158" y="0"/>
                </a:moveTo>
                <a:lnTo>
                  <a:pt x="0" y="0"/>
                </a:lnTo>
                <a:lnTo>
                  <a:pt x="0" y="81267"/>
                </a:lnTo>
                <a:lnTo>
                  <a:pt x="21158" y="81267"/>
                </a:lnTo>
                <a:lnTo>
                  <a:pt x="21158" y="42075"/>
                </a:lnTo>
                <a:lnTo>
                  <a:pt x="24942" y="38519"/>
                </a:lnTo>
                <a:lnTo>
                  <a:pt x="59171" y="38519"/>
                </a:lnTo>
                <a:lnTo>
                  <a:pt x="58276" y="32615"/>
                </a:lnTo>
                <a:lnTo>
                  <a:pt x="56340" y="29273"/>
                </a:lnTo>
                <a:lnTo>
                  <a:pt x="21158" y="29273"/>
                </a:lnTo>
                <a:lnTo>
                  <a:pt x="21158" y="0"/>
                </a:lnTo>
                <a:close/>
              </a:path>
              <a:path w="59689" h="81279">
                <a:moveTo>
                  <a:pt x="59171" y="38519"/>
                </a:moveTo>
                <a:lnTo>
                  <a:pt x="35064" y="38519"/>
                </a:lnTo>
                <a:lnTo>
                  <a:pt x="38519" y="42075"/>
                </a:lnTo>
                <a:lnTo>
                  <a:pt x="38519" y="81267"/>
                </a:lnTo>
                <a:lnTo>
                  <a:pt x="59677" y="81267"/>
                </a:lnTo>
                <a:lnTo>
                  <a:pt x="59677" y="41859"/>
                </a:lnTo>
                <a:lnTo>
                  <a:pt x="59171" y="38519"/>
                </a:lnTo>
                <a:close/>
              </a:path>
              <a:path w="59689" h="81279">
                <a:moveTo>
                  <a:pt x="39192" y="19697"/>
                </a:moveTo>
                <a:lnTo>
                  <a:pt x="30619" y="19697"/>
                </a:lnTo>
                <a:lnTo>
                  <a:pt x="25044" y="24269"/>
                </a:lnTo>
                <a:lnTo>
                  <a:pt x="21158" y="29273"/>
                </a:lnTo>
                <a:lnTo>
                  <a:pt x="56340" y="29273"/>
                </a:lnTo>
                <a:lnTo>
                  <a:pt x="54235" y="25639"/>
                </a:lnTo>
                <a:lnTo>
                  <a:pt x="47793" y="21233"/>
                </a:lnTo>
                <a:lnTo>
                  <a:pt x="39192" y="19697"/>
                </a:lnTo>
                <a:close/>
              </a:path>
            </a:pathLst>
          </a:custGeom>
          <a:solidFill>
            <a:srgbClr val="FEFEFE"/>
          </a:solidFill>
        </p:spPr>
        <p:txBody>
          <a:bodyPr wrap="square" lIns="0" tIns="0" rIns="0" bIns="0" rtlCol="0"/>
          <a:lstStyle/>
          <a:p>
            <a:endParaRPr/>
          </a:p>
        </p:txBody>
      </p:sp>
      <p:sp>
        <p:nvSpPr>
          <p:cNvPr id="197" name="object 197"/>
          <p:cNvSpPr/>
          <p:nvPr/>
        </p:nvSpPr>
        <p:spPr>
          <a:xfrm>
            <a:off x="1507737" y="5503339"/>
            <a:ext cx="42325" cy="46432"/>
          </a:xfrm>
          <a:custGeom>
            <a:avLst/>
            <a:gdLst/>
            <a:ahLst/>
            <a:cxnLst/>
            <a:rect l="l" t="t" r="r" b="b"/>
            <a:pathLst>
              <a:path w="60960" h="63500">
                <a:moveTo>
                  <a:pt x="30391" y="0"/>
                </a:moveTo>
                <a:lnTo>
                  <a:pt x="18125" y="2449"/>
                </a:lnTo>
                <a:lnTo>
                  <a:pt x="8513" y="9158"/>
                </a:lnTo>
                <a:lnTo>
                  <a:pt x="2242" y="19164"/>
                </a:lnTo>
                <a:lnTo>
                  <a:pt x="0" y="31508"/>
                </a:lnTo>
                <a:lnTo>
                  <a:pt x="0" y="31724"/>
                </a:lnTo>
                <a:lnTo>
                  <a:pt x="2383" y="44506"/>
                </a:lnTo>
                <a:lnTo>
                  <a:pt x="9045" y="54386"/>
                </a:lnTo>
                <a:lnTo>
                  <a:pt x="19255" y="60758"/>
                </a:lnTo>
                <a:lnTo>
                  <a:pt x="32283" y="63017"/>
                </a:lnTo>
                <a:lnTo>
                  <a:pt x="40625" y="62136"/>
                </a:lnTo>
                <a:lnTo>
                  <a:pt x="47698" y="59647"/>
                </a:lnTo>
                <a:lnTo>
                  <a:pt x="53603" y="55778"/>
                </a:lnTo>
                <a:lnTo>
                  <a:pt x="58445" y="50761"/>
                </a:lnTo>
                <a:lnTo>
                  <a:pt x="54147" y="47205"/>
                </a:lnTo>
                <a:lnTo>
                  <a:pt x="26822" y="47205"/>
                </a:lnTo>
                <a:lnTo>
                  <a:pt x="22034" y="43865"/>
                </a:lnTo>
                <a:lnTo>
                  <a:pt x="20370" y="37299"/>
                </a:lnTo>
                <a:lnTo>
                  <a:pt x="60667" y="37299"/>
                </a:lnTo>
                <a:lnTo>
                  <a:pt x="60782" y="32956"/>
                </a:lnTo>
                <a:lnTo>
                  <a:pt x="59850" y="26504"/>
                </a:lnTo>
                <a:lnTo>
                  <a:pt x="20040" y="26504"/>
                </a:lnTo>
                <a:lnTo>
                  <a:pt x="21145" y="19926"/>
                </a:lnTo>
                <a:lnTo>
                  <a:pt x="24930" y="15582"/>
                </a:lnTo>
                <a:lnTo>
                  <a:pt x="56438" y="15582"/>
                </a:lnTo>
                <a:lnTo>
                  <a:pt x="53392" y="9839"/>
                </a:lnTo>
                <a:lnTo>
                  <a:pt x="43921" y="2659"/>
                </a:lnTo>
                <a:lnTo>
                  <a:pt x="30391" y="0"/>
                </a:lnTo>
                <a:close/>
              </a:path>
              <a:path w="60960" h="63500">
                <a:moveTo>
                  <a:pt x="46748" y="41084"/>
                </a:moveTo>
                <a:lnTo>
                  <a:pt x="42405" y="45313"/>
                </a:lnTo>
                <a:lnTo>
                  <a:pt x="38404" y="47205"/>
                </a:lnTo>
                <a:lnTo>
                  <a:pt x="54147" y="47205"/>
                </a:lnTo>
                <a:lnTo>
                  <a:pt x="46748" y="41084"/>
                </a:lnTo>
                <a:close/>
              </a:path>
              <a:path w="60960" h="63500">
                <a:moveTo>
                  <a:pt x="56438" y="15582"/>
                </a:moveTo>
                <a:lnTo>
                  <a:pt x="36283" y="15582"/>
                </a:lnTo>
                <a:lnTo>
                  <a:pt x="40182" y="19824"/>
                </a:lnTo>
                <a:lnTo>
                  <a:pt x="40957" y="26504"/>
                </a:lnTo>
                <a:lnTo>
                  <a:pt x="59850" y="26504"/>
                </a:lnTo>
                <a:lnTo>
                  <a:pt x="58960" y="20338"/>
                </a:lnTo>
                <a:lnTo>
                  <a:pt x="56438" y="15582"/>
                </a:lnTo>
                <a:close/>
              </a:path>
            </a:pathLst>
          </a:custGeom>
          <a:solidFill>
            <a:srgbClr val="FEFEFE"/>
          </a:solidFill>
        </p:spPr>
        <p:txBody>
          <a:bodyPr wrap="square" lIns="0" tIns="0" rIns="0" bIns="0" rtlCol="0"/>
          <a:lstStyle/>
          <a:p>
            <a:endParaRPr/>
          </a:p>
        </p:txBody>
      </p:sp>
      <p:sp>
        <p:nvSpPr>
          <p:cNvPr id="198" name="object 198"/>
          <p:cNvSpPr/>
          <p:nvPr/>
        </p:nvSpPr>
        <p:spPr>
          <a:xfrm>
            <a:off x="1586298" y="5491378"/>
            <a:ext cx="0" cy="57111"/>
          </a:xfrm>
          <a:custGeom>
            <a:avLst/>
            <a:gdLst/>
            <a:ahLst/>
            <a:cxnLst/>
            <a:rect l="l" t="t" r="r" b="b"/>
            <a:pathLst>
              <a:path h="78104">
                <a:moveTo>
                  <a:pt x="0" y="0"/>
                </a:moveTo>
                <a:lnTo>
                  <a:pt x="0" y="77927"/>
                </a:lnTo>
              </a:path>
            </a:pathLst>
          </a:custGeom>
          <a:ln w="21704">
            <a:solidFill>
              <a:srgbClr val="FEFEFE"/>
            </a:solidFill>
          </a:ln>
        </p:spPr>
        <p:txBody>
          <a:bodyPr wrap="square" lIns="0" tIns="0" rIns="0" bIns="0" rtlCol="0"/>
          <a:lstStyle/>
          <a:p>
            <a:endParaRPr/>
          </a:p>
        </p:txBody>
      </p:sp>
      <p:sp>
        <p:nvSpPr>
          <p:cNvPr id="199" name="object 199"/>
          <p:cNvSpPr/>
          <p:nvPr/>
        </p:nvSpPr>
        <p:spPr>
          <a:xfrm>
            <a:off x="1602881" y="5503339"/>
            <a:ext cx="41443" cy="45038"/>
          </a:xfrm>
          <a:custGeom>
            <a:avLst/>
            <a:gdLst/>
            <a:ahLst/>
            <a:cxnLst/>
            <a:rect l="l" t="t" r="r" b="b"/>
            <a:pathLst>
              <a:path w="59689" h="61595">
                <a:moveTo>
                  <a:pt x="21145" y="1333"/>
                </a:moveTo>
                <a:lnTo>
                  <a:pt x="0" y="1333"/>
                </a:lnTo>
                <a:lnTo>
                  <a:pt x="0" y="61569"/>
                </a:lnTo>
                <a:lnTo>
                  <a:pt x="21145" y="61569"/>
                </a:lnTo>
                <a:lnTo>
                  <a:pt x="21145" y="22377"/>
                </a:lnTo>
                <a:lnTo>
                  <a:pt x="24930" y="18821"/>
                </a:lnTo>
                <a:lnTo>
                  <a:pt x="59158" y="18821"/>
                </a:lnTo>
                <a:lnTo>
                  <a:pt x="58264" y="12917"/>
                </a:lnTo>
                <a:lnTo>
                  <a:pt x="56460" y="9804"/>
                </a:lnTo>
                <a:lnTo>
                  <a:pt x="21145" y="9804"/>
                </a:lnTo>
                <a:lnTo>
                  <a:pt x="21145" y="1333"/>
                </a:lnTo>
                <a:close/>
              </a:path>
              <a:path w="59689" h="61595">
                <a:moveTo>
                  <a:pt x="59158" y="18821"/>
                </a:moveTo>
                <a:lnTo>
                  <a:pt x="35064" y="18821"/>
                </a:lnTo>
                <a:lnTo>
                  <a:pt x="38506" y="22377"/>
                </a:lnTo>
                <a:lnTo>
                  <a:pt x="38506" y="61569"/>
                </a:lnTo>
                <a:lnTo>
                  <a:pt x="59664" y="61569"/>
                </a:lnTo>
                <a:lnTo>
                  <a:pt x="59664" y="22161"/>
                </a:lnTo>
                <a:lnTo>
                  <a:pt x="59158" y="18821"/>
                </a:lnTo>
                <a:close/>
              </a:path>
              <a:path w="59689" h="61595">
                <a:moveTo>
                  <a:pt x="39179" y="0"/>
                </a:moveTo>
                <a:lnTo>
                  <a:pt x="30606" y="0"/>
                </a:lnTo>
                <a:lnTo>
                  <a:pt x="25044" y="4787"/>
                </a:lnTo>
                <a:lnTo>
                  <a:pt x="21145" y="9804"/>
                </a:lnTo>
                <a:lnTo>
                  <a:pt x="56460" y="9804"/>
                </a:lnTo>
                <a:lnTo>
                  <a:pt x="54222" y="5942"/>
                </a:lnTo>
                <a:lnTo>
                  <a:pt x="47780" y="1535"/>
                </a:lnTo>
                <a:lnTo>
                  <a:pt x="39179" y="0"/>
                </a:lnTo>
                <a:close/>
              </a:path>
            </a:pathLst>
          </a:custGeom>
          <a:solidFill>
            <a:srgbClr val="FEFEFE"/>
          </a:solidFill>
        </p:spPr>
        <p:txBody>
          <a:bodyPr wrap="square" lIns="0" tIns="0" rIns="0" bIns="0" rtlCol="0"/>
          <a:lstStyle/>
          <a:p>
            <a:endParaRPr/>
          </a:p>
        </p:txBody>
      </p:sp>
      <p:sp>
        <p:nvSpPr>
          <p:cNvPr id="200" name="object 200"/>
          <p:cNvSpPr/>
          <p:nvPr/>
        </p:nvSpPr>
        <p:spPr>
          <a:xfrm>
            <a:off x="1650338" y="5488935"/>
            <a:ext cx="46293" cy="60826"/>
          </a:xfrm>
          <a:custGeom>
            <a:avLst/>
            <a:gdLst/>
            <a:ahLst/>
            <a:cxnLst/>
            <a:rect l="l" t="t" r="r" b="b"/>
            <a:pathLst>
              <a:path w="66675" h="83184">
                <a:moveTo>
                  <a:pt x="35623" y="19697"/>
                </a:moveTo>
                <a:lnTo>
                  <a:pt x="26492" y="19697"/>
                </a:lnTo>
                <a:lnTo>
                  <a:pt x="16341" y="21865"/>
                </a:lnTo>
                <a:lnTo>
                  <a:pt x="7902" y="28103"/>
                </a:lnTo>
                <a:lnTo>
                  <a:pt x="2135" y="38016"/>
                </a:lnTo>
                <a:lnTo>
                  <a:pt x="0" y="51206"/>
                </a:lnTo>
                <a:lnTo>
                  <a:pt x="0" y="51422"/>
                </a:lnTo>
                <a:lnTo>
                  <a:pt x="2153" y="64421"/>
                </a:lnTo>
                <a:lnTo>
                  <a:pt x="7959" y="74236"/>
                </a:lnTo>
                <a:lnTo>
                  <a:pt x="16437" y="80438"/>
                </a:lnTo>
                <a:lnTo>
                  <a:pt x="26606" y="82600"/>
                </a:lnTo>
                <a:lnTo>
                  <a:pt x="35623" y="82600"/>
                </a:lnTo>
                <a:lnTo>
                  <a:pt x="40855" y="78257"/>
                </a:lnTo>
                <a:lnTo>
                  <a:pt x="44970" y="73253"/>
                </a:lnTo>
                <a:lnTo>
                  <a:pt x="66116" y="73253"/>
                </a:lnTo>
                <a:lnTo>
                  <a:pt x="66116" y="64896"/>
                </a:lnTo>
                <a:lnTo>
                  <a:pt x="26263" y="64896"/>
                </a:lnTo>
                <a:lnTo>
                  <a:pt x="20700" y="59220"/>
                </a:lnTo>
                <a:lnTo>
                  <a:pt x="20700" y="42964"/>
                </a:lnTo>
                <a:lnTo>
                  <a:pt x="26263" y="37401"/>
                </a:lnTo>
                <a:lnTo>
                  <a:pt x="66116" y="37401"/>
                </a:lnTo>
                <a:lnTo>
                  <a:pt x="66116" y="28384"/>
                </a:lnTo>
                <a:lnTo>
                  <a:pt x="44970" y="28384"/>
                </a:lnTo>
                <a:lnTo>
                  <a:pt x="40957" y="23825"/>
                </a:lnTo>
                <a:lnTo>
                  <a:pt x="35623" y="19697"/>
                </a:lnTo>
                <a:close/>
              </a:path>
              <a:path w="66675" h="83184">
                <a:moveTo>
                  <a:pt x="66116" y="73253"/>
                </a:moveTo>
                <a:lnTo>
                  <a:pt x="44970" y="73253"/>
                </a:lnTo>
                <a:lnTo>
                  <a:pt x="44970" y="81267"/>
                </a:lnTo>
                <a:lnTo>
                  <a:pt x="66116" y="81267"/>
                </a:lnTo>
                <a:lnTo>
                  <a:pt x="66116" y="73253"/>
                </a:lnTo>
                <a:close/>
              </a:path>
              <a:path w="66675" h="83184">
                <a:moveTo>
                  <a:pt x="66116" y="37401"/>
                </a:moveTo>
                <a:lnTo>
                  <a:pt x="39852" y="37401"/>
                </a:lnTo>
                <a:lnTo>
                  <a:pt x="45191" y="42964"/>
                </a:lnTo>
                <a:lnTo>
                  <a:pt x="45300" y="59220"/>
                </a:lnTo>
                <a:lnTo>
                  <a:pt x="39852" y="64896"/>
                </a:lnTo>
                <a:lnTo>
                  <a:pt x="66116" y="64896"/>
                </a:lnTo>
                <a:lnTo>
                  <a:pt x="66116" y="37401"/>
                </a:lnTo>
                <a:close/>
              </a:path>
              <a:path w="66675" h="83184">
                <a:moveTo>
                  <a:pt x="66116" y="0"/>
                </a:moveTo>
                <a:lnTo>
                  <a:pt x="44970" y="0"/>
                </a:lnTo>
                <a:lnTo>
                  <a:pt x="44970" y="28384"/>
                </a:lnTo>
                <a:lnTo>
                  <a:pt x="66116" y="28384"/>
                </a:lnTo>
                <a:lnTo>
                  <a:pt x="66116" y="0"/>
                </a:lnTo>
                <a:close/>
              </a:path>
            </a:pathLst>
          </a:custGeom>
          <a:solidFill>
            <a:srgbClr val="FEFEFE"/>
          </a:solidFill>
        </p:spPr>
        <p:txBody>
          <a:bodyPr wrap="square" lIns="0" tIns="0" rIns="0" bIns="0" rtlCol="0"/>
          <a:lstStyle/>
          <a:p>
            <a:endParaRPr/>
          </a:p>
        </p:txBody>
      </p:sp>
      <p:sp>
        <p:nvSpPr>
          <p:cNvPr id="201" name="object 201"/>
          <p:cNvSpPr/>
          <p:nvPr/>
        </p:nvSpPr>
        <p:spPr>
          <a:xfrm>
            <a:off x="1704126" y="5488935"/>
            <a:ext cx="15431" cy="59433"/>
          </a:xfrm>
          <a:custGeom>
            <a:avLst/>
            <a:gdLst/>
            <a:ahLst/>
            <a:cxnLst/>
            <a:rect l="l" t="t" r="r" b="b"/>
            <a:pathLst>
              <a:path w="22225" h="81279">
                <a:moveTo>
                  <a:pt x="22047" y="0"/>
                </a:moveTo>
                <a:lnTo>
                  <a:pt x="0" y="0"/>
                </a:lnTo>
                <a:lnTo>
                  <a:pt x="0" y="15582"/>
                </a:lnTo>
                <a:lnTo>
                  <a:pt x="22047" y="15582"/>
                </a:lnTo>
                <a:lnTo>
                  <a:pt x="22047" y="0"/>
                </a:lnTo>
                <a:close/>
              </a:path>
              <a:path w="22225" h="81279">
                <a:moveTo>
                  <a:pt x="21602" y="21031"/>
                </a:moveTo>
                <a:lnTo>
                  <a:pt x="444" y="21031"/>
                </a:lnTo>
                <a:lnTo>
                  <a:pt x="444" y="81267"/>
                </a:lnTo>
                <a:lnTo>
                  <a:pt x="21602" y="81267"/>
                </a:lnTo>
                <a:lnTo>
                  <a:pt x="21602" y="21031"/>
                </a:lnTo>
                <a:close/>
              </a:path>
            </a:pathLst>
          </a:custGeom>
          <a:solidFill>
            <a:srgbClr val="FEFEFE"/>
          </a:solidFill>
        </p:spPr>
        <p:txBody>
          <a:bodyPr wrap="square" lIns="0" tIns="0" rIns="0" bIns="0" rtlCol="0"/>
          <a:lstStyle/>
          <a:p>
            <a:endParaRPr/>
          </a:p>
        </p:txBody>
      </p:sp>
      <p:sp>
        <p:nvSpPr>
          <p:cNvPr id="202" name="object 202"/>
          <p:cNvSpPr/>
          <p:nvPr/>
        </p:nvSpPr>
        <p:spPr>
          <a:xfrm>
            <a:off x="1725226" y="5503663"/>
            <a:ext cx="41003" cy="45968"/>
          </a:xfrm>
          <a:custGeom>
            <a:avLst/>
            <a:gdLst/>
            <a:ahLst/>
            <a:cxnLst/>
            <a:rect l="l" t="t" r="r" b="b"/>
            <a:pathLst>
              <a:path w="59055" h="62865">
                <a:moveTo>
                  <a:pt x="29171" y="24714"/>
                </a:moveTo>
                <a:lnTo>
                  <a:pt x="23609" y="24714"/>
                </a:lnTo>
                <a:lnTo>
                  <a:pt x="13951" y="25918"/>
                </a:lnTo>
                <a:lnTo>
                  <a:pt x="6499" y="29503"/>
                </a:lnTo>
                <a:lnTo>
                  <a:pt x="1699" y="35424"/>
                </a:lnTo>
                <a:lnTo>
                  <a:pt x="0" y="43637"/>
                </a:lnTo>
                <a:lnTo>
                  <a:pt x="0" y="43865"/>
                </a:lnTo>
                <a:lnTo>
                  <a:pt x="1554" y="51844"/>
                </a:lnTo>
                <a:lnTo>
                  <a:pt x="5834" y="57672"/>
                </a:lnTo>
                <a:lnTo>
                  <a:pt x="12264" y="61244"/>
                </a:lnTo>
                <a:lnTo>
                  <a:pt x="20269" y="62458"/>
                </a:lnTo>
                <a:lnTo>
                  <a:pt x="28168" y="62458"/>
                </a:lnTo>
                <a:lnTo>
                  <a:pt x="33845" y="59448"/>
                </a:lnTo>
                <a:lnTo>
                  <a:pt x="37960" y="54889"/>
                </a:lnTo>
                <a:lnTo>
                  <a:pt x="58889" y="54889"/>
                </a:lnTo>
                <a:lnTo>
                  <a:pt x="58889" y="49212"/>
                </a:lnTo>
                <a:lnTo>
                  <a:pt x="23494" y="49212"/>
                </a:lnTo>
                <a:lnTo>
                  <a:pt x="20383" y="46761"/>
                </a:lnTo>
                <a:lnTo>
                  <a:pt x="20383" y="37960"/>
                </a:lnTo>
                <a:lnTo>
                  <a:pt x="23939" y="34963"/>
                </a:lnTo>
                <a:lnTo>
                  <a:pt x="58889" y="34963"/>
                </a:lnTo>
                <a:lnTo>
                  <a:pt x="58889" y="27050"/>
                </a:lnTo>
                <a:lnTo>
                  <a:pt x="38074" y="27050"/>
                </a:lnTo>
                <a:lnTo>
                  <a:pt x="34620" y="25831"/>
                </a:lnTo>
                <a:lnTo>
                  <a:pt x="29171" y="24714"/>
                </a:lnTo>
                <a:close/>
              </a:path>
              <a:path w="59055" h="62865">
                <a:moveTo>
                  <a:pt x="58889" y="54889"/>
                </a:moveTo>
                <a:lnTo>
                  <a:pt x="37960" y="54889"/>
                </a:lnTo>
                <a:lnTo>
                  <a:pt x="37960" y="61125"/>
                </a:lnTo>
                <a:lnTo>
                  <a:pt x="58889" y="61125"/>
                </a:lnTo>
                <a:lnTo>
                  <a:pt x="58889" y="54889"/>
                </a:lnTo>
                <a:close/>
              </a:path>
              <a:path w="59055" h="62865">
                <a:moveTo>
                  <a:pt x="58889" y="34963"/>
                </a:moveTo>
                <a:lnTo>
                  <a:pt x="33172" y="34963"/>
                </a:lnTo>
                <a:lnTo>
                  <a:pt x="36182" y="35623"/>
                </a:lnTo>
                <a:lnTo>
                  <a:pt x="38290" y="36512"/>
                </a:lnTo>
                <a:lnTo>
                  <a:pt x="38290" y="45313"/>
                </a:lnTo>
                <a:lnTo>
                  <a:pt x="33959" y="49212"/>
                </a:lnTo>
                <a:lnTo>
                  <a:pt x="58889" y="49212"/>
                </a:lnTo>
                <a:lnTo>
                  <a:pt x="58889" y="34963"/>
                </a:lnTo>
                <a:close/>
              </a:path>
              <a:path w="59055" h="62865">
                <a:moveTo>
                  <a:pt x="58349" y="16255"/>
                </a:moveTo>
                <a:lnTo>
                  <a:pt x="34175" y="16255"/>
                </a:lnTo>
                <a:lnTo>
                  <a:pt x="38074" y="19824"/>
                </a:lnTo>
                <a:lnTo>
                  <a:pt x="38074" y="27050"/>
                </a:lnTo>
                <a:lnTo>
                  <a:pt x="58889" y="27050"/>
                </a:lnTo>
                <a:lnTo>
                  <a:pt x="58889" y="18033"/>
                </a:lnTo>
                <a:lnTo>
                  <a:pt x="58349" y="16255"/>
                </a:lnTo>
                <a:close/>
              </a:path>
              <a:path w="59055" h="62865">
                <a:moveTo>
                  <a:pt x="40297" y="0"/>
                </a:moveTo>
                <a:lnTo>
                  <a:pt x="19151" y="0"/>
                </a:lnTo>
                <a:lnTo>
                  <a:pt x="11912" y="1892"/>
                </a:lnTo>
                <a:lnTo>
                  <a:pt x="5130" y="4686"/>
                </a:lnTo>
                <a:lnTo>
                  <a:pt x="9461" y="19596"/>
                </a:lnTo>
                <a:lnTo>
                  <a:pt x="14808" y="17487"/>
                </a:lnTo>
                <a:lnTo>
                  <a:pt x="19710" y="16255"/>
                </a:lnTo>
                <a:lnTo>
                  <a:pt x="58349" y="16255"/>
                </a:lnTo>
                <a:lnTo>
                  <a:pt x="56997" y="11810"/>
                </a:lnTo>
                <a:lnTo>
                  <a:pt x="52438" y="7353"/>
                </a:lnTo>
                <a:lnTo>
                  <a:pt x="47650" y="2565"/>
                </a:lnTo>
                <a:lnTo>
                  <a:pt x="40297" y="0"/>
                </a:lnTo>
                <a:close/>
              </a:path>
            </a:pathLst>
          </a:custGeom>
          <a:solidFill>
            <a:srgbClr val="FEFEFE"/>
          </a:solidFill>
        </p:spPr>
        <p:txBody>
          <a:bodyPr wrap="square" lIns="0" tIns="0" rIns="0" bIns="0" rtlCol="0"/>
          <a:lstStyle/>
          <a:p>
            <a:endParaRPr/>
          </a:p>
        </p:txBody>
      </p:sp>
      <p:sp>
        <p:nvSpPr>
          <p:cNvPr id="203" name="object 203"/>
          <p:cNvSpPr/>
          <p:nvPr/>
        </p:nvSpPr>
        <p:spPr>
          <a:xfrm>
            <a:off x="1773609" y="5503339"/>
            <a:ext cx="41443" cy="45038"/>
          </a:xfrm>
          <a:custGeom>
            <a:avLst/>
            <a:gdLst/>
            <a:ahLst/>
            <a:cxnLst/>
            <a:rect l="l" t="t" r="r" b="b"/>
            <a:pathLst>
              <a:path w="59689" h="61595">
                <a:moveTo>
                  <a:pt x="21158" y="1333"/>
                </a:moveTo>
                <a:lnTo>
                  <a:pt x="0" y="1333"/>
                </a:lnTo>
                <a:lnTo>
                  <a:pt x="0" y="61569"/>
                </a:lnTo>
                <a:lnTo>
                  <a:pt x="21158" y="61569"/>
                </a:lnTo>
                <a:lnTo>
                  <a:pt x="21158" y="22377"/>
                </a:lnTo>
                <a:lnTo>
                  <a:pt x="24942" y="18821"/>
                </a:lnTo>
                <a:lnTo>
                  <a:pt x="59159" y="18821"/>
                </a:lnTo>
                <a:lnTo>
                  <a:pt x="58266" y="12917"/>
                </a:lnTo>
                <a:lnTo>
                  <a:pt x="56464" y="9804"/>
                </a:lnTo>
                <a:lnTo>
                  <a:pt x="21158" y="9804"/>
                </a:lnTo>
                <a:lnTo>
                  <a:pt x="21158" y="1333"/>
                </a:lnTo>
                <a:close/>
              </a:path>
              <a:path w="59689" h="61595">
                <a:moveTo>
                  <a:pt x="59159" y="18821"/>
                </a:moveTo>
                <a:lnTo>
                  <a:pt x="35064" y="18821"/>
                </a:lnTo>
                <a:lnTo>
                  <a:pt x="38519" y="22377"/>
                </a:lnTo>
                <a:lnTo>
                  <a:pt x="38519" y="61569"/>
                </a:lnTo>
                <a:lnTo>
                  <a:pt x="59664" y="61569"/>
                </a:lnTo>
                <a:lnTo>
                  <a:pt x="59664" y="22161"/>
                </a:lnTo>
                <a:lnTo>
                  <a:pt x="59159" y="18821"/>
                </a:lnTo>
                <a:close/>
              </a:path>
              <a:path w="59689" h="61595">
                <a:moveTo>
                  <a:pt x="39192" y="0"/>
                </a:moveTo>
                <a:lnTo>
                  <a:pt x="30619" y="0"/>
                </a:lnTo>
                <a:lnTo>
                  <a:pt x="25044" y="4787"/>
                </a:lnTo>
                <a:lnTo>
                  <a:pt x="21158" y="9804"/>
                </a:lnTo>
                <a:lnTo>
                  <a:pt x="56464" y="9804"/>
                </a:lnTo>
                <a:lnTo>
                  <a:pt x="54229" y="5942"/>
                </a:lnTo>
                <a:lnTo>
                  <a:pt x="47791" y="1535"/>
                </a:lnTo>
                <a:lnTo>
                  <a:pt x="39192" y="0"/>
                </a:lnTo>
                <a:close/>
              </a:path>
            </a:pathLst>
          </a:custGeom>
          <a:solidFill>
            <a:srgbClr val="FEFEFE"/>
          </a:solidFill>
        </p:spPr>
        <p:txBody>
          <a:bodyPr wrap="square" lIns="0" tIns="0" rIns="0" bIns="0" rtlCol="0"/>
          <a:lstStyle/>
          <a:p>
            <a:endParaRPr/>
          </a:p>
        </p:txBody>
      </p:sp>
      <p:sp>
        <p:nvSpPr>
          <p:cNvPr id="204" name="object 204"/>
          <p:cNvSpPr/>
          <p:nvPr/>
        </p:nvSpPr>
        <p:spPr>
          <a:xfrm>
            <a:off x="1840933" y="5504313"/>
            <a:ext cx="46734" cy="57576"/>
          </a:xfrm>
          <a:custGeom>
            <a:avLst/>
            <a:gdLst/>
            <a:ahLst/>
            <a:cxnLst/>
            <a:rect l="l" t="t" r="r" b="b"/>
            <a:pathLst>
              <a:path w="67310" h="78740">
                <a:moveTo>
                  <a:pt x="9461" y="58331"/>
                </a:moveTo>
                <a:lnTo>
                  <a:pt x="2895" y="73139"/>
                </a:lnTo>
                <a:lnTo>
                  <a:pt x="8458" y="76263"/>
                </a:lnTo>
                <a:lnTo>
                  <a:pt x="14808" y="78371"/>
                </a:lnTo>
                <a:lnTo>
                  <a:pt x="22263" y="78371"/>
                </a:lnTo>
                <a:lnTo>
                  <a:pt x="30184" y="77283"/>
                </a:lnTo>
                <a:lnTo>
                  <a:pt x="36277" y="73837"/>
                </a:lnTo>
                <a:lnTo>
                  <a:pt x="41094" y="67763"/>
                </a:lnTo>
                <a:lnTo>
                  <a:pt x="43918" y="61569"/>
                </a:lnTo>
                <a:lnTo>
                  <a:pt x="16357" y="61569"/>
                </a:lnTo>
                <a:lnTo>
                  <a:pt x="12801" y="60337"/>
                </a:lnTo>
                <a:lnTo>
                  <a:pt x="9461" y="58331"/>
                </a:lnTo>
                <a:close/>
              </a:path>
              <a:path w="67310" h="78740">
                <a:moveTo>
                  <a:pt x="22148" y="0"/>
                </a:moveTo>
                <a:lnTo>
                  <a:pt x="0" y="0"/>
                </a:lnTo>
                <a:lnTo>
                  <a:pt x="23596" y="59118"/>
                </a:lnTo>
                <a:lnTo>
                  <a:pt x="22263" y="61010"/>
                </a:lnTo>
                <a:lnTo>
                  <a:pt x="20815" y="61569"/>
                </a:lnTo>
                <a:lnTo>
                  <a:pt x="43918" y="61569"/>
                </a:lnTo>
                <a:lnTo>
                  <a:pt x="45186" y="58788"/>
                </a:lnTo>
                <a:lnTo>
                  <a:pt x="53621" y="36296"/>
                </a:lnTo>
                <a:lnTo>
                  <a:pt x="34175" y="36296"/>
                </a:lnTo>
                <a:lnTo>
                  <a:pt x="22148" y="0"/>
                </a:lnTo>
                <a:close/>
              </a:path>
              <a:path w="67310" h="78740">
                <a:moveTo>
                  <a:pt x="67233" y="0"/>
                </a:moveTo>
                <a:lnTo>
                  <a:pt x="45529" y="0"/>
                </a:lnTo>
                <a:lnTo>
                  <a:pt x="34175" y="36296"/>
                </a:lnTo>
                <a:lnTo>
                  <a:pt x="53621" y="36296"/>
                </a:lnTo>
                <a:lnTo>
                  <a:pt x="67233" y="0"/>
                </a:lnTo>
                <a:close/>
              </a:path>
            </a:pathLst>
          </a:custGeom>
          <a:solidFill>
            <a:srgbClr val="FEFEFE"/>
          </a:solidFill>
        </p:spPr>
        <p:txBody>
          <a:bodyPr wrap="square" lIns="0" tIns="0" rIns="0" bIns="0" rtlCol="0"/>
          <a:lstStyle/>
          <a:p>
            <a:endParaRPr/>
          </a:p>
        </p:txBody>
      </p:sp>
      <p:sp>
        <p:nvSpPr>
          <p:cNvPr id="205" name="object 205"/>
          <p:cNvSpPr/>
          <p:nvPr/>
        </p:nvSpPr>
        <p:spPr>
          <a:xfrm>
            <a:off x="1888390" y="5503339"/>
            <a:ext cx="46293" cy="46432"/>
          </a:xfrm>
          <a:custGeom>
            <a:avLst/>
            <a:gdLst/>
            <a:ahLst/>
            <a:cxnLst/>
            <a:rect l="l" t="t" r="r" b="b"/>
            <a:pathLst>
              <a:path w="66675" h="63500">
                <a:moveTo>
                  <a:pt x="33388" y="0"/>
                </a:moveTo>
                <a:lnTo>
                  <a:pt x="46" y="31280"/>
                </a:lnTo>
                <a:lnTo>
                  <a:pt x="0" y="31724"/>
                </a:lnTo>
                <a:lnTo>
                  <a:pt x="2475" y="43847"/>
                </a:lnTo>
                <a:lnTo>
                  <a:pt x="9366" y="53800"/>
                </a:lnTo>
                <a:lnTo>
                  <a:pt x="19866" y="60538"/>
                </a:lnTo>
                <a:lnTo>
                  <a:pt x="33172" y="63017"/>
                </a:lnTo>
                <a:lnTo>
                  <a:pt x="46561" y="60505"/>
                </a:lnTo>
                <a:lnTo>
                  <a:pt x="57135" y="53692"/>
                </a:lnTo>
                <a:lnTo>
                  <a:pt x="63094" y="45085"/>
                </a:lnTo>
                <a:lnTo>
                  <a:pt x="25933" y="45085"/>
                </a:lnTo>
                <a:lnTo>
                  <a:pt x="20684" y="38963"/>
                </a:lnTo>
                <a:lnTo>
                  <a:pt x="20586" y="24053"/>
                </a:lnTo>
                <a:lnTo>
                  <a:pt x="25488" y="17932"/>
                </a:lnTo>
                <a:lnTo>
                  <a:pt x="63247" y="17932"/>
                </a:lnTo>
                <a:lnTo>
                  <a:pt x="57205" y="9210"/>
                </a:lnTo>
                <a:lnTo>
                  <a:pt x="46701" y="2476"/>
                </a:lnTo>
                <a:lnTo>
                  <a:pt x="33388" y="0"/>
                </a:lnTo>
                <a:close/>
              </a:path>
              <a:path w="66675" h="63500">
                <a:moveTo>
                  <a:pt x="63247" y="17932"/>
                </a:moveTo>
                <a:lnTo>
                  <a:pt x="40627" y="17932"/>
                </a:lnTo>
                <a:lnTo>
                  <a:pt x="45886" y="24053"/>
                </a:lnTo>
                <a:lnTo>
                  <a:pt x="45974" y="38963"/>
                </a:lnTo>
                <a:lnTo>
                  <a:pt x="41071" y="45085"/>
                </a:lnTo>
                <a:lnTo>
                  <a:pt x="63094" y="45085"/>
                </a:lnTo>
                <a:lnTo>
                  <a:pt x="64078" y="43664"/>
                </a:lnTo>
                <a:lnTo>
                  <a:pt x="66529" y="31724"/>
                </a:lnTo>
                <a:lnTo>
                  <a:pt x="66573" y="31280"/>
                </a:lnTo>
                <a:lnTo>
                  <a:pt x="64097" y="19159"/>
                </a:lnTo>
                <a:lnTo>
                  <a:pt x="63247" y="17932"/>
                </a:lnTo>
                <a:close/>
              </a:path>
            </a:pathLst>
          </a:custGeom>
          <a:solidFill>
            <a:srgbClr val="FEFEFE"/>
          </a:solidFill>
        </p:spPr>
        <p:txBody>
          <a:bodyPr wrap="square" lIns="0" tIns="0" rIns="0" bIns="0" rtlCol="0"/>
          <a:lstStyle/>
          <a:p>
            <a:endParaRPr/>
          </a:p>
        </p:txBody>
      </p:sp>
      <p:sp>
        <p:nvSpPr>
          <p:cNvPr id="206" name="object 206"/>
          <p:cNvSpPr/>
          <p:nvPr/>
        </p:nvSpPr>
        <p:spPr>
          <a:xfrm>
            <a:off x="1940486" y="5504313"/>
            <a:ext cx="41443" cy="45038"/>
          </a:xfrm>
          <a:custGeom>
            <a:avLst/>
            <a:gdLst/>
            <a:ahLst/>
            <a:cxnLst/>
            <a:rect l="l" t="t" r="r" b="b"/>
            <a:pathLst>
              <a:path w="59689" h="61595">
                <a:moveTo>
                  <a:pt x="21145" y="0"/>
                </a:moveTo>
                <a:lnTo>
                  <a:pt x="0" y="0"/>
                </a:lnTo>
                <a:lnTo>
                  <a:pt x="0" y="39420"/>
                </a:lnTo>
                <a:lnTo>
                  <a:pt x="1400" y="48657"/>
                </a:lnTo>
                <a:lnTo>
                  <a:pt x="5441" y="55629"/>
                </a:lnTo>
                <a:lnTo>
                  <a:pt x="11883" y="60034"/>
                </a:lnTo>
                <a:lnTo>
                  <a:pt x="20485" y="61569"/>
                </a:lnTo>
                <a:lnTo>
                  <a:pt x="29057" y="61569"/>
                </a:lnTo>
                <a:lnTo>
                  <a:pt x="34620" y="56997"/>
                </a:lnTo>
                <a:lnTo>
                  <a:pt x="38506" y="51993"/>
                </a:lnTo>
                <a:lnTo>
                  <a:pt x="59664" y="51993"/>
                </a:lnTo>
                <a:lnTo>
                  <a:pt x="59664" y="42748"/>
                </a:lnTo>
                <a:lnTo>
                  <a:pt x="24599" y="42748"/>
                </a:lnTo>
                <a:lnTo>
                  <a:pt x="21145" y="39192"/>
                </a:lnTo>
                <a:lnTo>
                  <a:pt x="21145" y="0"/>
                </a:lnTo>
                <a:close/>
              </a:path>
              <a:path w="59689" h="61595">
                <a:moveTo>
                  <a:pt x="59664" y="51993"/>
                </a:moveTo>
                <a:lnTo>
                  <a:pt x="38506" y="51993"/>
                </a:lnTo>
                <a:lnTo>
                  <a:pt x="38506" y="60236"/>
                </a:lnTo>
                <a:lnTo>
                  <a:pt x="59664" y="60236"/>
                </a:lnTo>
                <a:lnTo>
                  <a:pt x="59664" y="51993"/>
                </a:lnTo>
                <a:close/>
              </a:path>
              <a:path w="59689" h="61595">
                <a:moveTo>
                  <a:pt x="59664" y="0"/>
                </a:moveTo>
                <a:lnTo>
                  <a:pt x="38506" y="0"/>
                </a:lnTo>
                <a:lnTo>
                  <a:pt x="38506" y="39192"/>
                </a:lnTo>
                <a:lnTo>
                  <a:pt x="34734" y="42748"/>
                </a:lnTo>
                <a:lnTo>
                  <a:pt x="59664" y="42748"/>
                </a:lnTo>
                <a:lnTo>
                  <a:pt x="59664" y="0"/>
                </a:lnTo>
                <a:close/>
              </a:path>
            </a:pathLst>
          </a:custGeom>
          <a:solidFill>
            <a:srgbClr val="FEFEFE"/>
          </a:solidFill>
        </p:spPr>
        <p:txBody>
          <a:bodyPr wrap="square" lIns="0" tIns="0" rIns="0" bIns="0" rtlCol="0"/>
          <a:lstStyle/>
          <a:p>
            <a:endParaRPr/>
          </a:p>
        </p:txBody>
      </p:sp>
      <p:sp>
        <p:nvSpPr>
          <p:cNvPr id="207" name="object 207"/>
          <p:cNvSpPr/>
          <p:nvPr/>
        </p:nvSpPr>
        <p:spPr>
          <a:xfrm>
            <a:off x="1987396" y="5493170"/>
            <a:ext cx="29539" cy="56183"/>
          </a:xfrm>
          <a:custGeom>
            <a:avLst/>
            <a:gdLst/>
            <a:ahLst/>
            <a:cxnLst/>
            <a:rect l="l" t="t" r="r" b="b"/>
            <a:pathLst>
              <a:path w="42544" h="76834">
                <a:moveTo>
                  <a:pt x="28282" y="32283"/>
                </a:moveTo>
                <a:lnTo>
                  <a:pt x="7124" y="32283"/>
                </a:lnTo>
                <a:lnTo>
                  <a:pt x="7141" y="56883"/>
                </a:lnTo>
                <a:lnTo>
                  <a:pt x="8505" y="65942"/>
                </a:lnTo>
                <a:lnTo>
                  <a:pt x="12496" y="72118"/>
                </a:lnTo>
                <a:lnTo>
                  <a:pt x="18869" y="75601"/>
                </a:lnTo>
                <a:lnTo>
                  <a:pt x="27393" y="76695"/>
                </a:lnTo>
                <a:lnTo>
                  <a:pt x="33286" y="76695"/>
                </a:lnTo>
                <a:lnTo>
                  <a:pt x="38303" y="75361"/>
                </a:lnTo>
                <a:lnTo>
                  <a:pt x="42087" y="73240"/>
                </a:lnTo>
                <a:lnTo>
                  <a:pt x="42087" y="58661"/>
                </a:lnTo>
                <a:lnTo>
                  <a:pt x="30175" y="58661"/>
                </a:lnTo>
                <a:lnTo>
                  <a:pt x="28282" y="56883"/>
                </a:lnTo>
                <a:lnTo>
                  <a:pt x="28282" y="32283"/>
                </a:lnTo>
                <a:close/>
              </a:path>
              <a:path w="42544" h="76834">
                <a:moveTo>
                  <a:pt x="42087" y="56654"/>
                </a:moveTo>
                <a:lnTo>
                  <a:pt x="39522" y="57873"/>
                </a:lnTo>
                <a:lnTo>
                  <a:pt x="36855" y="58661"/>
                </a:lnTo>
                <a:lnTo>
                  <a:pt x="42087" y="58661"/>
                </a:lnTo>
                <a:lnTo>
                  <a:pt x="42087" y="56654"/>
                </a:lnTo>
                <a:close/>
              </a:path>
              <a:path w="42544" h="76834">
                <a:moveTo>
                  <a:pt x="42303" y="15240"/>
                </a:moveTo>
                <a:lnTo>
                  <a:pt x="0" y="15240"/>
                </a:lnTo>
                <a:lnTo>
                  <a:pt x="0" y="32283"/>
                </a:lnTo>
                <a:lnTo>
                  <a:pt x="42303" y="32283"/>
                </a:lnTo>
                <a:lnTo>
                  <a:pt x="42303" y="15240"/>
                </a:lnTo>
                <a:close/>
              </a:path>
              <a:path w="42544" h="76834">
                <a:moveTo>
                  <a:pt x="28282" y="0"/>
                </a:moveTo>
                <a:lnTo>
                  <a:pt x="7124" y="0"/>
                </a:lnTo>
                <a:lnTo>
                  <a:pt x="7124" y="15240"/>
                </a:lnTo>
                <a:lnTo>
                  <a:pt x="28282" y="15240"/>
                </a:lnTo>
                <a:lnTo>
                  <a:pt x="28282" y="0"/>
                </a:lnTo>
                <a:close/>
              </a:path>
            </a:pathLst>
          </a:custGeom>
          <a:solidFill>
            <a:srgbClr val="FEFEFE"/>
          </a:solidFill>
        </p:spPr>
        <p:txBody>
          <a:bodyPr wrap="square" lIns="0" tIns="0" rIns="0" bIns="0" rtlCol="0"/>
          <a:lstStyle/>
          <a:p>
            <a:endParaRPr/>
          </a:p>
        </p:txBody>
      </p:sp>
      <p:sp>
        <p:nvSpPr>
          <p:cNvPr id="208" name="object 208"/>
          <p:cNvSpPr/>
          <p:nvPr/>
        </p:nvSpPr>
        <p:spPr>
          <a:xfrm>
            <a:off x="2023108" y="5488935"/>
            <a:ext cx="41443" cy="59433"/>
          </a:xfrm>
          <a:custGeom>
            <a:avLst/>
            <a:gdLst/>
            <a:ahLst/>
            <a:cxnLst/>
            <a:rect l="l" t="t" r="r" b="b"/>
            <a:pathLst>
              <a:path w="59689" h="81279">
                <a:moveTo>
                  <a:pt x="21145" y="0"/>
                </a:moveTo>
                <a:lnTo>
                  <a:pt x="0" y="0"/>
                </a:lnTo>
                <a:lnTo>
                  <a:pt x="0" y="81267"/>
                </a:lnTo>
                <a:lnTo>
                  <a:pt x="21145" y="81267"/>
                </a:lnTo>
                <a:lnTo>
                  <a:pt x="21145" y="42075"/>
                </a:lnTo>
                <a:lnTo>
                  <a:pt x="24930" y="38519"/>
                </a:lnTo>
                <a:lnTo>
                  <a:pt x="59158" y="38519"/>
                </a:lnTo>
                <a:lnTo>
                  <a:pt x="58264" y="32615"/>
                </a:lnTo>
                <a:lnTo>
                  <a:pt x="56327" y="29273"/>
                </a:lnTo>
                <a:lnTo>
                  <a:pt x="21145" y="29273"/>
                </a:lnTo>
                <a:lnTo>
                  <a:pt x="21145" y="0"/>
                </a:lnTo>
                <a:close/>
              </a:path>
              <a:path w="59689" h="81279">
                <a:moveTo>
                  <a:pt x="59158" y="38519"/>
                </a:moveTo>
                <a:lnTo>
                  <a:pt x="35064" y="38519"/>
                </a:lnTo>
                <a:lnTo>
                  <a:pt x="38519" y="42075"/>
                </a:lnTo>
                <a:lnTo>
                  <a:pt x="38519" y="81267"/>
                </a:lnTo>
                <a:lnTo>
                  <a:pt x="59664" y="81267"/>
                </a:lnTo>
                <a:lnTo>
                  <a:pt x="59664" y="41859"/>
                </a:lnTo>
                <a:lnTo>
                  <a:pt x="59158" y="38519"/>
                </a:lnTo>
                <a:close/>
              </a:path>
              <a:path w="59689" h="81279">
                <a:moveTo>
                  <a:pt x="39179" y="19697"/>
                </a:moveTo>
                <a:lnTo>
                  <a:pt x="30606" y="19697"/>
                </a:lnTo>
                <a:lnTo>
                  <a:pt x="25044" y="24269"/>
                </a:lnTo>
                <a:lnTo>
                  <a:pt x="21145" y="29273"/>
                </a:lnTo>
                <a:lnTo>
                  <a:pt x="56327" y="29273"/>
                </a:lnTo>
                <a:lnTo>
                  <a:pt x="54222" y="25639"/>
                </a:lnTo>
                <a:lnTo>
                  <a:pt x="47780" y="21233"/>
                </a:lnTo>
                <a:lnTo>
                  <a:pt x="39179" y="19697"/>
                </a:lnTo>
                <a:close/>
              </a:path>
            </a:pathLst>
          </a:custGeom>
          <a:solidFill>
            <a:srgbClr val="FEFEFE"/>
          </a:solidFill>
        </p:spPr>
        <p:txBody>
          <a:bodyPr wrap="square" lIns="0" tIns="0" rIns="0" bIns="0" rtlCol="0"/>
          <a:lstStyle/>
          <a:p>
            <a:endParaRPr/>
          </a:p>
        </p:txBody>
      </p:sp>
      <p:sp>
        <p:nvSpPr>
          <p:cNvPr id="209" name="object 209"/>
          <p:cNvSpPr/>
          <p:nvPr/>
        </p:nvSpPr>
        <p:spPr>
          <a:xfrm>
            <a:off x="2090502" y="5504155"/>
            <a:ext cx="64810" cy="44575"/>
          </a:xfrm>
          <a:custGeom>
            <a:avLst/>
            <a:gdLst/>
            <a:ahLst/>
            <a:cxnLst/>
            <a:rect l="l" t="t" r="r" b="b"/>
            <a:pathLst>
              <a:path w="93344" h="60959">
                <a:moveTo>
                  <a:pt x="20713" y="215"/>
                </a:moveTo>
                <a:lnTo>
                  <a:pt x="0" y="215"/>
                </a:lnTo>
                <a:lnTo>
                  <a:pt x="18364" y="60896"/>
                </a:lnTo>
                <a:lnTo>
                  <a:pt x="36512" y="60896"/>
                </a:lnTo>
                <a:lnTo>
                  <a:pt x="46248" y="30505"/>
                </a:lnTo>
                <a:lnTo>
                  <a:pt x="28613" y="30505"/>
                </a:lnTo>
                <a:lnTo>
                  <a:pt x="20713" y="215"/>
                </a:lnTo>
                <a:close/>
              </a:path>
              <a:path w="93344" h="60959">
                <a:moveTo>
                  <a:pt x="64344" y="29616"/>
                </a:moveTo>
                <a:lnTo>
                  <a:pt x="46532" y="29616"/>
                </a:lnTo>
                <a:lnTo>
                  <a:pt x="56337" y="60896"/>
                </a:lnTo>
                <a:lnTo>
                  <a:pt x="74587" y="60896"/>
                </a:lnTo>
                <a:lnTo>
                  <a:pt x="83832" y="30721"/>
                </a:lnTo>
                <a:lnTo>
                  <a:pt x="64681" y="30721"/>
                </a:lnTo>
                <a:lnTo>
                  <a:pt x="64344" y="29616"/>
                </a:lnTo>
                <a:close/>
              </a:path>
              <a:path w="93344" h="60959">
                <a:moveTo>
                  <a:pt x="93179" y="215"/>
                </a:moveTo>
                <a:lnTo>
                  <a:pt x="72809" y="215"/>
                </a:lnTo>
                <a:lnTo>
                  <a:pt x="64681" y="30721"/>
                </a:lnTo>
                <a:lnTo>
                  <a:pt x="83832" y="30721"/>
                </a:lnTo>
                <a:lnTo>
                  <a:pt x="93179" y="215"/>
                </a:lnTo>
                <a:close/>
              </a:path>
              <a:path w="93344" h="60959">
                <a:moveTo>
                  <a:pt x="55333" y="0"/>
                </a:moveTo>
                <a:lnTo>
                  <a:pt x="37858" y="0"/>
                </a:lnTo>
                <a:lnTo>
                  <a:pt x="28613" y="30505"/>
                </a:lnTo>
                <a:lnTo>
                  <a:pt x="46248" y="30505"/>
                </a:lnTo>
                <a:lnTo>
                  <a:pt x="46532" y="29616"/>
                </a:lnTo>
                <a:lnTo>
                  <a:pt x="64344" y="29616"/>
                </a:lnTo>
                <a:lnTo>
                  <a:pt x="55333" y="0"/>
                </a:lnTo>
                <a:close/>
              </a:path>
            </a:pathLst>
          </a:custGeom>
          <a:solidFill>
            <a:srgbClr val="FEFEFE"/>
          </a:solidFill>
        </p:spPr>
        <p:txBody>
          <a:bodyPr wrap="square" lIns="0" tIns="0" rIns="0" bIns="0" rtlCol="0"/>
          <a:lstStyle/>
          <a:p>
            <a:endParaRPr/>
          </a:p>
        </p:txBody>
      </p:sp>
      <p:sp>
        <p:nvSpPr>
          <p:cNvPr id="210" name="object 210"/>
          <p:cNvSpPr/>
          <p:nvPr/>
        </p:nvSpPr>
        <p:spPr>
          <a:xfrm>
            <a:off x="2160065" y="5488935"/>
            <a:ext cx="15431" cy="59433"/>
          </a:xfrm>
          <a:custGeom>
            <a:avLst/>
            <a:gdLst/>
            <a:ahLst/>
            <a:cxnLst/>
            <a:rect l="l" t="t" r="r" b="b"/>
            <a:pathLst>
              <a:path w="22225" h="81279">
                <a:moveTo>
                  <a:pt x="22047" y="0"/>
                </a:moveTo>
                <a:lnTo>
                  <a:pt x="0" y="0"/>
                </a:lnTo>
                <a:lnTo>
                  <a:pt x="0" y="15582"/>
                </a:lnTo>
                <a:lnTo>
                  <a:pt x="22047" y="15582"/>
                </a:lnTo>
                <a:lnTo>
                  <a:pt x="22047" y="0"/>
                </a:lnTo>
                <a:close/>
              </a:path>
              <a:path w="22225" h="81279">
                <a:moveTo>
                  <a:pt x="21602" y="21031"/>
                </a:moveTo>
                <a:lnTo>
                  <a:pt x="444" y="21031"/>
                </a:lnTo>
                <a:lnTo>
                  <a:pt x="444" y="81267"/>
                </a:lnTo>
                <a:lnTo>
                  <a:pt x="21602" y="81267"/>
                </a:lnTo>
                <a:lnTo>
                  <a:pt x="21602" y="21031"/>
                </a:lnTo>
                <a:close/>
              </a:path>
            </a:pathLst>
          </a:custGeom>
          <a:solidFill>
            <a:srgbClr val="FEFEFE"/>
          </a:solidFill>
        </p:spPr>
        <p:txBody>
          <a:bodyPr wrap="square" lIns="0" tIns="0" rIns="0" bIns="0" rtlCol="0"/>
          <a:lstStyle/>
          <a:p>
            <a:endParaRPr/>
          </a:p>
        </p:txBody>
      </p:sp>
      <p:sp>
        <p:nvSpPr>
          <p:cNvPr id="211" name="object 211"/>
          <p:cNvSpPr/>
          <p:nvPr/>
        </p:nvSpPr>
        <p:spPr>
          <a:xfrm>
            <a:off x="2180858" y="5493170"/>
            <a:ext cx="29539" cy="56183"/>
          </a:xfrm>
          <a:custGeom>
            <a:avLst/>
            <a:gdLst/>
            <a:ahLst/>
            <a:cxnLst/>
            <a:rect l="l" t="t" r="r" b="b"/>
            <a:pathLst>
              <a:path w="42544" h="76834">
                <a:moveTo>
                  <a:pt x="28282" y="32283"/>
                </a:moveTo>
                <a:lnTo>
                  <a:pt x="7124" y="32283"/>
                </a:lnTo>
                <a:lnTo>
                  <a:pt x="7141" y="56883"/>
                </a:lnTo>
                <a:lnTo>
                  <a:pt x="8505" y="65942"/>
                </a:lnTo>
                <a:lnTo>
                  <a:pt x="12495" y="72118"/>
                </a:lnTo>
                <a:lnTo>
                  <a:pt x="18863" y="75601"/>
                </a:lnTo>
                <a:lnTo>
                  <a:pt x="27381" y="76695"/>
                </a:lnTo>
                <a:lnTo>
                  <a:pt x="33286" y="76695"/>
                </a:lnTo>
                <a:lnTo>
                  <a:pt x="38290" y="75361"/>
                </a:lnTo>
                <a:lnTo>
                  <a:pt x="42075" y="73240"/>
                </a:lnTo>
                <a:lnTo>
                  <a:pt x="42075" y="58661"/>
                </a:lnTo>
                <a:lnTo>
                  <a:pt x="30162" y="58661"/>
                </a:lnTo>
                <a:lnTo>
                  <a:pt x="28282" y="56883"/>
                </a:lnTo>
                <a:lnTo>
                  <a:pt x="28282" y="32283"/>
                </a:lnTo>
                <a:close/>
              </a:path>
              <a:path w="42544" h="76834">
                <a:moveTo>
                  <a:pt x="42075" y="56654"/>
                </a:moveTo>
                <a:lnTo>
                  <a:pt x="39522" y="57873"/>
                </a:lnTo>
                <a:lnTo>
                  <a:pt x="36842" y="58661"/>
                </a:lnTo>
                <a:lnTo>
                  <a:pt x="42075" y="58661"/>
                </a:lnTo>
                <a:lnTo>
                  <a:pt x="42075" y="56654"/>
                </a:lnTo>
                <a:close/>
              </a:path>
              <a:path w="42544" h="76834">
                <a:moveTo>
                  <a:pt x="42303" y="15240"/>
                </a:moveTo>
                <a:lnTo>
                  <a:pt x="0" y="15240"/>
                </a:lnTo>
                <a:lnTo>
                  <a:pt x="0" y="32283"/>
                </a:lnTo>
                <a:lnTo>
                  <a:pt x="42303" y="32283"/>
                </a:lnTo>
                <a:lnTo>
                  <a:pt x="42303" y="15240"/>
                </a:lnTo>
                <a:close/>
              </a:path>
              <a:path w="42544" h="76834">
                <a:moveTo>
                  <a:pt x="28282" y="0"/>
                </a:moveTo>
                <a:lnTo>
                  <a:pt x="7124" y="0"/>
                </a:lnTo>
                <a:lnTo>
                  <a:pt x="7124" y="15240"/>
                </a:lnTo>
                <a:lnTo>
                  <a:pt x="28282" y="15240"/>
                </a:lnTo>
                <a:lnTo>
                  <a:pt x="28282" y="0"/>
                </a:lnTo>
                <a:close/>
              </a:path>
            </a:pathLst>
          </a:custGeom>
          <a:solidFill>
            <a:srgbClr val="FEFEFE"/>
          </a:solidFill>
        </p:spPr>
        <p:txBody>
          <a:bodyPr wrap="square" lIns="0" tIns="0" rIns="0" bIns="0" rtlCol="0"/>
          <a:lstStyle/>
          <a:p>
            <a:endParaRPr/>
          </a:p>
        </p:txBody>
      </p:sp>
      <p:sp>
        <p:nvSpPr>
          <p:cNvPr id="212" name="object 212"/>
          <p:cNvSpPr/>
          <p:nvPr/>
        </p:nvSpPr>
        <p:spPr>
          <a:xfrm>
            <a:off x="2216560" y="5488935"/>
            <a:ext cx="41443" cy="59433"/>
          </a:xfrm>
          <a:custGeom>
            <a:avLst/>
            <a:gdLst/>
            <a:ahLst/>
            <a:cxnLst/>
            <a:rect l="l" t="t" r="r" b="b"/>
            <a:pathLst>
              <a:path w="59689" h="81279">
                <a:moveTo>
                  <a:pt x="21158" y="0"/>
                </a:moveTo>
                <a:lnTo>
                  <a:pt x="0" y="0"/>
                </a:lnTo>
                <a:lnTo>
                  <a:pt x="0" y="81267"/>
                </a:lnTo>
                <a:lnTo>
                  <a:pt x="21158" y="81267"/>
                </a:lnTo>
                <a:lnTo>
                  <a:pt x="21158" y="42075"/>
                </a:lnTo>
                <a:lnTo>
                  <a:pt x="24942" y="38519"/>
                </a:lnTo>
                <a:lnTo>
                  <a:pt x="59171" y="38519"/>
                </a:lnTo>
                <a:lnTo>
                  <a:pt x="58276" y="32615"/>
                </a:lnTo>
                <a:lnTo>
                  <a:pt x="56340" y="29273"/>
                </a:lnTo>
                <a:lnTo>
                  <a:pt x="21158" y="29273"/>
                </a:lnTo>
                <a:lnTo>
                  <a:pt x="21158" y="0"/>
                </a:lnTo>
                <a:close/>
              </a:path>
              <a:path w="59689" h="81279">
                <a:moveTo>
                  <a:pt x="59171" y="38519"/>
                </a:moveTo>
                <a:lnTo>
                  <a:pt x="35064" y="38519"/>
                </a:lnTo>
                <a:lnTo>
                  <a:pt x="38519" y="42075"/>
                </a:lnTo>
                <a:lnTo>
                  <a:pt x="38519" y="81267"/>
                </a:lnTo>
                <a:lnTo>
                  <a:pt x="59677" y="81267"/>
                </a:lnTo>
                <a:lnTo>
                  <a:pt x="59677" y="41859"/>
                </a:lnTo>
                <a:lnTo>
                  <a:pt x="59171" y="38519"/>
                </a:lnTo>
                <a:close/>
              </a:path>
              <a:path w="59689" h="81279">
                <a:moveTo>
                  <a:pt x="39192" y="19697"/>
                </a:moveTo>
                <a:lnTo>
                  <a:pt x="30619" y="19697"/>
                </a:lnTo>
                <a:lnTo>
                  <a:pt x="25057" y="24269"/>
                </a:lnTo>
                <a:lnTo>
                  <a:pt x="21158" y="29273"/>
                </a:lnTo>
                <a:lnTo>
                  <a:pt x="56340" y="29273"/>
                </a:lnTo>
                <a:lnTo>
                  <a:pt x="54235" y="25639"/>
                </a:lnTo>
                <a:lnTo>
                  <a:pt x="47793" y="21233"/>
                </a:lnTo>
                <a:lnTo>
                  <a:pt x="39192" y="19697"/>
                </a:lnTo>
                <a:close/>
              </a:path>
            </a:pathLst>
          </a:custGeom>
          <a:solidFill>
            <a:srgbClr val="FEFEFE"/>
          </a:solidFill>
        </p:spPr>
        <p:txBody>
          <a:bodyPr wrap="square" lIns="0" tIns="0" rIns="0" bIns="0" rtlCol="0"/>
          <a:lstStyle/>
          <a:p>
            <a:endParaRPr/>
          </a:p>
        </p:txBody>
      </p:sp>
      <p:sp>
        <p:nvSpPr>
          <p:cNvPr id="213" name="object 213"/>
          <p:cNvSpPr/>
          <p:nvPr/>
        </p:nvSpPr>
        <p:spPr>
          <a:xfrm>
            <a:off x="2283804" y="5503422"/>
            <a:ext cx="37035" cy="45968"/>
          </a:xfrm>
          <a:custGeom>
            <a:avLst/>
            <a:gdLst/>
            <a:ahLst/>
            <a:cxnLst/>
            <a:rect l="l" t="t" r="r" b="b"/>
            <a:pathLst>
              <a:path w="53339" h="62865">
                <a:moveTo>
                  <a:pt x="7912" y="41071"/>
                </a:moveTo>
                <a:lnTo>
                  <a:pt x="0" y="53873"/>
                </a:lnTo>
                <a:lnTo>
                  <a:pt x="6553" y="57806"/>
                </a:lnTo>
                <a:lnTo>
                  <a:pt x="13582" y="60588"/>
                </a:lnTo>
                <a:lnTo>
                  <a:pt x="20945" y="62242"/>
                </a:lnTo>
                <a:lnTo>
                  <a:pt x="28498" y="62788"/>
                </a:lnTo>
                <a:lnTo>
                  <a:pt x="38541" y="61502"/>
                </a:lnTo>
                <a:lnTo>
                  <a:pt x="46308" y="57678"/>
                </a:lnTo>
                <a:lnTo>
                  <a:pt x="51321" y="51371"/>
                </a:lnTo>
                <a:lnTo>
                  <a:pt x="52011" y="47980"/>
                </a:lnTo>
                <a:lnTo>
                  <a:pt x="22377" y="47980"/>
                </a:lnTo>
                <a:lnTo>
                  <a:pt x="14808" y="45643"/>
                </a:lnTo>
                <a:lnTo>
                  <a:pt x="7912" y="41071"/>
                </a:lnTo>
                <a:close/>
              </a:path>
              <a:path w="53339" h="62865">
                <a:moveTo>
                  <a:pt x="27050" y="0"/>
                </a:moveTo>
                <a:lnTo>
                  <a:pt x="17409" y="1313"/>
                </a:lnTo>
                <a:lnTo>
                  <a:pt x="9758" y="5162"/>
                </a:lnTo>
                <a:lnTo>
                  <a:pt x="4714" y="11412"/>
                </a:lnTo>
                <a:lnTo>
                  <a:pt x="2895" y="19926"/>
                </a:lnTo>
                <a:lnTo>
                  <a:pt x="2942" y="20370"/>
                </a:lnTo>
                <a:lnTo>
                  <a:pt x="30619" y="41186"/>
                </a:lnTo>
                <a:lnTo>
                  <a:pt x="33959" y="42189"/>
                </a:lnTo>
                <a:lnTo>
                  <a:pt x="33959" y="46862"/>
                </a:lnTo>
                <a:lnTo>
                  <a:pt x="32283" y="47980"/>
                </a:lnTo>
                <a:lnTo>
                  <a:pt x="52011" y="47980"/>
                </a:lnTo>
                <a:lnTo>
                  <a:pt x="53098" y="42633"/>
                </a:lnTo>
                <a:lnTo>
                  <a:pt x="53047" y="42189"/>
                </a:lnTo>
                <a:lnTo>
                  <a:pt x="51434" y="34960"/>
                </a:lnTo>
                <a:lnTo>
                  <a:pt x="46878" y="29708"/>
                </a:lnTo>
                <a:lnTo>
                  <a:pt x="40089" y="26023"/>
                </a:lnTo>
                <a:lnTo>
                  <a:pt x="31724" y="23266"/>
                </a:lnTo>
                <a:lnTo>
                  <a:pt x="25387" y="21374"/>
                </a:lnTo>
                <a:lnTo>
                  <a:pt x="21932" y="20256"/>
                </a:lnTo>
                <a:lnTo>
                  <a:pt x="21932" y="16027"/>
                </a:lnTo>
                <a:lnTo>
                  <a:pt x="23609" y="14808"/>
                </a:lnTo>
                <a:lnTo>
                  <a:pt x="47654" y="14808"/>
                </a:lnTo>
                <a:lnTo>
                  <a:pt x="51879" y="7010"/>
                </a:lnTo>
                <a:lnTo>
                  <a:pt x="46328" y="4039"/>
                </a:lnTo>
                <a:lnTo>
                  <a:pt x="40179" y="1838"/>
                </a:lnTo>
                <a:lnTo>
                  <a:pt x="33673" y="470"/>
                </a:lnTo>
                <a:lnTo>
                  <a:pt x="27050" y="0"/>
                </a:lnTo>
                <a:close/>
              </a:path>
              <a:path w="53339" h="62865">
                <a:moveTo>
                  <a:pt x="47654" y="14808"/>
                </a:moveTo>
                <a:lnTo>
                  <a:pt x="31623" y="14808"/>
                </a:lnTo>
                <a:lnTo>
                  <a:pt x="38404" y="16916"/>
                </a:lnTo>
                <a:lnTo>
                  <a:pt x="44640" y="20370"/>
                </a:lnTo>
                <a:lnTo>
                  <a:pt x="47654" y="14808"/>
                </a:lnTo>
                <a:close/>
              </a:path>
            </a:pathLst>
          </a:custGeom>
          <a:solidFill>
            <a:srgbClr val="FEFEFE"/>
          </a:solidFill>
        </p:spPr>
        <p:txBody>
          <a:bodyPr wrap="square" lIns="0" tIns="0" rIns="0" bIns="0" rtlCol="0"/>
          <a:lstStyle/>
          <a:p>
            <a:endParaRPr/>
          </a:p>
        </p:txBody>
      </p:sp>
      <p:sp>
        <p:nvSpPr>
          <p:cNvPr id="214" name="object 214"/>
          <p:cNvSpPr/>
          <p:nvPr/>
        </p:nvSpPr>
        <p:spPr>
          <a:xfrm>
            <a:off x="2326703" y="5488935"/>
            <a:ext cx="43207" cy="59433"/>
          </a:xfrm>
          <a:custGeom>
            <a:avLst/>
            <a:gdLst/>
            <a:ahLst/>
            <a:cxnLst/>
            <a:rect l="l" t="t" r="r" b="b"/>
            <a:pathLst>
              <a:path w="62229" h="81279">
                <a:moveTo>
                  <a:pt x="21145" y="0"/>
                </a:moveTo>
                <a:lnTo>
                  <a:pt x="0" y="0"/>
                </a:lnTo>
                <a:lnTo>
                  <a:pt x="0" y="81267"/>
                </a:lnTo>
                <a:lnTo>
                  <a:pt x="21145" y="81267"/>
                </a:lnTo>
                <a:lnTo>
                  <a:pt x="21145" y="67119"/>
                </a:lnTo>
                <a:lnTo>
                  <a:pt x="26606" y="60782"/>
                </a:lnTo>
                <a:lnTo>
                  <a:pt x="49804" y="60782"/>
                </a:lnTo>
                <a:lnTo>
                  <a:pt x="40525" y="45199"/>
                </a:lnTo>
                <a:lnTo>
                  <a:pt x="44001" y="41186"/>
                </a:lnTo>
                <a:lnTo>
                  <a:pt x="21145" y="41186"/>
                </a:lnTo>
                <a:lnTo>
                  <a:pt x="21145" y="0"/>
                </a:lnTo>
                <a:close/>
              </a:path>
              <a:path w="62229" h="81279">
                <a:moveTo>
                  <a:pt x="49804" y="60782"/>
                </a:moveTo>
                <a:lnTo>
                  <a:pt x="26606" y="60782"/>
                </a:lnTo>
                <a:lnTo>
                  <a:pt x="38735" y="81267"/>
                </a:lnTo>
                <a:lnTo>
                  <a:pt x="62001" y="81267"/>
                </a:lnTo>
                <a:lnTo>
                  <a:pt x="49804" y="60782"/>
                </a:lnTo>
                <a:close/>
              </a:path>
              <a:path w="62229" h="81279">
                <a:moveTo>
                  <a:pt x="61455" y="21031"/>
                </a:moveTo>
                <a:lnTo>
                  <a:pt x="37515" y="21031"/>
                </a:lnTo>
                <a:lnTo>
                  <a:pt x="21145" y="41186"/>
                </a:lnTo>
                <a:lnTo>
                  <a:pt x="44001" y="41186"/>
                </a:lnTo>
                <a:lnTo>
                  <a:pt x="61455" y="21031"/>
                </a:lnTo>
                <a:close/>
              </a:path>
            </a:pathLst>
          </a:custGeom>
          <a:solidFill>
            <a:srgbClr val="FEFEFE"/>
          </a:solidFill>
        </p:spPr>
        <p:txBody>
          <a:bodyPr wrap="square" lIns="0" tIns="0" rIns="0" bIns="0" rtlCol="0"/>
          <a:lstStyle/>
          <a:p>
            <a:endParaRPr/>
          </a:p>
        </p:txBody>
      </p:sp>
      <p:sp>
        <p:nvSpPr>
          <p:cNvPr id="215" name="object 215"/>
          <p:cNvSpPr/>
          <p:nvPr/>
        </p:nvSpPr>
        <p:spPr>
          <a:xfrm>
            <a:off x="2373313" y="5481200"/>
            <a:ext cx="1490278" cy="80420"/>
          </a:xfrm>
          <a:prstGeom prst="rect">
            <a:avLst/>
          </a:prstGeom>
          <a:blipFill>
            <a:blip r:embed="rId17" cstate="print"/>
            <a:stretch>
              <a:fillRect/>
            </a:stretch>
          </a:blipFill>
        </p:spPr>
        <p:txBody>
          <a:bodyPr wrap="square" lIns="0" tIns="0" rIns="0" bIns="0" rtlCol="0"/>
          <a:lstStyle/>
          <a:p>
            <a:endParaRPr/>
          </a:p>
        </p:txBody>
      </p:sp>
      <p:sp>
        <p:nvSpPr>
          <p:cNvPr id="216" name="object 216"/>
          <p:cNvSpPr/>
          <p:nvPr/>
        </p:nvSpPr>
        <p:spPr>
          <a:xfrm>
            <a:off x="937961" y="5278738"/>
            <a:ext cx="0" cy="384921"/>
          </a:xfrm>
          <a:custGeom>
            <a:avLst/>
            <a:gdLst/>
            <a:ahLst/>
            <a:cxnLst/>
            <a:rect l="l" t="t" r="r" b="b"/>
            <a:pathLst>
              <a:path h="526415">
                <a:moveTo>
                  <a:pt x="0" y="525919"/>
                </a:moveTo>
                <a:lnTo>
                  <a:pt x="0" y="0"/>
                </a:lnTo>
              </a:path>
            </a:pathLst>
          </a:custGeom>
          <a:ln w="25196">
            <a:solidFill>
              <a:srgbClr val="FFF212"/>
            </a:solidFill>
          </a:ln>
        </p:spPr>
        <p:txBody>
          <a:bodyPr wrap="square" lIns="0" tIns="0" rIns="0" bIns="0" rtlCol="0"/>
          <a:lstStyle/>
          <a:p>
            <a:endParaRPr/>
          </a:p>
        </p:txBody>
      </p:sp>
      <p:sp>
        <p:nvSpPr>
          <p:cNvPr id="217" name="object 217"/>
          <p:cNvSpPr/>
          <p:nvPr/>
        </p:nvSpPr>
        <p:spPr>
          <a:xfrm>
            <a:off x="298460" y="5278738"/>
            <a:ext cx="515078" cy="384568"/>
          </a:xfrm>
          <a:prstGeom prst="rect">
            <a:avLst/>
          </a:prstGeom>
          <a:blipFill>
            <a:blip r:embed="rId18" cstate="print"/>
            <a:stretch>
              <a:fillRect/>
            </a:stretch>
          </a:blipFill>
        </p:spPr>
        <p:txBody>
          <a:bodyPr wrap="square" lIns="0" tIns="0" rIns="0" bIns="0" rtlCol="0"/>
          <a:lstStyle/>
          <a:p>
            <a:endParaRPr/>
          </a:p>
        </p:txBody>
      </p:sp>
      <p:sp>
        <p:nvSpPr>
          <p:cNvPr id="218" name="object 218"/>
          <p:cNvSpPr/>
          <p:nvPr/>
        </p:nvSpPr>
        <p:spPr>
          <a:xfrm>
            <a:off x="1063085" y="5869501"/>
            <a:ext cx="605726" cy="169065"/>
          </a:xfrm>
          <a:prstGeom prst="rect">
            <a:avLst/>
          </a:prstGeom>
          <a:blipFill>
            <a:blip r:embed="rId19" cstate="print"/>
            <a:stretch>
              <a:fillRect/>
            </a:stretch>
          </a:blipFill>
        </p:spPr>
        <p:txBody>
          <a:bodyPr wrap="square" lIns="0" tIns="0" rIns="0" bIns="0" rtlCol="0"/>
          <a:lstStyle/>
          <a:p>
            <a:endParaRPr/>
          </a:p>
        </p:txBody>
      </p:sp>
      <p:sp>
        <p:nvSpPr>
          <p:cNvPr id="219" name="object 219"/>
          <p:cNvSpPr/>
          <p:nvPr/>
        </p:nvSpPr>
        <p:spPr>
          <a:xfrm>
            <a:off x="1667842" y="5958147"/>
            <a:ext cx="1190306" cy="80177"/>
          </a:xfrm>
          <a:prstGeom prst="rect">
            <a:avLst/>
          </a:prstGeom>
          <a:blipFill>
            <a:blip r:embed="rId20" cstate="print"/>
            <a:stretch>
              <a:fillRect/>
            </a:stretch>
          </a:blipFill>
        </p:spPr>
        <p:txBody>
          <a:bodyPr wrap="square" lIns="0" tIns="0" rIns="0" bIns="0" rtlCol="0"/>
          <a:lstStyle/>
          <a:p>
            <a:endParaRPr/>
          </a:p>
        </p:txBody>
      </p:sp>
      <p:sp>
        <p:nvSpPr>
          <p:cNvPr id="220" name="object 220"/>
          <p:cNvSpPr/>
          <p:nvPr/>
        </p:nvSpPr>
        <p:spPr>
          <a:xfrm>
            <a:off x="2863871" y="6017363"/>
            <a:ext cx="15431" cy="0"/>
          </a:xfrm>
          <a:custGeom>
            <a:avLst/>
            <a:gdLst/>
            <a:ahLst/>
            <a:cxnLst/>
            <a:rect l="l" t="t" r="r" b="b"/>
            <a:pathLst>
              <a:path w="22225">
                <a:moveTo>
                  <a:pt x="0" y="0"/>
                </a:moveTo>
                <a:lnTo>
                  <a:pt x="22034" y="0"/>
                </a:lnTo>
              </a:path>
            </a:pathLst>
          </a:custGeom>
          <a:ln w="21708">
            <a:solidFill>
              <a:srgbClr val="FEFEFE"/>
            </a:solidFill>
          </a:ln>
        </p:spPr>
        <p:txBody>
          <a:bodyPr wrap="square" lIns="0" tIns="0" rIns="0" bIns="0" rtlCol="0"/>
          <a:lstStyle/>
          <a:p>
            <a:endParaRPr/>
          </a:p>
        </p:txBody>
      </p:sp>
      <p:sp>
        <p:nvSpPr>
          <p:cNvPr id="221" name="object 221"/>
          <p:cNvSpPr/>
          <p:nvPr/>
        </p:nvSpPr>
        <p:spPr>
          <a:xfrm>
            <a:off x="937961" y="5756439"/>
            <a:ext cx="0" cy="384921"/>
          </a:xfrm>
          <a:custGeom>
            <a:avLst/>
            <a:gdLst/>
            <a:ahLst/>
            <a:cxnLst/>
            <a:rect l="l" t="t" r="r" b="b"/>
            <a:pathLst>
              <a:path h="526415">
                <a:moveTo>
                  <a:pt x="0" y="525929"/>
                </a:moveTo>
                <a:lnTo>
                  <a:pt x="0" y="0"/>
                </a:lnTo>
              </a:path>
            </a:pathLst>
          </a:custGeom>
          <a:ln w="25196">
            <a:solidFill>
              <a:srgbClr val="FFF212"/>
            </a:solidFill>
          </a:ln>
        </p:spPr>
        <p:txBody>
          <a:bodyPr wrap="square" lIns="0" tIns="0" rIns="0" bIns="0" rtlCol="0"/>
          <a:lstStyle/>
          <a:p>
            <a:endParaRPr/>
          </a:p>
        </p:txBody>
      </p:sp>
      <p:sp>
        <p:nvSpPr>
          <p:cNvPr id="222" name="object 222"/>
          <p:cNvSpPr/>
          <p:nvPr/>
        </p:nvSpPr>
        <p:spPr>
          <a:xfrm>
            <a:off x="298460" y="5756439"/>
            <a:ext cx="515078" cy="384566"/>
          </a:xfrm>
          <a:prstGeom prst="rect">
            <a:avLst/>
          </a:prstGeom>
          <a:blipFill>
            <a:blip r:embed="rId21" cstate="print"/>
            <a:stretch>
              <a:fillRect/>
            </a:stretch>
          </a:blipFill>
        </p:spPr>
        <p:txBody>
          <a:bodyPr wrap="square" lIns="0" tIns="0" rIns="0" bIns="0" rtlCol="0"/>
          <a:lstStyle/>
          <a:p>
            <a:endParaRPr/>
          </a:p>
        </p:txBody>
      </p:sp>
      <p:sp>
        <p:nvSpPr>
          <p:cNvPr id="228" name="object 228"/>
          <p:cNvSpPr/>
          <p:nvPr/>
        </p:nvSpPr>
        <p:spPr>
          <a:xfrm>
            <a:off x="1063085" y="4894648"/>
            <a:ext cx="2076949" cy="175610"/>
          </a:xfrm>
          <a:prstGeom prst="rect">
            <a:avLst/>
          </a:prstGeom>
          <a:blipFill>
            <a:blip r:embed="rId22" cstate="print"/>
            <a:stretch>
              <a:fillRect/>
            </a:stretch>
          </a:blipFill>
        </p:spPr>
        <p:txBody>
          <a:bodyPr wrap="square" lIns="0" tIns="0" rIns="0" bIns="0" rtlCol="0"/>
          <a:lstStyle/>
          <a:p>
            <a:endParaRPr/>
          </a:p>
        </p:txBody>
      </p:sp>
      <p:sp>
        <p:nvSpPr>
          <p:cNvPr id="229" name="object 229"/>
          <p:cNvSpPr/>
          <p:nvPr/>
        </p:nvSpPr>
        <p:spPr>
          <a:xfrm>
            <a:off x="3177712" y="5000258"/>
            <a:ext cx="0" cy="57111"/>
          </a:xfrm>
          <a:custGeom>
            <a:avLst/>
            <a:gdLst/>
            <a:ahLst/>
            <a:cxnLst/>
            <a:rect l="l" t="t" r="r" b="b"/>
            <a:pathLst>
              <a:path h="78104">
                <a:moveTo>
                  <a:pt x="0" y="0"/>
                </a:moveTo>
                <a:lnTo>
                  <a:pt x="0" y="77927"/>
                </a:lnTo>
              </a:path>
            </a:pathLst>
          </a:custGeom>
          <a:ln w="21717">
            <a:solidFill>
              <a:srgbClr val="FEFEFE"/>
            </a:solidFill>
          </a:ln>
        </p:spPr>
        <p:txBody>
          <a:bodyPr wrap="square" lIns="0" tIns="0" rIns="0" bIns="0" rtlCol="0"/>
          <a:lstStyle/>
          <a:p>
            <a:endParaRPr/>
          </a:p>
        </p:txBody>
      </p:sp>
      <p:sp>
        <p:nvSpPr>
          <p:cNvPr id="230" name="object 230"/>
          <p:cNvSpPr/>
          <p:nvPr/>
        </p:nvSpPr>
        <p:spPr>
          <a:xfrm>
            <a:off x="3194289" y="5012219"/>
            <a:ext cx="41443" cy="45038"/>
          </a:xfrm>
          <a:custGeom>
            <a:avLst/>
            <a:gdLst/>
            <a:ahLst/>
            <a:cxnLst/>
            <a:rect l="l" t="t" r="r" b="b"/>
            <a:pathLst>
              <a:path w="59689" h="61595">
                <a:moveTo>
                  <a:pt x="21145" y="1346"/>
                </a:moveTo>
                <a:lnTo>
                  <a:pt x="0" y="1346"/>
                </a:lnTo>
                <a:lnTo>
                  <a:pt x="0" y="61569"/>
                </a:lnTo>
                <a:lnTo>
                  <a:pt x="21145" y="61569"/>
                </a:lnTo>
                <a:lnTo>
                  <a:pt x="21145" y="22377"/>
                </a:lnTo>
                <a:lnTo>
                  <a:pt x="24930" y="18821"/>
                </a:lnTo>
                <a:lnTo>
                  <a:pt x="59159" y="18821"/>
                </a:lnTo>
                <a:lnTo>
                  <a:pt x="58266" y="12917"/>
                </a:lnTo>
                <a:lnTo>
                  <a:pt x="56464" y="9804"/>
                </a:lnTo>
                <a:lnTo>
                  <a:pt x="21145" y="9804"/>
                </a:lnTo>
                <a:lnTo>
                  <a:pt x="21145" y="1346"/>
                </a:lnTo>
                <a:close/>
              </a:path>
              <a:path w="59689" h="61595">
                <a:moveTo>
                  <a:pt x="59159" y="18821"/>
                </a:moveTo>
                <a:lnTo>
                  <a:pt x="35064" y="18821"/>
                </a:lnTo>
                <a:lnTo>
                  <a:pt x="38519" y="22377"/>
                </a:lnTo>
                <a:lnTo>
                  <a:pt x="38519" y="61569"/>
                </a:lnTo>
                <a:lnTo>
                  <a:pt x="59664" y="61569"/>
                </a:lnTo>
                <a:lnTo>
                  <a:pt x="59664" y="22161"/>
                </a:lnTo>
                <a:lnTo>
                  <a:pt x="59159" y="18821"/>
                </a:lnTo>
                <a:close/>
              </a:path>
              <a:path w="59689" h="61595">
                <a:moveTo>
                  <a:pt x="39192" y="0"/>
                </a:moveTo>
                <a:lnTo>
                  <a:pt x="30606" y="0"/>
                </a:lnTo>
                <a:lnTo>
                  <a:pt x="25044" y="4787"/>
                </a:lnTo>
                <a:lnTo>
                  <a:pt x="21145" y="9804"/>
                </a:lnTo>
                <a:lnTo>
                  <a:pt x="56464" y="9804"/>
                </a:lnTo>
                <a:lnTo>
                  <a:pt x="54228" y="5942"/>
                </a:lnTo>
                <a:lnTo>
                  <a:pt x="47791" y="1535"/>
                </a:lnTo>
                <a:lnTo>
                  <a:pt x="39192" y="0"/>
                </a:lnTo>
                <a:close/>
              </a:path>
            </a:pathLst>
          </a:custGeom>
          <a:solidFill>
            <a:srgbClr val="FEFEFE"/>
          </a:solidFill>
        </p:spPr>
        <p:txBody>
          <a:bodyPr wrap="square" lIns="0" tIns="0" rIns="0" bIns="0" rtlCol="0"/>
          <a:lstStyle/>
          <a:p>
            <a:endParaRPr/>
          </a:p>
        </p:txBody>
      </p:sp>
      <p:sp>
        <p:nvSpPr>
          <p:cNvPr id="231" name="object 231"/>
          <p:cNvSpPr/>
          <p:nvPr/>
        </p:nvSpPr>
        <p:spPr>
          <a:xfrm>
            <a:off x="3241747" y="4997815"/>
            <a:ext cx="46293" cy="60826"/>
          </a:xfrm>
          <a:custGeom>
            <a:avLst/>
            <a:gdLst/>
            <a:ahLst/>
            <a:cxnLst/>
            <a:rect l="l" t="t" r="r" b="b"/>
            <a:pathLst>
              <a:path w="66675" h="83184">
                <a:moveTo>
                  <a:pt x="35623" y="19697"/>
                </a:moveTo>
                <a:lnTo>
                  <a:pt x="26492" y="19697"/>
                </a:lnTo>
                <a:lnTo>
                  <a:pt x="16341" y="21865"/>
                </a:lnTo>
                <a:lnTo>
                  <a:pt x="7902" y="28103"/>
                </a:lnTo>
                <a:lnTo>
                  <a:pt x="2135" y="38016"/>
                </a:lnTo>
                <a:lnTo>
                  <a:pt x="0" y="51206"/>
                </a:lnTo>
                <a:lnTo>
                  <a:pt x="0" y="51422"/>
                </a:lnTo>
                <a:lnTo>
                  <a:pt x="2153" y="64421"/>
                </a:lnTo>
                <a:lnTo>
                  <a:pt x="7959" y="74236"/>
                </a:lnTo>
                <a:lnTo>
                  <a:pt x="16437" y="80438"/>
                </a:lnTo>
                <a:lnTo>
                  <a:pt x="26606" y="82600"/>
                </a:lnTo>
                <a:lnTo>
                  <a:pt x="35623" y="82600"/>
                </a:lnTo>
                <a:lnTo>
                  <a:pt x="40855" y="78257"/>
                </a:lnTo>
                <a:lnTo>
                  <a:pt x="44970" y="73253"/>
                </a:lnTo>
                <a:lnTo>
                  <a:pt x="66128" y="73253"/>
                </a:lnTo>
                <a:lnTo>
                  <a:pt x="66128" y="64897"/>
                </a:lnTo>
                <a:lnTo>
                  <a:pt x="26263" y="64897"/>
                </a:lnTo>
                <a:lnTo>
                  <a:pt x="20700" y="59220"/>
                </a:lnTo>
                <a:lnTo>
                  <a:pt x="20700" y="42964"/>
                </a:lnTo>
                <a:lnTo>
                  <a:pt x="26263" y="37401"/>
                </a:lnTo>
                <a:lnTo>
                  <a:pt x="66128" y="37401"/>
                </a:lnTo>
                <a:lnTo>
                  <a:pt x="66128" y="28384"/>
                </a:lnTo>
                <a:lnTo>
                  <a:pt x="44970" y="28384"/>
                </a:lnTo>
                <a:lnTo>
                  <a:pt x="40970" y="23825"/>
                </a:lnTo>
                <a:lnTo>
                  <a:pt x="35623" y="19697"/>
                </a:lnTo>
                <a:close/>
              </a:path>
              <a:path w="66675" h="83184">
                <a:moveTo>
                  <a:pt x="66128" y="73253"/>
                </a:moveTo>
                <a:lnTo>
                  <a:pt x="44970" y="73253"/>
                </a:lnTo>
                <a:lnTo>
                  <a:pt x="44970" y="81267"/>
                </a:lnTo>
                <a:lnTo>
                  <a:pt x="66128" y="81267"/>
                </a:lnTo>
                <a:lnTo>
                  <a:pt x="66128" y="73253"/>
                </a:lnTo>
                <a:close/>
              </a:path>
              <a:path w="66675" h="83184">
                <a:moveTo>
                  <a:pt x="66128" y="37401"/>
                </a:moveTo>
                <a:lnTo>
                  <a:pt x="39852" y="37401"/>
                </a:lnTo>
                <a:lnTo>
                  <a:pt x="45191" y="42964"/>
                </a:lnTo>
                <a:lnTo>
                  <a:pt x="45300" y="59220"/>
                </a:lnTo>
                <a:lnTo>
                  <a:pt x="39852" y="64897"/>
                </a:lnTo>
                <a:lnTo>
                  <a:pt x="66128" y="64897"/>
                </a:lnTo>
                <a:lnTo>
                  <a:pt x="66128" y="37401"/>
                </a:lnTo>
                <a:close/>
              </a:path>
              <a:path w="66675" h="83184">
                <a:moveTo>
                  <a:pt x="66128" y="0"/>
                </a:moveTo>
                <a:lnTo>
                  <a:pt x="44970" y="0"/>
                </a:lnTo>
                <a:lnTo>
                  <a:pt x="44970" y="28384"/>
                </a:lnTo>
                <a:lnTo>
                  <a:pt x="66128" y="28384"/>
                </a:lnTo>
                <a:lnTo>
                  <a:pt x="66128" y="0"/>
                </a:lnTo>
                <a:close/>
              </a:path>
            </a:pathLst>
          </a:custGeom>
          <a:solidFill>
            <a:srgbClr val="FEFEFE"/>
          </a:solidFill>
        </p:spPr>
        <p:txBody>
          <a:bodyPr wrap="square" lIns="0" tIns="0" rIns="0" bIns="0" rtlCol="0"/>
          <a:lstStyle/>
          <a:p>
            <a:endParaRPr/>
          </a:p>
        </p:txBody>
      </p:sp>
      <p:sp>
        <p:nvSpPr>
          <p:cNvPr id="232" name="object 232"/>
          <p:cNvSpPr/>
          <p:nvPr/>
        </p:nvSpPr>
        <p:spPr>
          <a:xfrm>
            <a:off x="3295535" y="4997815"/>
            <a:ext cx="15431" cy="59433"/>
          </a:xfrm>
          <a:custGeom>
            <a:avLst/>
            <a:gdLst/>
            <a:ahLst/>
            <a:cxnLst/>
            <a:rect l="l" t="t" r="r" b="b"/>
            <a:pathLst>
              <a:path w="22225" h="81279">
                <a:moveTo>
                  <a:pt x="22047" y="0"/>
                </a:moveTo>
                <a:lnTo>
                  <a:pt x="0" y="0"/>
                </a:lnTo>
                <a:lnTo>
                  <a:pt x="0" y="15582"/>
                </a:lnTo>
                <a:lnTo>
                  <a:pt x="22047" y="15582"/>
                </a:lnTo>
                <a:lnTo>
                  <a:pt x="22047" y="0"/>
                </a:lnTo>
                <a:close/>
              </a:path>
              <a:path w="22225" h="81279">
                <a:moveTo>
                  <a:pt x="21602" y="21043"/>
                </a:moveTo>
                <a:lnTo>
                  <a:pt x="457" y="21043"/>
                </a:lnTo>
                <a:lnTo>
                  <a:pt x="457" y="81267"/>
                </a:lnTo>
                <a:lnTo>
                  <a:pt x="21602" y="81267"/>
                </a:lnTo>
                <a:lnTo>
                  <a:pt x="21602" y="21043"/>
                </a:lnTo>
                <a:close/>
              </a:path>
            </a:pathLst>
          </a:custGeom>
          <a:solidFill>
            <a:srgbClr val="FEFEFE"/>
          </a:solidFill>
        </p:spPr>
        <p:txBody>
          <a:bodyPr wrap="square" lIns="0" tIns="0" rIns="0" bIns="0" rtlCol="0"/>
          <a:lstStyle/>
          <a:p>
            <a:endParaRPr/>
          </a:p>
        </p:txBody>
      </p:sp>
      <p:sp>
        <p:nvSpPr>
          <p:cNvPr id="233" name="object 233"/>
          <p:cNvSpPr/>
          <p:nvPr/>
        </p:nvSpPr>
        <p:spPr>
          <a:xfrm>
            <a:off x="3316635" y="5012553"/>
            <a:ext cx="41003" cy="45968"/>
          </a:xfrm>
          <a:custGeom>
            <a:avLst/>
            <a:gdLst/>
            <a:ahLst/>
            <a:cxnLst/>
            <a:rect l="l" t="t" r="r" b="b"/>
            <a:pathLst>
              <a:path w="59054" h="62865">
                <a:moveTo>
                  <a:pt x="29171" y="24714"/>
                </a:moveTo>
                <a:lnTo>
                  <a:pt x="23609" y="24714"/>
                </a:lnTo>
                <a:lnTo>
                  <a:pt x="13951" y="25916"/>
                </a:lnTo>
                <a:lnTo>
                  <a:pt x="6499" y="29497"/>
                </a:lnTo>
                <a:lnTo>
                  <a:pt x="1699" y="35413"/>
                </a:lnTo>
                <a:lnTo>
                  <a:pt x="0" y="43624"/>
                </a:lnTo>
                <a:lnTo>
                  <a:pt x="0" y="43853"/>
                </a:lnTo>
                <a:lnTo>
                  <a:pt x="1554" y="51832"/>
                </a:lnTo>
                <a:lnTo>
                  <a:pt x="5834" y="57659"/>
                </a:lnTo>
                <a:lnTo>
                  <a:pt x="12264" y="61232"/>
                </a:lnTo>
                <a:lnTo>
                  <a:pt x="20269" y="62445"/>
                </a:lnTo>
                <a:lnTo>
                  <a:pt x="28168" y="62445"/>
                </a:lnTo>
                <a:lnTo>
                  <a:pt x="33845" y="59436"/>
                </a:lnTo>
                <a:lnTo>
                  <a:pt x="37973" y="54876"/>
                </a:lnTo>
                <a:lnTo>
                  <a:pt x="58889" y="54876"/>
                </a:lnTo>
                <a:lnTo>
                  <a:pt x="58889" y="49199"/>
                </a:lnTo>
                <a:lnTo>
                  <a:pt x="23495" y="49199"/>
                </a:lnTo>
                <a:lnTo>
                  <a:pt x="20383" y="46748"/>
                </a:lnTo>
                <a:lnTo>
                  <a:pt x="20383" y="37947"/>
                </a:lnTo>
                <a:lnTo>
                  <a:pt x="23939" y="34950"/>
                </a:lnTo>
                <a:lnTo>
                  <a:pt x="58889" y="34950"/>
                </a:lnTo>
                <a:lnTo>
                  <a:pt x="58889" y="27038"/>
                </a:lnTo>
                <a:lnTo>
                  <a:pt x="38074" y="27038"/>
                </a:lnTo>
                <a:lnTo>
                  <a:pt x="34632" y="25819"/>
                </a:lnTo>
                <a:lnTo>
                  <a:pt x="29171" y="24714"/>
                </a:lnTo>
                <a:close/>
              </a:path>
              <a:path w="59054" h="62865">
                <a:moveTo>
                  <a:pt x="58889" y="54876"/>
                </a:moveTo>
                <a:lnTo>
                  <a:pt x="37973" y="54876"/>
                </a:lnTo>
                <a:lnTo>
                  <a:pt x="37973" y="61112"/>
                </a:lnTo>
                <a:lnTo>
                  <a:pt x="58889" y="61112"/>
                </a:lnTo>
                <a:lnTo>
                  <a:pt x="58889" y="54876"/>
                </a:lnTo>
                <a:close/>
              </a:path>
              <a:path w="59054" h="62865">
                <a:moveTo>
                  <a:pt x="58889" y="34950"/>
                </a:moveTo>
                <a:lnTo>
                  <a:pt x="33185" y="34950"/>
                </a:lnTo>
                <a:lnTo>
                  <a:pt x="36182" y="35610"/>
                </a:lnTo>
                <a:lnTo>
                  <a:pt x="38303" y="36499"/>
                </a:lnTo>
                <a:lnTo>
                  <a:pt x="38303" y="45300"/>
                </a:lnTo>
                <a:lnTo>
                  <a:pt x="33959" y="49199"/>
                </a:lnTo>
                <a:lnTo>
                  <a:pt x="58889" y="49199"/>
                </a:lnTo>
                <a:lnTo>
                  <a:pt x="58889" y="34950"/>
                </a:lnTo>
                <a:close/>
              </a:path>
              <a:path w="59054" h="62865">
                <a:moveTo>
                  <a:pt x="58349" y="16243"/>
                </a:moveTo>
                <a:lnTo>
                  <a:pt x="34175" y="16243"/>
                </a:lnTo>
                <a:lnTo>
                  <a:pt x="38074" y="19812"/>
                </a:lnTo>
                <a:lnTo>
                  <a:pt x="38074" y="27038"/>
                </a:lnTo>
                <a:lnTo>
                  <a:pt x="58889" y="27038"/>
                </a:lnTo>
                <a:lnTo>
                  <a:pt x="58889" y="18021"/>
                </a:lnTo>
                <a:lnTo>
                  <a:pt x="58349" y="16243"/>
                </a:lnTo>
                <a:close/>
              </a:path>
              <a:path w="59054" h="62865">
                <a:moveTo>
                  <a:pt x="40309" y="0"/>
                </a:moveTo>
                <a:lnTo>
                  <a:pt x="19151" y="0"/>
                </a:lnTo>
                <a:lnTo>
                  <a:pt x="11912" y="1879"/>
                </a:lnTo>
                <a:lnTo>
                  <a:pt x="5130" y="4673"/>
                </a:lnTo>
                <a:lnTo>
                  <a:pt x="9461" y="19583"/>
                </a:lnTo>
                <a:lnTo>
                  <a:pt x="14808" y="17475"/>
                </a:lnTo>
                <a:lnTo>
                  <a:pt x="19710" y="16243"/>
                </a:lnTo>
                <a:lnTo>
                  <a:pt x="58349" y="16243"/>
                </a:lnTo>
                <a:lnTo>
                  <a:pt x="56997" y="11798"/>
                </a:lnTo>
                <a:lnTo>
                  <a:pt x="52438" y="7340"/>
                </a:lnTo>
                <a:lnTo>
                  <a:pt x="47650" y="2552"/>
                </a:lnTo>
                <a:lnTo>
                  <a:pt x="40309" y="0"/>
                </a:lnTo>
                <a:close/>
              </a:path>
            </a:pathLst>
          </a:custGeom>
          <a:solidFill>
            <a:srgbClr val="FEFEFE"/>
          </a:solidFill>
        </p:spPr>
        <p:txBody>
          <a:bodyPr wrap="square" lIns="0" tIns="0" rIns="0" bIns="0" rtlCol="0"/>
          <a:lstStyle/>
          <a:p>
            <a:endParaRPr/>
          </a:p>
        </p:txBody>
      </p:sp>
      <p:sp>
        <p:nvSpPr>
          <p:cNvPr id="234" name="object 234"/>
          <p:cNvSpPr/>
          <p:nvPr/>
        </p:nvSpPr>
        <p:spPr>
          <a:xfrm>
            <a:off x="3364410" y="5049298"/>
            <a:ext cx="15431" cy="0"/>
          </a:xfrm>
          <a:custGeom>
            <a:avLst/>
            <a:gdLst/>
            <a:ahLst/>
            <a:cxnLst/>
            <a:rect l="l" t="t" r="r" b="b"/>
            <a:pathLst>
              <a:path w="22225">
                <a:moveTo>
                  <a:pt x="0" y="0"/>
                </a:moveTo>
                <a:lnTo>
                  <a:pt x="22034" y="0"/>
                </a:lnTo>
              </a:path>
            </a:pathLst>
          </a:custGeom>
          <a:ln w="21717">
            <a:solidFill>
              <a:srgbClr val="FEFEFE"/>
            </a:solidFill>
          </a:ln>
        </p:spPr>
        <p:txBody>
          <a:bodyPr wrap="square" lIns="0" tIns="0" rIns="0" bIns="0" rtlCol="0"/>
          <a:lstStyle/>
          <a:p>
            <a:endParaRPr/>
          </a:p>
        </p:txBody>
      </p:sp>
      <p:sp>
        <p:nvSpPr>
          <p:cNvPr id="235" name="object 235"/>
          <p:cNvSpPr/>
          <p:nvPr/>
        </p:nvSpPr>
        <p:spPr>
          <a:xfrm>
            <a:off x="937961" y="4801037"/>
            <a:ext cx="0" cy="384921"/>
          </a:xfrm>
          <a:custGeom>
            <a:avLst/>
            <a:gdLst/>
            <a:ahLst/>
            <a:cxnLst/>
            <a:rect l="l" t="t" r="r" b="b"/>
            <a:pathLst>
              <a:path h="526415">
                <a:moveTo>
                  <a:pt x="0" y="525919"/>
                </a:moveTo>
                <a:lnTo>
                  <a:pt x="0" y="0"/>
                </a:lnTo>
              </a:path>
            </a:pathLst>
          </a:custGeom>
          <a:ln w="25196">
            <a:solidFill>
              <a:srgbClr val="FFF212"/>
            </a:solidFill>
          </a:ln>
        </p:spPr>
        <p:txBody>
          <a:bodyPr wrap="square" lIns="0" tIns="0" rIns="0" bIns="0" rtlCol="0"/>
          <a:lstStyle/>
          <a:p>
            <a:endParaRPr/>
          </a:p>
        </p:txBody>
      </p:sp>
      <p:sp>
        <p:nvSpPr>
          <p:cNvPr id="236" name="object 236"/>
          <p:cNvSpPr/>
          <p:nvPr/>
        </p:nvSpPr>
        <p:spPr>
          <a:xfrm>
            <a:off x="298460" y="4801037"/>
            <a:ext cx="515397" cy="384921"/>
          </a:xfrm>
          <a:custGeom>
            <a:avLst/>
            <a:gdLst/>
            <a:ahLst/>
            <a:cxnLst/>
            <a:rect l="l" t="t" r="r" b="b"/>
            <a:pathLst>
              <a:path w="742315" h="526415">
                <a:moveTo>
                  <a:pt x="0" y="0"/>
                </a:moveTo>
                <a:lnTo>
                  <a:pt x="741855" y="0"/>
                </a:lnTo>
                <a:lnTo>
                  <a:pt x="741855" y="525919"/>
                </a:lnTo>
                <a:lnTo>
                  <a:pt x="0" y="525919"/>
                </a:lnTo>
                <a:lnTo>
                  <a:pt x="0" y="0"/>
                </a:lnTo>
                <a:close/>
              </a:path>
            </a:pathLst>
          </a:custGeom>
          <a:solidFill>
            <a:srgbClr val="FEFEFE"/>
          </a:solidFill>
        </p:spPr>
        <p:txBody>
          <a:bodyPr wrap="square" lIns="0" tIns="0" rIns="0" bIns="0" rtlCol="0"/>
          <a:lstStyle/>
          <a:p>
            <a:endParaRPr/>
          </a:p>
        </p:txBody>
      </p:sp>
      <p:sp>
        <p:nvSpPr>
          <p:cNvPr id="237" name="object 237"/>
          <p:cNvSpPr/>
          <p:nvPr/>
        </p:nvSpPr>
        <p:spPr>
          <a:xfrm>
            <a:off x="321696" y="4939725"/>
            <a:ext cx="468606" cy="107177"/>
          </a:xfrm>
          <a:prstGeom prst="rect">
            <a:avLst/>
          </a:prstGeom>
          <a:blipFill>
            <a:blip r:embed="rId23" cstate="print"/>
            <a:stretch>
              <a:fillRect/>
            </a:stretch>
          </a:blipFill>
        </p:spPr>
        <p:txBody>
          <a:bodyPr wrap="square" lIns="0" tIns="0" rIns="0" bIns="0" rtlCol="0"/>
          <a:lstStyle/>
          <a:p>
            <a:endParaRPr/>
          </a:p>
        </p:txBody>
      </p:sp>
      <p:sp>
        <p:nvSpPr>
          <p:cNvPr id="238" name="object 238"/>
          <p:cNvSpPr/>
          <p:nvPr/>
        </p:nvSpPr>
        <p:spPr>
          <a:xfrm>
            <a:off x="1062856" y="4391795"/>
            <a:ext cx="2836783" cy="253880"/>
          </a:xfrm>
          <a:prstGeom prst="rect">
            <a:avLst/>
          </a:prstGeom>
          <a:blipFill>
            <a:blip r:embed="rId24" cstate="print"/>
            <a:stretch>
              <a:fillRect/>
            </a:stretch>
          </a:blipFill>
        </p:spPr>
        <p:txBody>
          <a:bodyPr wrap="square" lIns="0" tIns="0" rIns="0" bIns="0" rtlCol="0"/>
          <a:lstStyle/>
          <a:p>
            <a:endParaRPr/>
          </a:p>
        </p:txBody>
      </p:sp>
      <p:sp>
        <p:nvSpPr>
          <p:cNvPr id="239" name="object 239"/>
          <p:cNvSpPr/>
          <p:nvPr/>
        </p:nvSpPr>
        <p:spPr>
          <a:xfrm>
            <a:off x="937961" y="4331099"/>
            <a:ext cx="0" cy="377027"/>
          </a:xfrm>
          <a:custGeom>
            <a:avLst/>
            <a:gdLst/>
            <a:ahLst/>
            <a:cxnLst/>
            <a:rect l="l" t="t" r="r" b="b"/>
            <a:pathLst>
              <a:path h="515620">
                <a:moveTo>
                  <a:pt x="0" y="515302"/>
                </a:moveTo>
                <a:lnTo>
                  <a:pt x="0" y="0"/>
                </a:lnTo>
              </a:path>
            </a:pathLst>
          </a:custGeom>
          <a:ln w="25196">
            <a:solidFill>
              <a:srgbClr val="FFF212"/>
            </a:solidFill>
          </a:ln>
        </p:spPr>
        <p:txBody>
          <a:bodyPr wrap="square" lIns="0" tIns="0" rIns="0" bIns="0" rtlCol="0"/>
          <a:lstStyle/>
          <a:p>
            <a:endParaRPr/>
          </a:p>
        </p:txBody>
      </p:sp>
      <p:sp>
        <p:nvSpPr>
          <p:cNvPr id="240" name="object 240"/>
          <p:cNvSpPr/>
          <p:nvPr/>
        </p:nvSpPr>
        <p:spPr>
          <a:xfrm>
            <a:off x="298460" y="4331098"/>
            <a:ext cx="515078" cy="376795"/>
          </a:xfrm>
          <a:prstGeom prst="rect">
            <a:avLst/>
          </a:prstGeom>
          <a:blipFill>
            <a:blip r:embed="rId25" cstate="print"/>
            <a:stretch>
              <a:fillRect/>
            </a:stretch>
          </a:blipFill>
        </p:spPr>
        <p:txBody>
          <a:bodyPr wrap="square" lIns="0" tIns="0" rIns="0" bIns="0" rtlCol="0"/>
          <a:lstStyle/>
          <a:p>
            <a:endParaRPr/>
          </a:p>
        </p:txBody>
      </p:sp>
      <p:sp>
        <p:nvSpPr>
          <p:cNvPr id="241" name="object 241"/>
          <p:cNvSpPr/>
          <p:nvPr/>
        </p:nvSpPr>
        <p:spPr>
          <a:xfrm>
            <a:off x="4133564" y="131616"/>
            <a:ext cx="312148" cy="328738"/>
          </a:xfrm>
          <a:custGeom>
            <a:avLst/>
            <a:gdLst/>
            <a:ahLst/>
            <a:cxnLst/>
            <a:rect l="l" t="t" r="r" b="b"/>
            <a:pathLst>
              <a:path w="449579" h="449580">
                <a:moveTo>
                  <a:pt x="224637" y="0"/>
                </a:moveTo>
                <a:lnTo>
                  <a:pt x="179364" y="4564"/>
                </a:lnTo>
                <a:lnTo>
                  <a:pt x="137197" y="17654"/>
                </a:lnTo>
                <a:lnTo>
                  <a:pt x="99039" y="38367"/>
                </a:lnTo>
                <a:lnTo>
                  <a:pt x="65793" y="65800"/>
                </a:lnTo>
                <a:lnTo>
                  <a:pt x="38363" y="99048"/>
                </a:lnTo>
                <a:lnTo>
                  <a:pt x="17652" y="137208"/>
                </a:lnTo>
                <a:lnTo>
                  <a:pt x="4563" y="179376"/>
                </a:lnTo>
                <a:lnTo>
                  <a:pt x="0" y="224650"/>
                </a:lnTo>
                <a:lnTo>
                  <a:pt x="4563" y="269923"/>
                </a:lnTo>
                <a:lnTo>
                  <a:pt x="17652" y="312090"/>
                </a:lnTo>
                <a:lnTo>
                  <a:pt x="38363" y="350248"/>
                </a:lnTo>
                <a:lnTo>
                  <a:pt x="65793" y="383493"/>
                </a:lnTo>
                <a:lnTo>
                  <a:pt x="99039" y="410923"/>
                </a:lnTo>
                <a:lnTo>
                  <a:pt x="137197" y="431635"/>
                </a:lnTo>
                <a:lnTo>
                  <a:pt x="179364" y="444724"/>
                </a:lnTo>
                <a:lnTo>
                  <a:pt x="224637" y="449287"/>
                </a:lnTo>
                <a:lnTo>
                  <a:pt x="269911" y="444724"/>
                </a:lnTo>
                <a:lnTo>
                  <a:pt x="312079" y="431635"/>
                </a:lnTo>
                <a:lnTo>
                  <a:pt x="350239" y="410923"/>
                </a:lnTo>
                <a:lnTo>
                  <a:pt x="383487" y="383493"/>
                </a:lnTo>
                <a:lnTo>
                  <a:pt x="410919" y="350248"/>
                </a:lnTo>
                <a:lnTo>
                  <a:pt x="431633" y="312090"/>
                </a:lnTo>
                <a:lnTo>
                  <a:pt x="444723" y="269923"/>
                </a:lnTo>
                <a:lnTo>
                  <a:pt x="449287" y="224650"/>
                </a:lnTo>
                <a:lnTo>
                  <a:pt x="444723" y="179376"/>
                </a:lnTo>
                <a:lnTo>
                  <a:pt x="431633" y="137208"/>
                </a:lnTo>
                <a:lnTo>
                  <a:pt x="410919" y="99048"/>
                </a:lnTo>
                <a:lnTo>
                  <a:pt x="383487" y="65800"/>
                </a:lnTo>
                <a:lnTo>
                  <a:pt x="350239" y="38367"/>
                </a:lnTo>
                <a:lnTo>
                  <a:pt x="312079" y="17654"/>
                </a:lnTo>
                <a:lnTo>
                  <a:pt x="269911" y="4564"/>
                </a:lnTo>
                <a:lnTo>
                  <a:pt x="224637" y="0"/>
                </a:lnTo>
                <a:close/>
              </a:path>
            </a:pathLst>
          </a:custGeom>
          <a:solidFill>
            <a:srgbClr val="FEFEFE"/>
          </a:solidFill>
        </p:spPr>
        <p:txBody>
          <a:bodyPr wrap="square" lIns="0" tIns="0" rIns="0" bIns="0" rtlCol="0"/>
          <a:lstStyle/>
          <a:p>
            <a:endParaRPr/>
          </a:p>
        </p:txBody>
      </p:sp>
      <p:sp>
        <p:nvSpPr>
          <p:cNvPr id="242" name="object 242"/>
          <p:cNvSpPr/>
          <p:nvPr/>
        </p:nvSpPr>
        <p:spPr>
          <a:xfrm>
            <a:off x="4253327" y="257744"/>
            <a:ext cx="72746" cy="76613"/>
          </a:xfrm>
          <a:custGeom>
            <a:avLst/>
            <a:gdLst/>
            <a:ahLst/>
            <a:cxnLst/>
            <a:rect l="l" t="t" r="r" b="b"/>
            <a:pathLst>
              <a:path w="104775" h="104775">
                <a:moveTo>
                  <a:pt x="52158" y="0"/>
                </a:moveTo>
                <a:lnTo>
                  <a:pt x="31846" y="4099"/>
                </a:lnTo>
                <a:lnTo>
                  <a:pt x="15268" y="15278"/>
                </a:lnTo>
                <a:lnTo>
                  <a:pt x="4095" y="31857"/>
                </a:lnTo>
                <a:lnTo>
                  <a:pt x="0" y="52158"/>
                </a:lnTo>
                <a:lnTo>
                  <a:pt x="4095" y="72460"/>
                </a:lnTo>
                <a:lnTo>
                  <a:pt x="15268" y="89039"/>
                </a:lnTo>
                <a:lnTo>
                  <a:pt x="31846" y="100218"/>
                </a:lnTo>
                <a:lnTo>
                  <a:pt x="52158" y="104317"/>
                </a:lnTo>
                <a:lnTo>
                  <a:pt x="72458" y="100218"/>
                </a:lnTo>
                <a:lnTo>
                  <a:pt x="89033" y="89039"/>
                </a:lnTo>
                <a:lnTo>
                  <a:pt x="96326" y="78219"/>
                </a:lnTo>
                <a:lnTo>
                  <a:pt x="52158" y="78219"/>
                </a:lnTo>
                <a:lnTo>
                  <a:pt x="42001" y="76172"/>
                </a:lnTo>
                <a:lnTo>
                  <a:pt x="33710" y="70589"/>
                </a:lnTo>
                <a:lnTo>
                  <a:pt x="28121" y="62306"/>
                </a:lnTo>
                <a:lnTo>
                  <a:pt x="26073" y="52158"/>
                </a:lnTo>
                <a:lnTo>
                  <a:pt x="28121" y="42001"/>
                </a:lnTo>
                <a:lnTo>
                  <a:pt x="33710" y="33710"/>
                </a:lnTo>
                <a:lnTo>
                  <a:pt x="42001" y="28121"/>
                </a:lnTo>
                <a:lnTo>
                  <a:pt x="52158" y="26073"/>
                </a:lnTo>
                <a:lnTo>
                  <a:pt x="96309" y="26073"/>
                </a:lnTo>
                <a:lnTo>
                  <a:pt x="89033" y="15278"/>
                </a:lnTo>
                <a:lnTo>
                  <a:pt x="72458" y="4099"/>
                </a:lnTo>
                <a:lnTo>
                  <a:pt x="52158" y="0"/>
                </a:lnTo>
                <a:close/>
              </a:path>
              <a:path w="104775" h="104775">
                <a:moveTo>
                  <a:pt x="96309" y="26073"/>
                </a:moveTo>
                <a:lnTo>
                  <a:pt x="52158" y="26073"/>
                </a:lnTo>
                <a:lnTo>
                  <a:pt x="62306" y="28121"/>
                </a:lnTo>
                <a:lnTo>
                  <a:pt x="70589" y="33710"/>
                </a:lnTo>
                <a:lnTo>
                  <a:pt x="76172" y="42001"/>
                </a:lnTo>
                <a:lnTo>
                  <a:pt x="78219" y="52158"/>
                </a:lnTo>
                <a:lnTo>
                  <a:pt x="76172" y="62306"/>
                </a:lnTo>
                <a:lnTo>
                  <a:pt x="70589" y="70589"/>
                </a:lnTo>
                <a:lnTo>
                  <a:pt x="62306" y="76172"/>
                </a:lnTo>
                <a:lnTo>
                  <a:pt x="52158" y="78219"/>
                </a:lnTo>
                <a:lnTo>
                  <a:pt x="96326" y="78219"/>
                </a:lnTo>
                <a:lnTo>
                  <a:pt x="100207" y="72460"/>
                </a:lnTo>
                <a:lnTo>
                  <a:pt x="104305" y="52158"/>
                </a:lnTo>
                <a:lnTo>
                  <a:pt x="100207" y="31857"/>
                </a:lnTo>
                <a:lnTo>
                  <a:pt x="96309" y="26073"/>
                </a:lnTo>
                <a:close/>
              </a:path>
            </a:pathLst>
          </a:custGeom>
          <a:solidFill>
            <a:srgbClr val="F58634"/>
          </a:solidFill>
        </p:spPr>
        <p:txBody>
          <a:bodyPr wrap="square" lIns="0" tIns="0" rIns="0" bIns="0" rtlCol="0"/>
          <a:lstStyle/>
          <a:p>
            <a:endParaRPr/>
          </a:p>
        </p:txBody>
      </p:sp>
      <p:sp>
        <p:nvSpPr>
          <p:cNvPr id="243" name="object 243"/>
          <p:cNvSpPr/>
          <p:nvPr/>
        </p:nvSpPr>
        <p:spPr>
          <a:xfrm>
            <a:off x="4152516" y="152284"/>
            <a:ext cx="274673" cy="290200"/>
          </a:xfrm>
          <a:custGeom>
            <a:avLst/>
            <a:gdLst/>
            <a:ahLst/>
            <a:cxnLst/>
            <a:rect l="l" t="t" r="r" b="b"/>
            <a:pathLst>
              <a:path w="395604" h="396875">
                <a:moveTo>
                  <a:pt x="335200" y="67658"/>
                </a:moveTo>
                <a:lnTo>
                  <a:pt x="242820" y="140683"/>
                </a:lnTo>
                <a:lnTo>
                  <a:pt x="248015" y="144874"/>
                </a:lnTo>
                <a:lnTo>
                  <a:pt x="252625" y="149789"/>
                </a:lnTo>
                <a:lnTo>
                  <a:pt x="256486" y="155250"/>
                </a:lnTo>
                <a:lnTo>
                  <a:pt x="387461" y="136721"/>
                </a:lnTo>
                <a:lnTo>
                  <a:pt x="380074" y="116686"/>
                </a:lnTo>
                <a:lnTo>
                  <a:pt x="367274" y="89816"/>
                </a:lnTo>
                <a:lnTo>
                  <a:pt x="351503" y="69134"/>
                </a:lnTo>
                <a:lnTo>
                  <a:pt x="335200" y="67658"/>
                </a:lnTo>
                <a:close/>
              </a:path>
              <a:path w="395604" h="396875">
                <a:moveTo>
                  <a:pt x="299163" y="26752"/>
                </a:moveTo>
                <a:lnTo>
                  <a:pt x="289874" y="30815"/>
                </a:lnTo>
                <a:lnTo>
                  <a:pt x="203742" y="125214"/>
                </a:lnTo>
                <a:lnTo>
                  <a:pt x="211691" y="126283"/>
                </a:lnTo>
                <a:lnTo>
                  <a:pt x="219335" y="128197"/>
                </a:lnTo>
                <a:lnTo>
                  <a:pt x="226631" y="130910"/>
                </a:lnTo>
                <a:lnTo>
                  <a:pt x="233537" y="134371"/>
                </a:lnTo>
                <a:lnTo>
                  <a:pt x="329574" y="47719"/>
                </a:lnTo>
                <a:lnTo>
                  <a:pt x="319913" y="38881"/>
                </a:lnTo>
                <a:lnTo>
                  <a:pt x="309476" y="30666"/>
                </a:lnTo>
                <a:lnTo>
                  <a:pt x="299163" y="26752"/>
                </a:lnTo>
                <a:close/>
              </a:path>
              <a:path w="395604" h="396875">
                <a:moveTo>
                  <a:pt x="221864" y="0"/>
                </a:moveTo>
                <a:lnTo>
                  <a:pt x="212137" y="9581"/>
                </a:lnTo>
                <a:lnTo>
                  <a:pt x="176056" y="128440"/>
                </a:lnTo>
                <a:lnTo>
                  <a:pt x="178825" y="127551"/>
                </a:lnTo>
                <a:lnTo>
                  <a:pt x="181708" y="126802"/>
                </a:lnTo>
                <a:lnTo>
                  <a:pt x="184629" y="126230"/>
                </a:lnTo>
                <a:lnTo>
                  <a:pt x="271268" y="11880"/>
                </a:lnTo>
                <a:lnTo>
                  <a:pt x="256177" y="5816"/>
                </a:lnTo>
                <a:lnTo>
                  <a:pt x="238126" y="300"/>
                </a:lnTo>
                <a:lnTo>
                  <a:pt x="221864" y="0"/>
                </a:lnTo>
                <a:close/>
              </a:path>
              <a:path w="395604" h="396875">
                <a:moveTo>
                  <a:pt x="261286" y="229748"/>
                </a:moveTo>
                <a:lnTo>
                  <a:pt x="259851" y="232428"/>
                </a:lnTo>
                <a:lnTo>
                  <a:pt x="258225" y="235019"/>
                </a:lnTo>
                <a:lnTo>
                  <a:pt x="256498" y="237495"/>
                </a:lnTo>
                <a:lnTo>
                  <a:pt x="299640" y="366921"/>
                </a:lnTo>
                <a:lnTo>
                  <a:pt x="308093" y="362177"/>
                </a:lnTo>
                <a:lnTo>
                  <a:pt x="318358" y="355662"/>
                </a:lnTo>
                <a:lnTo>
                  <a:pt x="325974" y="348118"/>
                </a:lnTo>
                <a:lnTo>
                  <a:pt x="326475" y="340289"/>
                </a:lnTo>
                <a:lnTo>
                  <a:pt x="261286" y="229748"/>
                </a:lnTo>
                <a:close/>
              </a:path>
              <a:path w="395604" h="396875">
                <a:moveTo>
                  <a:pt x="268170" y="210368"/>
                </a:moveTo>
                <a:lnTo>
                  <a:pt x="267471" y="213924"/>
                </a:lnTo>
                <a:lnTo>
                  <a:pt x="266442" y="217340"/>
                </a:lnTo>
                <a:lnTo>
                  <a:pt x="265236" y="220693"/>
                </a:lnTo>
                <a:lnTo>
                  <a:pt x="349627" y="324515"/>
                </a:lnTo>
                <a:lnTo>
                  <a:pt x="355223" y="318329"/>
                </a:lnTo>
                <a:lnTo>
                  <a:pt x="360364" y="311988"/>
                </a:lnTo>
                <a:lnTo>
                  <a:pt x="362834" y="305793"/>
                </a:lnTo>
                <a:lnTo>
                  <a:pt x="360422" y="300043"/>
                </a:lnTo>
                <a:lnTo>
                  <a:pt x="268170" y="210368"/>
                </a:lnTo>
                <a:close/>
              </a:path>
              <a:path w="395604" h="396875">
                <a:moveTo>
                  <a:pt x="268944" y="187330"/>
                </a:moveTo>
                <a:lnTo>
                  <a:pt x="269300" y="190302"/>
                </a:lnTo>
                <a:lnTo>
                  <a:pt x="269567" y="193312"/>
                </a:lnTo>
                <a:lnTo>
                  <a:pt x="269567" y="198735"/>
                </a:lnTo>
                <a:lnTo>
                  <a:pt x="269440" y="201059"/>
                </a:lnTo>
                <a:lnTo>
                  <a:pt x="269224" y="203383"/>
                </a:lnTo>
                <a:lnTo>
                  <a:pt x="382952" y="268661"/>
                </a:lnTo>
                <a:lnTo>
                  <a:pt x="388617" y="254259"/>
                </a:lnTo>
                <a:lnTo>
                  <a:pt x="394274" y="235777"/>
                </a:lnTo>
                <a:lnTo>
                  <a:pt x="395150" y="219158"/>
                </a:lnTo>
                <a:lnTo>
                  <a:pt x="386470" y="210342"/>
                </a:lnTo>
                <a:lnTo>
                  <a:pt x="268944" y="187330"/>
                </a:lnTo>
                <a:close/>
              </a:path>
              <a:path w="395604" h="396875">
                <a:moveTo>
                  <a:pt x="221929" y="263682"/>
                </a:moveTo>
                <a:lnTo>
                  <a:pt x="216341" y="265651"/>
                </a:lnTo>
                <a:lnTo>
                  <a:pt x="210448" y="266984"/>
                </a:lnTo>
                <a:lnTo>
                  <a:pt x="204327" y="267518"/>
                </a:lnTo>
                <a:lnTo>
                  <a:pt x="163598" y="391800"/>
                </a:lnTo>
                <a:lnTo>
                  <a:pt x="177514" y="394591"/>
                </a:lnTo>
                <a:lnTo>
                  <a:pt x="191211" y="396309"/>
                </a:lnTo>
                <a:lnTo>
                  <a:pt x="202131" y="393882"/>
                </a:lnTo>
                <a:lnTo>
                  <a:pt x="207718" y="384244"/>
                </a:lnTo>
                <a:lnTo>
                  <a:pt x="211813" y="353594"/>
                </a:lnTo>
                <a:lnTo>
                  <a:pt x="215299" y="323515"/>
                </a:lnTo>
                <a:lnTo>
                  <a:pt x="218547" y="293661"/>
                </a:lnTo>
                <a:lnTo>
                  <a:pt x="221929" y="263682"/>
                </a:lnTo>
                <a:close/>
              </a:path>
              <a:path w="395604" h="396875">
                <a:moveTo>
                  <a:pt x="181759" y="265867"/>
                </a:moveTo>
                <a:lnTo>
                  <a:pt x="80146" y="355973"/>
                </a:lnTo>
                <a:lnTo>
                  <a:pt x="94356" y="366709"/>
                </a:lnTo>
                <a:lnTo>
                  <a:pt x="108331" y="375271"/>
                </a:lnTo>
                <a:lnTo>
                  <a:pt x="121205" y="377337"/>
                </a:lnTo>
                <a:lnTo>
                  <a:pt x="132114" y="368584"/>
                </a:lnTo>
                <a:lnTo>
                  <a:pt x="194510" y="267645"/>
                </a:lnTo>
                <a:lnTo>
                  <a:pt x="190153" y="267416"/>
                </a:lnTo>
                <a:lnTo>
                  <a:pt x="185886" y="266845"/>
                </a:lnTo>
                <a:lnTo>
                  <a:pt x="181759" y="265867"/>
                </a:lnTo>
                <a:close/>
              </a:path>
              <a:path w="395604" h="396875">
                <a:moveTo>
                  <a:pt x="159242" y="256278"/>
                </a:moveTo>
                <a:lnTo>
                  <a:pt x="16938" y="277386"/>
                </a:lnTo>
                <a:lnTo>
                  <a:pt x="25094" y="295128"/>
                </a:lnTo>
                <a:lnTo>
                  <a:pt x="36633" y="314930"/>
                </a:lnTo>
                <a:lnTo>
                  <a:pt x="50910" y="328517"/>
                </a:lnTo>
                <a:lnTo>
                  <a:pt x="67281" y="327614"/>
                </a:lnTo>
                <a:lnTo>
                  <a:pt x="170481" y="262260"/>
                </a:lnTo>
                <a:lnTo>
                  <a:pt x="166531" y="260609"/>
                </a:lnTo>
                <a:lnTo>
                  <a:pt x="162798" y="258590"/>
                </a:lnTo>
                <a:lnTo>
                  <a:pt x="159242" y="256278"/>
                </a:lnTo>
                <a:close/>
              </a:path>
              <a:path w="395604" h="396875">
                <a:moveTo>
                  <a:pt x="12658" y="125684"/>
                </a:moveTo>
                <a:lnTo>
                  <a:pt x="5982" y="143855"/>
                </a:lnTo>
                <a:lnTo>
                  <a:pt x="0" y="166529"/>
                </a:lnTo>
                <a:lnTo>
                  <a:pt x="260" y="186587"/>
                </a:lnTo>
                <a:lnTo>
                  <a:pt x="12315" y="196906"/>
                </a:lnTo>
                <a:lnTo>
                  <a:pt x="129244" y="215156"/>
                </a:lnTo>
                <a:lnTo>
                  <a:pt x="128343" y="211841"/>
                </a:lnTo>
                <a:lnTo>
                  <a:pt x="127644" y="208450"/>
                </a:lnTo>
                <a:lnTo>
                  <a:pt x="127238" y="204945"/>
                </a:lnTo>
                <a:lnTo>
                  <a:pt x="12658" y="125684"/>
                </a:lnTo>
                <a:close/>
              </a:path>
              <a:path w="395604" h="396875">
                <a:moveTo>
                  <a:pt x="53324" y="60698"/>
                </a:moveTo>
                <a:lnTo>
                  <a:pt x="42932" y="71574"/>
                </a:lnTo>
                <a:lnTo>
                  <a:pt x="31907" y="85120"/>
                </a:lnTo>
                <a:lnTo>
                  <a:pt x="25808" y="99010"/>
                </a:lnTo>
                <a:lnTo>
                  <a:pt x="30197" y="110914"/>
                </a:lnTo>
                <a:lnTo>
                  <a:pt x="126692" y="195966"/>
                </a:lnTo>
                <a:lnTo>
                  <a:pt x="127108" y="188597"/>
                </a:lnTo>
                <a:lnTo>
                  <a:pt x="128255" y="181452"/>
                </a:lnTo>
                <a:lnTo>
                  <a:pt x="130090" y="174565"/>
                </a:lnTo>
                <a:lnTo>
                  <a:pt x="132572" y="167975"/>
                </a:lnTo>
                <a:lnTo>
                  <a:pt x="53324" y="60698"/>
                </a:lnTo>
                <a:close/>
              </a:path>
              <a:path w="395604" h="396875">
                <a:moveTo>
                  <a:pt x="110994" y="18014"/>
                </a:moveTo>
                <a:lnTo>
                  <a:pt x="98411" y="23972"/>
                </a:lnTo>
                <a:lnTo>
                  <a:pt x="84172" y="32063"/>
                </a:lnTo>
                <a:lnTo>
                  <a:pt x="74143" y="42017"/>
                </a:lnTo>
                <a:lnTo>
                  <a:pt x="74190" y="53561"/>
                </a:lnTo>
                <a:lnTo>
                  <a:pt x="136051" y="161041"/>
                </a:lnTo>
                <a:lnTo>
                  <a:pt x="137741" y="158120"/>
                </a:lnTo>
                <a:lnTo>
                  <a:pt x="139620" y="155339"/>
                </a:lnTo>
                <a:lnTo>
                  <a:pt x="141665" y="152684"/>
                </a:lnTo>
                <a:lnTo>
                  <a:pt x="135319" y="122830"/>
                </a:lnTo>
                <a:lnTo>
                  <a:pt x="129047" y="92833"/>
                </a:lnTo>
                <a:lnTo>
                  <a:pt x="122566" y="63259"/>
                </a:lnTo>
                <a:lnTo>
                  <a:pt x="115592" y="34676"/>
                </a:lnTo>
                <a:lnTo>
                  <a:pt x="114119" y="29012"/>
                </a:lnTo>
                <a:lnTo>
                  <a:pt x="112582" y="23462"/>
                </a:lnTo>
                <a:lnTo>
                  <a:pt x="110994" y="18014"/>
                </a:lnTo>
                <a:close/>
              </a:path>
            </a:pathLst>
          </a:custGeom>
          <a:solidFill>
            <a:srgbClr val="F58634"/>
          </a:solidFill>
        </p:spPr>
        <p:txBody>
          <a:bodyPr wrap="square" lIns="0" tIns="0" rIns="0" bIns="0" rtlCol="0"/>
          <a:lstStyle/>
          <a:p>
            <a:endParaRPr/>
          </a:p>
        </p:txBody>
      </p:sp>
      <p:sp>
        <p:nvSpPr>
          <p:cNvPr id="244" name="object 244"/>
          <p:cNvSpPr/>
          <p:nvPr/>
        </p:nvSpPr>
        <p:spPr>
          <a:xfrm>
            <a:off x="4152734" y="151145"/>
            <a:ext cx="275554" cy="287878"/>
          </a:xfrm>
          <a:custGeom>
            <a:avLst/>
            <a:gdLst/>
            <a:ahLst/>
            <a:cxnLst/>
            <a:rect l="l" t="t" r="r" b="b"/>
            <a:pathLst>
              <a:path w="396875" h="393700">
                <a:moveTo>
                  <a:pt x="381901" y="157162"/>
                </a:moveTo>
                <a:lnTo>
                  <a:pt x="260680" y="163931"/>
                </a:lnTo>
                <a:lnTo>
                  <a:pt x="263042" y="168275"/>
                </a:lnTo>
                <a:lnTo>
                  <a:pt x="264934" y="172910"/>
                </a:lnTo>
                <a:lnTo>
                  <a:pt x="266357" y="177736"/>
                </a:lnTo>
                <a:lnTo>
                  <a:pt x="396316" y="197675"/>
                </a:lnTo>
                <a:lnTo>
                  <a:pt x="396553" y="184056"/>
                </a:lnTo>
                <a:lnTo>
                  <a:pt x="395766" y="170689"/>
                </a:lnTo>
                <a:lnTo>
                  <a:pt x="391651" y="160686"/>
                </a:lnTo>
                <a:lnTo>
                  <a:pt x="381901" y="157162"/>
                </a:lnTo>
                <a:close/>
              </a:path>
              <a:path w="396875" h="393700">
                <a:moveTo>
                  <a:pt x="249250" y="247497"/>
                </a:moveTo>
                <a:lnTo>
                  <a:pt x="246761" y="250075"/>
                </a:lnTo>
                <a:lnTo>
                  <a:pt x="238671" y="259194"/>
                </a:lnTo>
                <a:lnTo>
                  <a:pt x="235686" y="260578"/>
                </a:lnTo>
                <a:lnTo>
                  <a:pt x="237807" y="393128"/>
                </a:lnTo>
                <a:lnTo>
                  <a:pt x="246594" y="391353"/>
                </a:lnTo>
                <a:lnTo>
                  <a:pt x="255679" y="388902"/>
                </a:lnTo>
                <a:lnTo>
                  <a:pt x="262578" y="384913"/>
                </a:lnTo>
                <a:lnTo>
                  <a:pt x="264807" y="378523"/>
                </a:lnTo>
                <a:lnTo>
                  <a:pt x="249250" y="247497"/>
                </a:lnTo>
                <a:close/>
              </a:path>
              <a:path w="396875" h="393700">
                <a:moveTo>
                  <a:pt x="0" y="213093"/>
                </a:moveTo>
                <a:lnTo>
                  <a:pt x="1053" y="229869"/>
                </a:lnTo>
                <a:lnTo>
                  <a:pt x="3438" y="244902"/>
                </a:lnTo>
                <a:lnTo>
                  <a:pt x="9790" y="255478"/>
                </a:lnTo>
                <a:lnTo>
                  <a:pt x="22745" y="258889"/>
                </a:lnTo>
                <a:lnTo>
                  <a:pt x="149974" y="250863"/>
                </a:lnTo>
                <a:lnTo>
                  <a:pt x="144105" y="244902"/>
                </a:lnTo>
                <a:lnTo>
                  <a:pt x="139068" y="238453"/>
                </a:lnTo>
                <a:lnTo>
                  <a:pt x="134750" y="231358"/>
                </a:lnTo>
                <a:lnTo>
                  <a:pt x="131267" y="223748"/>
                </a:lnTo>
                <a:lnTo>
                  <a:pt x="0" y="213093"/>
                </a:lnTo>
                <a:close/>
              </a:path>
              <a:path w="396875" h="393700">
                <a:moveTo>
                  <a:pt x="183845" y="0"/>
                </a:moveTo>
                <a:lnTo>
                  <a:pt x="171015" y="625"/>
                </a:lnTo>
                <a:lnTo>
                  <a:pt x="158800" y="2143"/>
                </a:lnTo>
                <a:lnTo>
                  <a:pt x="149719" y="6590"/>
                </a:lnTo>
                <a:lnTo>
                  <a:pt x="146291" y="16001"/>
                </a:lnTo>
                <a:lnTo>
                  <a:pt x="148742" y="146113"/>
                </a:lnTo>
                <a:lnTo>
                  <a:pt x="154609" y="140576"/>
                </a:lnTo>
                <a:lnTo>
                  <a:pt x="161378" y="135991"/>
                </a:lnTo>
                <a:lnTo>
                  <a:pt x="168833" y="132664"/>
                </a:lnTo>
                <a:lnTo>
                  <a:pt x="183845" y="0"/>
                </a:lnTo>
                <a:close/>
              </a:path>
            </a:pathLst>
          </a:custGeom>
          <a:solidFill>
            <a:srgbClr val="00A859"/>
          </a:solidFill>
        </p:spPr>
        <p:txBody>
          <a:bodyPr wrap="square" lIns="0" tIns="0" rIns="0" bIns="0" rtlCol="0"/>
          <a:lstStyle/>
          <a:p>
            <a:endParaRPr/>
          </a:p>
        </p:txBody>
      </p:sp>
      <p:sp>
        <p:nvSpPr>
          <p:cNvPr id="245" name="object 245"/>
          <p:cNvSpPr/>
          <p:nvPr/>
        </p:nvSpPr>
        <p:spPr>
          <a:xfrm>
            <a:off x="261637" y="557267"/>
            <a:ext cx="8724275" cy="0"/>
          </a:xfrm>
          <a:custGeom>
            <a:avLst/>
            <a:gdLst/>
            <a:ahLst/>
            <a:cxnLst/>
            <a:rect l="l" t="t" r="r" b="b"/>
            <a:pathLst>
              <a:path w="12565380">
                <a:moveTo>
                  <a:pt x="12564977" y="0"/>
                </a:moveTo>
                <a:lnTo>
                  <a:pt x="0" y="0"/>
                </a:lnTo>
              </a:path>
            </a:pathLst>
          </a:custGeom>
          <a:ln w="50396">
            <a:solidFill>
              <a:srgbClr val="FFF212"/>
            </a:solidFill>
          </a:ln>
        </p:spPr>
        <p:txBody>
          <a:bodyPr wrap="square" lIns="0" tIns="0" rIns="0" bIns="0" rtlCol="0"/>
          <a:lstStyle/>
          <a:p>
            <a:endParaRPr/>
          </a:p>
        </p:txBody>
      </p:sp>
      <p:sp>
        <p:nvSpPr>
          <p:cNvPr id="246" name="object 246"/>
          <p:cNvSpPr/>
          <p:nvPr/>
        </p:nvSpPr>
        <p:spPr>
          <a:xfrm>
            <a:off x="261637" y="2217674"/>
            <a:ext cx="8724275" cy="0"/>
          </a:xfrm>
          <a:custGeom>
            <a:avLst/>
            <a:gdLst/>
            <a:ahLst/>
            <a:cxnLst/>
            <a:rect l="l" t="t" r="r" b="b"/>
            <a:pathLst>
              <a:path w="12565380">
                <a:moveTo>
                  <a:pt x="12564977" y="0"/>
                </a:moveTo>
                <a:lnTo>
                  <a:pt x="0" y="0"/>
                </a:lnTo>
              </a:path>
            </a:pathLst>
          </a:custGeom>
          <a:ln w="50396">
            <a:solidFill>
              <a:srgbClr val="FFF212"/>
            </a:solidFill>
          </a:ln>
        </p:spPr>
        <p:txBody>
          <a:bodyPr wrap="square" lIns="0" tIns="0" rIns="0" bIns="0" rtlCol="0"/>
          <a:lstStyle/>
          <a:p>
            <a:endParaRPr/>
          </a:p>
        </p:txBody>
      </p:sp>
      <p:sp>
        <p:nvSpPr>
          <p:cNvPr id="224" name="TextBox 223"/>
          <p:cNvSpPr txBox="1"/>
          <p:nvPr/>
        </p:nvSpPr>
        <p:spPr>
          <a:xfrm>
            <a:off x="2693133" y="3523378"/>
            <a:ext cx="1887673" cy="200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1" i="0" u="none" strike="noStrike" cap="none" spc="0" normalizeH="0" baseline="0" smtClean="0">
                <a:ln>
                  <a:noFill/>
                </a:ln>
                <a:solidFill>
                  <a:srgbClr val="FFF715"/>
                </a:solidFill>
                <a:effectLst/>
                <a:uFillTx/>
                <a:latin typeface="+mj-lt"/>
                <a:ea typeface="+mj-ea"/>
                <a:cs typeface="+mj-cs"/>
                <a:sym typeface="Calibri"/>
              </a:rPr>
              <a:t>/VILLAGES</a:t>
            </a:r>
            <a:endParaRPr kumimoji="0" lang="en-US" sz="700" b="1" i="0" u="none" strike="noStrike" cap="none" spc="0" normalizeH="0" baseline="0" dirty="0">
              <a:ln>
                <a:noFill/>
              </a:ln>
              <a:solidFill>
                <a:srgbClr val="FFF715"/>
              </a:solidFill>
              <a:effectLst/>
              <a:uFillTx/>
              <a:latin typeface="+mj-lt"/>
              <a:ea typeface="+mj-ea"/>
              <a:cs typeface="+mj-cs"/>
              <a:sym typeface="Calibri"/>
            </a:endParaRPr>
          </a:p>
        </p:txBody>
      </p:sp>
      <p:sp>
        <p:nvSpPr>
          <p:cNvPr id="247" name="TextBox 246"/>
          <p:cNvSpPr txBox="1"/>
          <p:nvPr/>
        </p:nvSpPr>
        <p:spPr>
          <a:xfrm>
            <a:off x="2934729" y="3714289"/>
            <a:ext cx="1887673" cy="200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1" i="0" u="none" strike="noStrike" cap="none" spc="0" normalizeH="0" baseline="0" smtClean="0">
                <a:ln>
                  <a:noFill/>
                </a:ln>
                <a:solidFill>
                  <a:schemeClr val="bg1"/>
                </a:solidFill>
                <a:effectLst/>
                <a:uFillTx/>
                <a:latin typeface="+mj-lt"/>
                <a:ea typeface="+mj-ea"/>
                <a:cs typeface="+mj-cs"/>
                <a:sym typeface="Calibri"/>
              </a:rPr>
              <a:t>/Villages</a:t>
            </a:r>
            <a:endParaRPr kumimoji="0" lang="en-US" sz="700" b="1" i="0" u="none" strike="noStrike" cap="none" spc="0" normalizeH="0" baseline="0" dirty="0">
              <a:ln>
                <a:noFill/>
              </a:ln>
              <a:solidFill>
                <a:schemeClr val="bg1"/>
              </a:solidFill>
              <a:effectLst/>
              <a:uFillTx/>
              <a:latin typeface="+mj-lt"/>
              <a:ea typeface="+mj-ea"/>
              <a:cs typeface="+mj-cs"/>
              <a:sym typeface="Calibri"/>
            </a:endParaRPr>
          </a:p>
        </p:txBody>
      </p:sp>
      <p:sp>
        <p:nvSpPr>
          <p:cNvPr id="225" name="Rectangle 224"/>
          <p:cNvSpPr/>
          <p:nvPr/>
        </p:nvSpPr>
        <p:spPr>
          <a:xfrm>
            <a:off x="6568566" y="2690118"/>
            <a:ext cx="1120213" cy="180408"/>
          </a:xfrm>
          <a:prstGeom prst="rect">
            <a:avLst/>
          </a:prstGeom>
          <a:solidFill>
            <a:srgbClr val="2F2953"/>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6" name="TextBox 225"/>
          <p:cNvSpPr txBox="1"/>
          <p:nvPr/>
        </p:nvSpPr>
        <p:spPr>
          <a:xfrm>
            <a:off x="6781800" y="4703220"/>
            <a:ext cx="427005" cy="169275"/>
          </a:xfrm>
          <a:prstGeom prst="rect">
            <a:avLst/>
          </a:prstGeom>
          <a:solidFill>
            <a:srgbClr val="2F295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500" b="1" i="0" u="none" strike="noStrike" cap="none" spc="0" normalizeH="0" baseline="0" dirty="0" smtClean="0">
                <a:ln>
                  <a:noFill/>
                </a:ln>
                <a:solidFill>
                  <a:schemeClr val="bg1"/>
                </a:solidFill>
                <a:effectLst/>
                <a:uFillTx/>
                <a:latin typeface="+mj-lt"/>
                <a:ea typeface="+mj-ea"/>
                <a:cs typeface="+mj-cs"/>
                <a:sym typeface="Calibri"/>
              </a:rPr>
              <a:t>1.5 </a:t>
            </a:r>
            <a:r>
              <a:rPr kumimoji="0" lang="en-US" sz="500" b="1" i="0" u="none" strike="noStrike" cap="none" spc="0" normalizeH="0" baseline="0" dirty="0" err="1" smtClean="0">
                <a:ln>
                  <a:noFill/>
                </a:ln>
                <a:solidFill>
                  <a:schemeClr val="bg1"/>
                </a:solidFill>
                <a:effectLst/>
                <a:uFillTx/>
                <a:latin typeface="+mj-lt"/>
                <a:ea typeface="+mj-ea"/>
                <a:cs typeface="+mj-cs"/>
                <a:sym typeface="Calibri"/>
              </a:rPr>
              <a:t>Mn</a:t>
            </a:r>
            <a:r>
              <a:rPr kumimoji="0" lang="en-US" sz="500" b="1" i="0" u="none" strike="noStrike" cap="none" spc="0" normalizeH="0" baseline="0" dirty="0" smtClean="0">
                <a:ln>
                  <a:noFill/>
                </a:ln>
                <a:solidFill>
                  <a:schemeClr val="bg1"/>
                </a:solidFill>
                <a:effectLst/>
                <a:uFillTx/>
                <a:latin typeface="+mj-lt"/>
                <a:ea typeface="+mj-ea"/>
                <a:cs typeface="+mj-cs"/>
                <a:sym typeface="Calibri"/>
              </a:rPr>
              <a:t> USD</a:t>
            </a:r>
            <a:endParaRPr kumimoji="0" lang="en-US" sz="500" b="1" i="0" u="none" strike="noStrike" cap="none" spc="0" normalizeH="0" baseline="0" dirty="0">
              <a:ln>
                <a:noFill/>
              </a:ln>
              <a:solidFill>
                <a:schemeClr val="bg1"/>
              </a:solidFill>
              <a:effectLst/>
              <a:uFillTx/>
              <a:latin typeface="+mj-lt"/>
              <a:ea typeface="+mj-ea"/>
              <a:cs typeface="+mj-cs"/>
              <a:sym typeface="Calibri"/>
            </a:endParaRPr>
          </a:p>
        </p:txBody>
      </p:sp>
      <p:sp>
        <p:nvSpPr>
          <p:cNvPr id="248" name="Rectangle 247"/>
          <p:cNvSpPr/>
          <p:nvPr/>
        </p:nvSpPr>
        <p:spPr>
          <a:xfrm>
            <a:off x="5082809" y="5433463"/>
            <a:ext cx="1120213" cy="180408"/>
          </a:xfrm>
          <a:prstGeom prst="rect">
            <a:avLst/>
          </a:prstGeom>
          <a:solidFill>
            <a:srgbClr val="2F2953"/>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8" name="object 78"/>
          <p:cNvSpPr/>
          <p:nvPr/>
        </p:nvSpPr>
        <p:spPr>
          <a:xfrm>
            <a:off x="5152370" y="5441619"/>
            <a:ext cx="1839050" cy="215405"/>
          </a:xfrm>
          <a:prstGeom prst="rect">
            <a:avLst/>
          </a:prstGeom>
          <a:blipFill>
            <a:blip r:embed="rId26" cstate="print"/>
            <a:stretch>
              <a:fillRect/>
            </a:stretch>
          </a:blipFill>
        </p:spPr>
        <p:txBody>
          <a:bodyPr wrap="square" lIns="0" tIns="0" rIns="0" bIns="0" rtlCol="0"/>
          <a:lstStyle/>
          <a:p>
            <a:endParaRPr/>
          </a:p>
        </p:txBody>
      </p:sp>
      <p:sp>
        <p:nvSpPr>
          <p:cNvPr id="249" name="Rectangle 248"/>
          <p:cNvSpPr/>
          <p:nvPr/>
        </p:nvSpPr>
        <p:spPr>
          <a:xfrm>
            <a:off x="5098457" y="6302177"/>
            <a:ext cx="2187942" cy="276427"/>
          </a:xfrm>
          <a:prstGeom prst="rect">
            <a:avLst/>
          </a:prstGeom>
          <a:solidFill>
            <a:srgbClr val="2F2953"/>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50" name="Picture 24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251" name="TextBox 250"/>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0469906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1355" cy="6854285"/>
          </a:xfrm>
          <a:custGeom>
            <a:avLst/>
            <a:gdLst/>
            <a:ahLst/>
            <a:cxnLst/>
            <a:rect l="l" t="t" r="r" b="b"/>
            <a:pathLst>
              <a:path w="13166090" h="9373870">
                <a:moveTo>
                  <a:pt x="0" y="0"/>
                </a:moveTo>
                <a:lnTo>
                  <a:pt x="13165582" y="0"/>
                </a:lnTo>
                <a:lnTo>
                  <a:pt x="13165582" y="9373679"/>
                </a:lnTo>
                <a:lnTo>
                  <a:pt x="0" y="9373679"/>
                </a:lnTo>
                <a:lnTo>
                  <a:pt x="0" y="0"/>
                </a:lnTo>
                <a:close/>
              </a:path>
            </a:pathLst>
          </a:custGeom>
          <a:ln w="6350">
            <a:solidFill>
              <a:srgbClr val="373435"/>
            </a:solidFill>
          </a:ln>
        </p:spPr>
        <p:txBody>
          <a:bodyPr wrap="square" lIns="0" tIns="0" rIns="0" bIns="0" rtlCol="0"/>
          <a:lstStyle/>
          <a:p>
            <a:endParaRPr/>
          </a:p>
        </p:txBody>
      </p:sp>
      <p:sp>
        <p:nvSpPr>
          <p:cNvPr id="3" name="object 3"/>
          <p:cNvSpPr/>
          <p:nvPr/>
        </p:nvSpPr>
        <p:spPr>
          <a:xfrm>
            <a:off x="72" y="56"/>
            <a:ext cx="9141355" cy="6854285"/>
          </a:xfrm>
          <a:custGeom>
            <a:avLst/>
            <a:gdLst/>
            <a:ahLst/>
            <a:cxnLst/>
            <a:rect l="l" t="t" r="r" b="b"/>
            <a:pathLst>
              <a:path w="13166090" h="9373870">
                <a:moveTo>
                  <a:pt x="0" y="9373502"/>
                </a:moveTo>
                <a:lnTo>
                  <a:pt x="13165477" y="9373502"/>
                </a:lnTo>
                <a:lnTo>
                  <a:pt x="13165477" y="0"/>
                </a:lnTo>
                <a:lnTo>
                  <a:pt x="0" y="0"/>
                </a:lnTo>
                <a:lnTo>
                  <a:pt x="0" y="9373502"/>
                </a:lnTo>
                <a:close/>
              </a:path>
            </a:pathLst>
          </a:custGeom>
          <a:solidFill>
            <a:srgbClr val="ED2F59"/>
          </a:solidFill>
        </p:spPr>
        <p:txBody>
          <a:bodyPr wrap="square" lIns="0" tIns="0" rIns="0" bIns="0" rtlCol="0"/>
          <a:lstStyle/>
          <a:p>
            <a:endParaRPr/>
          </a:p>
        </p:txBody>
      </p:sp>
      <p:sp>
        <p:nvSpPr>
          <p:cNvPr id="4" name="object 4"/>
          <p:cNvSpPr/>
          <p:nvPr/>
        </p:nvSpPr>
        <p:spPr>
          <a:xfrm>
            <a:off x="319148" y="722918"/>
            <a:ext cx="224852" cy="455033"/>
          </a:xfrm>
          <a:custGeom>
            <a:avLst/>
            <a:gdLst/>
            <a:ahLst/>
            <a:cxnLst/>
            <a:rect l="l" t="t" r="r" b="b"/>
            <a:pathLst>
              <a:path w="323850" h="622300">
                <a:moveTo>
                  <a:pt x="97790" y="0"/>
                </a:moveTo>
                <a:lnTo>
                  <a:pt x="0" y="0"/>
                </a:lnTo>
                <a:lnTo>
                  <a:pt x="0" y="622300"/>
                </a:lnTo>
                <a:lnTo>
                  <a:pt x="97790" y="622300"/>
                </a:lnTo>
                <a:lnTo>
                  <a:pt x="97790" y="431165"/>
                </a:lnTo>
                <a:lnTo>
                  <a:pt x="128015" y="374269"/>
                </a:lnTo>
                <a:lnTo>
                  <a:pt x="225788" y="374269"/>
                </a:lnTo>
                <a:lnTo>
                  <a:pt x="187577" y="277368"/>
                </a:lnTo>
                <a:lnTo>
                  <a:pt x="191501" y="269367"/>
                </a:lnTo>
                <a:lnTo>
                  <a:pt x="97790" y="269367"/>
                </a:lnTo>
                <a:lnTo>
                  <a:pt x="97790" y="0"/>
                </a:lnTo>
                <a:close/>
              </a:path>
              <a:path w="323850" h="622300">
                <a:moveTo>
                  <a:pt x="225788" y="374269"/>
                </a:moveTo>
                <a:lnTo>
                  <a:pt x="128015" y="374269"/>
                </a:lnTo>
                <a:lnTo>
                  <a:pt x="223139" y="622300"/>
                </a:lnTo>
                <a:lnTo>
                  <a:pt x="323593" y="622300"/>
                </a:lnTo>
                <a:lnTo>
                  <a:pt x="225788" y="374269"/>
                </a:lnTo>
                <a:close/>
              </a:path>
              <a:path w="323850" h="622300">
                <a:moveTo>
                  <a:pt x="323593" y="0"/>
                </a:moveTo>
                <a:lnTo>
                  <a:pt x="225806" y="0"/>
                </a:lnTo>
                <a:lnTo>
                  <a:pt x="99565" y="269367"/>
                </a:lnTo>
                <a:lnTo>
                  <a:pt x="191501" y="269367"/>
                </a:lnTo>
                <a:lnTo>
                  <a:pt x="323593" y="0"/>
                </a:lnTo>
                <a:close/>
              </a:path>
            </a:pathLst>
          </a:custGeom>
          <a:solidFill>
            <a:srgbClr val="FFF212"/>
          </a:solidFill>
        </p:spPr>
        <p:txBody>
          <a:bodyPr wrap="square" lIns="0" tIns="0" rIns="0" bIns="0" rtlCol="0"/>
          <a:lstStyle/>
          <a:p>
            <a:endParaRPr/>
          </a:p>
        </p:txBody>
      </p:sp>
      <p:sp>
        <p:nvSpPr>
          <p:cNvPr id="5" name="object 5"/>
          <p:cNvSpPr/>
          <p:nvPr/>
        </p:nvSpPr>
        <p:spPr>
          <a:xfrm>
            <a:off x="574686" y="1113299"/>
            <a:ext cx="185173" cy="65005"/>
          </a:xfrm>
          <a:custGeom>
            <a:avLst/>
            <a:gdLst/>
            <a:ahLst/>
            <a:cxnLst/>
            <a:rect l="l" t="t" r="r" b="b"/>
            <a:pathLst>
              <a:path w="266700" h="88900">
                <a:moveTo>
                  <a:pt x="0" y="88900"/>
                </a:moveTo>
                <a:lnTo>
                  <a:pt x="266698" y="88900"/>
                </a:lnTo>
                <a:lnTo>
                  <a:pt x="266698" y="0"/>
                </a:lnTo>
                <a:lnTo>
                  <a:pt x="0" y="0"/>
                </a:lnTo>
                <a:lnTo>
                  <a:pt x="0" y="88900"/>
                </a:lnTo>
                <a:close/>
              </a:path>
            </a:pathLst>
          </a:custGeom>
          <a:solidFill>
            <a:srgbClr val="FFF212"/>
          </a:solidFill>
        </p:spPr>
        <p:txBody>
          <a:bodyPr wrap="square" lIns="0" tIns="0" rIns="0" bIns="0" rtlCol="0"/>
          <a:lstStyle/>
          <a:p>
            <a:endParaRPr/>
          </a:p>
        </p:txBody>
      </p:sp>
      <p:sp>
        <p:nvSpPr>
          <p:cNvPr id="6" name="object 6"/>
          <p:cNvSpPr/>
          <p:nvPr/>
        </p:nvSpPr>
        <p:spPr>
          <a:xfrm>
            <a:off x="574686" y="979575"/>
            <a:ext cx="67897" cy="133724"/>
          </a:xfrm>
          <a:custGeom>
            <a:avLst/>
            <a:gdLst/>
            <a:ahLst/>
            <a:cxnLst/>
            <a:rect l="l" t="t" r="r" b="b"/>
            <a:pathLst>
              <a:path w="97790" h="182880">
                <a:moveTo>
                  <a:pt x="0" y="182879"/>
                </a:moveTo>
                <a:lnTo>
                  <a:pt x="97790" y="182879"/>
                </a:lnTo>
                <a:lnTo>
                  <a:pt x="97790" y="0"/>
                </a:lnTo>
                <a:lnTo>
                  <a:pt x="0" y="0"/>
                </a:lnTo>
                <a:lnTo>
                  <a:pt x="0" y="182879"/>
                </a:lnTo>
                <a:close/>
              </a:path>
            </a:pathLst>
          </a:custGeom>
          <a:solidFill>
            <a:srgbClr val="FFF212"/>
          </a:solidFill>
        </p:spPr>
        <p:txBody>
          <a:bodyPr wrap="square" lIns="0" tIns="0" rIns="0" bIns="0" rtlCol="0"/>
          <a:lstStyle/>
          <a:p>
            <a:endParaRPr/>
          </a:p>
        </p:txBody>
      </p:sp>
      <p:sp>
        <p:nvSpPr>
          <p:cNvPr id="7" name="object 7"/>
          <p:cNvSpPr/>
          <p:nvPr/>
        </p:nvSpPr>
        <p:spPr>
          <a:xfrm>
            <a:off x="574686" y="914570"/>
            <a:ext cx="161365" cy="65005"/>
          </a:xfrm>
          <a:custGeom>
            <a:avLst/>
            <a:gdLst/>
            <a:ahLst/>
            <a:cxnLst/>
            <a:rect l="l" t="t" r="r" b="b"/>
            <a:pathLst>
              <a:path w="232409" h="88900">
                <a:moveTo>
                  <a:pt x="0" y="88900"/>
                </a:moveTo>
                <a:lnTo>
                  <a:pt x="232026" y="88900"/>
                </a:lnTo>
                <a:lnTo>
                  <a:pt x="232026" y="0"/>
                </a:lnTo>
                <a:lnTo>
                  <a:pt x="0" y="0"/>
                </a:lnTo>
                <a:lnTo>
                  <a:pt x="0" y="88900"/>
                </a:lnTo>
                <a:close/>
              </a:path>
            </a:pathLst>
          </a:custGeom>
          <a:solidFill>
            <a:srgbClr val="FFF212"/>
          </a:solidFill>
        </p:spPr>
        <p:txBody>
          <a:bodyPr wrap="square" lIns="0" tIns="0" rIns="0" bIns="0" rtlCol="0"/>
          <a:lstStyle/>
          <a:p>
            <a:endParaRPr/>
          </a:p>
        </p:txBody>
      </p:sp>
      <p:sp>
        <p:nvSpPr>
          <p:cNvPr id="8" name="object 8"/>
          <p:cNvSpPr/>
          <p:nvPr/>
        </p:nvSpPr>
        <p:spPr>
          <a:xfrm>
            <a:off x="574686" y="788275"/>
            <a:ext cx="67897" cy="126295"/>
          </a:xfrm>
          <a:custGeom>
            <a:avLst/>
            <a:gdLst/>
            <a:ahLst/>
            <a:cxnLst/>
            <a:rect l="l" t="t" r="r" b="b"/>
            <a:pathLst>
              <a:path w="97790" h="172719">
                <a:moveTo>
                  <a:pt x="0" y="172720"/>
                </a:moveTo>
                <a:lnTo>
                  <a:pt x="97790" y="172720"/>
                </a:lnTo>
                <a:lnTo>
                  <a:pt x="97790" y="0"/>
                </a:lnTo>
                <a:lnTo>
                  <a:pt x="0" y="0"/>
                </a:lnTo>
                <a:lnTo>
                  <a:pt x="0" y="172720"/>
                </a:lnTo>
                <a:close/>
              </a:path>
            </a:pathLst>
          </a:custGeom>
          <a:solidFill>
            <a:srgbClr val="FFF212"/>
          </a:solidFill>
        </p:spPr>
        <p:txBody>
          <a:bodyPr wrap="square" lIns="0" tIns="0" rIns="0" bIns="0" rtlCol="0"/>
          <a:lstStyle/>
          <a:p>
            <a:endParaRPr/>
          </a:p>
        </p:txBody>
      </p:sp>
      <p:sp>
        <p:nvSpPr>
          <p:cNvPr id="9" name="object 9"/>
          <p:cNvSpPr/>
          <p:nvPr/>
        </p:nvSpPr>
        <p:spPr>
          <a:xfrm>
            <a:off x="574686" y="723270"/>
            <a:ext cx="185173" cy="65005"/>
          </a:xfrm>
          <a:custGeom>
            <a:avLst/>
            <a:gdLst/>
            <a:ahLst/>
            <a:cxnLst/>
            <a:rect l="l" t="t" r="r" b="b"/>
            <a:pathLst>
              <a:path w="266700" h="88900">
                <a:moveTo>
                  <a:pt x="0" y="88900"/>
                </a:moveTo>
                <a:lnTo>
                  <a:pt x="266698" y="88900"/>
                </a:lnTo>
                <a:lnTo>
                  <a:pt x="266698" y="0"/>
                </a:lnTo>
                <a:lnTo>
                  <a:pt x="0" y="0"/>
                </a:lnTo>
                <a:lnTo>
                  <a:pt x="0" y="88900"/>
                </a:lnTo>
                <a:close/>
              </a:path>
            </a:pathLst>
          </a:custGeom>
          <a:solidFill>
            <a:srgbClr val="FFF212"/>
          </a:solidFill>
        </p:spPr>
        <p:txBody>
          <a:bodyPr wrap="square" lIns="0" tIns="0" rIns="0" bIns="0" rtlCol="0"/>
          <a:lstStyle/>
          <a:p>
            <a:endParaRPr/>
          </a:p>
        </p:txBody>
      </p:sp>
      <p:sp>
        <p:nvSpPr>
          <p:cNvPr id="10" name="object 10"/>
          <p:cNvSpPr/>
          <p:nvPr/>
        </p:nvSpPr>
        <p:spPr>
          <a:xfrm>
            <a:off x="779608" y="722918"/>
            <a:ext cx="239843" cy="455033"/>
          </a:xfrm>
          <a:custGeom>
            <a:avLst/>
            <a:gdLst/>
            <a:ahLst/>
            <a:cxnLst/>
            <a:rect l="l" t="t" r="r" b="b"/>
            <a:pathLst>
              <a:path w="345440" h="622300">
                <a:moveTo>
                  <a:pt x="102233" y="0"/>
                </a:moveTo>
                <a:lnTo>
                  <a:pt x="0" y="0"/>
                </a:lnTo>
                <a:lnTo>
                  <a:pt x="123570" y="416052"/>
                </a:lnTo>
                <a:lnTo>
                  <a:pt x="123570" y="622300"/>
                </a:lnTo>
                <a:lnTo>
                  <a:pt x="221364" y="622300"/>
                </a:lnTo>
                <a:lnTo>
                  <a:pt x="221364" y="416052"/>
                </a:lnTo>
                <a:lnTo>
                  <a:pt x="260706" y="283591"/>
                </a:lnTo>
                <a:lnTo>
                  <a:pt x="176025" y="283591"/>
                </a:lnTo>
                <a:lnTo>
                  <a:pt x="102233" y="0"/>
                </a:lnTo>
                <a:close/>
              </a:path>
              <a:path w="345440" h="622300">
                <a:moveTo>
                  <a:pt x="344935" y="0"/>
                </a:moveTo>
                <a:lnTo>
                  <a:pt x="251590" y="0"/>
                </a:lnTo>
                <a:lnTo>
                  <a:pt x="177803" y="283591"/>
                </a:lnTo>
                <a:lnTo>
                  <a:pt x="260706" y="283591"/>
                </a:lnTo>
                <a:lnTo>
                  <a:pt x="344935" y="0"/>
                </a:lnTo>
                <a:close/>
              </a:path>
            </a:pathLst>
          </a:custGeom>
          <a:solidFill>
            <a:srgbClr val="FFF212"/>
          </a:solidFill>
        </p:spPr>
        <p:txBody>
          <a:bodyPr wrap="square" lIns="0" tIns="0" rIns="0" bIns="0" rtlCol="0"/>
          <a:lstStyle/>
          <a:p>
            <a:endParaRPr/>
          </a:p>
        </p:txBody>
      </p:sp>
      <p:sp>
        <p:nvSpPr>
          <p:cNvPr id="11" name="object 11"/>
          <p:cNvSpPr/>
          <p:nvPr/>
        </p:nvSpPr>
        <p:spPr>
          <a:xfrm>
            <a:off x="1141932" y="722918"/>
            <a:ext cx="208981" cy="455033"/>
          </a:xfrm>
          <a:custGeom>
            <a:avLst/>
            <a:gdLst/>
            <a:ahLst/>
            <a:cxnLst/>
            <a:rect l="l" t="t" r="r" b="b"/>
            <a:pathLst>
              <a:path w="300989" h="622300">
                <a:moveTo>
                  <a:pt x="154673" y="0"/>
                </a:moveTo>
                <a:lnTo>
                  <a:pt x="0" y="0"/>
                </a:lnTo>
                <a:lnTo>
                  <a:pt x="0" y="622300"/>
                </a:lnTo>
                <a:lnTo>
                  <a:pt x="154673" y="622300"/>
                </a:lnTo>
                <a:lnTo>
                  <a:pt x="207393" y="615863"/>
                </a:lnTo>
                <a:lnTo>
                  <a:pt x="248248" y="596839"/>
                </a:lnTo>
                <a:lnTo>
                  <a:pt x="277324" y="565652"/>
                </a:lnTo>
                <a:lnTo>
                  <a:pt x="290386" y="533400"/>
                </a:lnTo>
                <a:lnTo>
                  <a:pt x="97790" y="533400"/>
                </a:lnTo>
                <a:lnTo>
                  <a:pt x="97790" y="88900"/>
                </a:lnTo>
                <a:lnTo>
                  <a:pt x="290386" y="88900"/>
                </a:lnTo>
                <a:lnTo>
                  <a:pt x="277324" y="56647"/>
                </a:lnTo>
                <a:lnTo>
                  <a:pt x="248248" y="25460"/>
                </a:lnTo>
                <a:lnTo>
                  <a:pt x="207393" y="6436"/>
                </a:lnTo>
                <a:lnTo>
                  <a:pt x="154673" y="0"/>
                </a:lnTo>
                <a:close/>
              </a:path>
              <a:path w="300989" h="622300">
                <a:moveTo>
                  <a:pt x="290386" y="88900"/>
                </a:moveTo>
                <a:lnTo>
                  <a:pt x="152895" y="88900"/>
                </a:lnTo>
                <a:lnTo>
                  <a:pt x="173800" y="92094"/>
                </a:lnTo>
                <a:lnTo>
                  <a:pt x="189455" y="102457"/>
                </a:lnTo>
                <a:lnTo>
                  <a:pt x="199276" y="121154"/>
                </a:lnTo>
                <a:lnTo>
                  <a:pt x="202679" y="149352"/>
                </a:lnTo>
                <a:lnTo>
                  <a:pt x="202679" y="472948"/>
                </a:lnTo>
                <a:lnTo>
                  <a:pt x="199276" y="501145"/>
                </a:lnTo>
                <a:lnTo>
                  <a:pt x="189455" y="519842"/>
                </a:lnTo>
                <a:lnTo>
                  <a:pt x="173800" y="530205"/>
                </a:lnTo>
                <a:lnTo>
                  <a:pt x="152895" y="533400"/>
                </a:lnTo>
                <a:lnTo>
                  <a:pt x="290386" y="533400"/>
                </a:lnTo>
                <a:lnTo>
                  <a:pt x="294706" y="522731"/>
                </a:lnTo>
                <a:lnTo>
                  <a:pt x="300481" y="468503"/>
                </a:lnTo>
                <a:lnTo>
                  <a:pt x="300481" y="153797"/>
                </a:lnTo>
                <a:lnTo>
                  <a:pt x="294706" y="99568"/>
                </a:lnTo>
                <a:lnTo>
                  <a:pt x="290386" y="88900"/>
                </a:lnTo>
                <a:close/>
              </a:path>
            </a:pathLst>
          </a:custGeom>
          <a:solidFill>
            <a:srgbClr val="FFF212"/>
          </a:solidFill>
        </p:spPr>
        <p:txBody>
          <a:bodyPr wrap="square" lIns="0" tIns="0" rIns="0" bIns="0" rtlCol="0"/>
          <a:lstStyle/>
          <a:p>
            <a:endParaRPr/>
          </a:p>
        </p:txBody>
      </p:sp>
      <p:sp>
        <p:nvSpPr>
          <p:cNvPr id="12" name="object 12"/>
          <p:cNvSpPr/>
          <p:nvPr/>
        </p:nvSpPr>
        <p:spPr>
          <a:xfrm>
            <a:off x="1393759" y="722918"/>
            <a:ext cx="211185" cy="455033"/>
          </a:xfrm>
          <a:custGeom>
            <a:avLst/>
            <a:gdLst/>
            <a:ahLst/>
            <a:cxnLst/>
            <a:rect l="l" t="t" r="r" b="b"/>
            <a:pathLst>
              <a:path w="304164" h="622300">
                <a:moveTo>
                  <a:pt x="147574" y="0"/>
                </a:moveTo>
                <a:lnTo>
                  <a:pt x="0" y="0"/>
                </a:lnTo>
                <a:lnTo>
                  <a:pt x="0" y="622300"/>
                </a:lnTo>
                <a:lnTo>
                  <a:pt x="97802" y="622300"/>
                </a:lnTo>
                <a:lnTo>
                  <a:pt x="97802" y="368935"/>
                </a:lnTo>
                <a:lnTo>
                  <a:pt x="279450" y="368935"/>
                </a:lnTo>
                <a:lnTo>
                  <a:pt x="279257" y="368268"/>
                </a:lnTo>
                <a:lnTo>
                  <a:pt x="259240" y="339209"/>
                </a:lnTo>
                <a:lnTo>
                  <a:pt x="228473" y="319151"/>
                </a:lnTo>
                <a:lnTo>
                  <a:pt x="228473" y="317373"/>
                </a:lnTo>
                <a:lnTo>
                  <a:pt x="256851" y="298162"/>
                </a:lnTo>
                <a:lnTo>
                  <a:pt x="270189" y="280035"/>
                </a:lnTo>
                <a:lnTo>
                  <a:pt x="97802" y="280035"/>
                </a:lnTo>
                <a:lnTo>
                  <a:pt x="97802" y="88900"/>
                </a:lnTo>
                <a:lnTo>
                  <a:pt x="286122" y="88900"/>
                </a:lnTo>
                <a:lnTo>
                  <a:pt x="270661" y="51270"/>
                </a:lnTo>
                <a:lnTo>
                  <a:pt x="242362" y="22729"/>
                </a:lnTo>
                <a:lnTo>
                  <a:pt x="201561" y="5668"/>
                </a:lnTo>
                <a:lnTo>
                  <a:pt x="147574" y="0"/>
                </a:lnTo>
                <a:close/>
              </a:path>
              <a:path w="304164" h="622300">
                <a:moveTo>
                  <a:pt x="279450" y="368935"/>
                </a:moveTo>
                <a:lnTo>
                  <a:pt x="131572" y="368935"/>
                </a:lnTo>
                <a:lnTo>
                  <a:pt x="160325" y="373171"/>
                </a:lnTo>
                <a:lnTo>
                  <a:pt x="180244" y="386826"/>
                </a:lnTo>
                <a:lnTo>
                  <a:pt x="191829" y="411315"/>
                </a:lnTo>
                <a:lnTo>
                  <a:pt x="195580" y="448056"/>
                </a:lnTo>
                <a:lnTo>
                  <a:pt x="195598" y="546735"/>
                </a:lnTo>
                <a:lnTo>
                  <a:pt x="196218" y="576919"/>
                </a:lnTo>
                <a:lnTo>
                  <a:pt x="198024" y="597074"/>
                </a:lnTo>
                <a:lnTo>
                  <a:pt x="200830" y="610729"/>
                </a:lnTo>
                <a:lnTo>
                  <a:pt x="204470" y="622300"/>
                </a:lnTo>
                <a:lnTo>
                  <a:pt x="304038" y="622300"/>
                </a:lnTo>
                <a:lnTo>
                  <a:pt x="298245" y="604992"/>
                </a:lnTo>
                <a:lnTo>
                  <a:pt x="295036" y="587184"/>
                </a:lnTo>
                <a:lnTo>
                  <a:pt x="293661" y="568043"/>
                </a:lnTo>
                <a:lnTo>
                  <a:pt x="293370" y="546735"/>
                </a:lnTo>
                <a:lnTo>
                  <a:pt x="293370" y="450723"/>
                </a:lnTo>
                <a:lnTo>
                  <a:pt x="290105" y="405661"/>
                </a:lnTo>
                <a:lnTo>
                  <a:pt x="279450" y="368935"/>
                </a:lnTo>
                <a:close/>
              </a:path>
              <a:path w="304164" h="622300">
                <a:moveTo>
                  <a:pt x="286122" y="88900"/>
                </a:moveTo>
                <a:lnTo>
                  <a:pt x="144907" y="88900"/>
                </a:lnTo>
                <a:lnTo>
                  <a:pt x="167312" y="92650"/>
                </a:lnTo>
                <a:lnTo>
                  <a:pt x="182800" y="104235"/>
                </a:lnTo>
                <a:lnTo>
                  <a:pt x="191787" y="124154"/>
                </a:lnTo>
                <a:lnTo>
                  <a:pt x="194691" y="152908"/>
                </a:lnTo>
                <a:lnTo>
                  <a:pt x="194691" y="214249"/>
                </a:lnTo>
                <a:lnTo>
                  <a:pt x="190648" y="245530"/>
                </a:lnTo>
                <a:lnTo>
                  <a:pt x="179022" y="265811"/>
                </a:lnTo>
                <a:lnTo>
                  <a:pt x="160561" y="276756"/>
                </a:lnTo>
                <a:lnTo>
                  <a:pt x="136017" y="280035"/>
                </a:lnTo>
                <a:lnTo>
                  <a:pt x="270189" y="280035"/>
                </a:lnTo>
                <a:lnTo>
                  <a:pt x="276812" y="271033"/>
                </a:lnTo>
                <a:lnTo>
                  <a:pt x="288605" y="235737"/>
                </a:lnTo>
                <a:lnTo>
                  <a:pt x="292481" y="192024"/>
                </a:lnTo>
                <a:lnTo>
                  <a:pt x="292481" y="143129"/>
                </a:lnTo>
                <a:lnTo>
                  <a:pt x="287139" y="91374"/>
                </a:lnTo>
                <a:lnTo>
                  <a:pt x="286122" y="88900"/>
                </a:lnTo>
                <a:close/>
              </a:path>
            </a:pathLst>
          </a:custGeom>
          <a:solidFill>
            <a:srgbClr val="FFF212"/>
          </a:solidFill>
        </p:spPr>
        <p:txBody>
          <a:bodyPr wrap="square" lIns="0" tIns="0" rIns="0" bIns="0" rtlCol="0"/>
          <a:lstStyle/>
          <a:p>
            <a:endParaRPr/>
          </a:p>
        </p:txBody>
      </p:sp>
      <p:sp>
        <p:nvSpPr>
          <p:cNvPr id="13" name="object 13"/>
          <p:cNvSpPr/>
          <p:nvPr/>
        </p:nvSpPr>
        <p:spPr>
          <a:xfrm>
            <a:off x="1641890" y="722918"/>
            <a:ext cx="67897" cy="455033"/>
          </a:xfrm>
          <a:custGeom>
            <a:avLst/>
            <a:gdLst/>
            <a:ahLst/>
            <a:cxnLst/>
            <a:rect l="l" t="t" r="r" b="b"/>
            <a:pathLst>
              <a:path w="97789" h="622300">
                <a:moveTo>
                  <a:pt x="0" y="622300"/>
                </a:moveTo>
                <a:lnTo>
                  <a:pt x="97789" y="622300"/>
                </a:lnTo>
                <a:lnTo>
                  <a:pt x="97789" y="0"/>
                </a:lnTo>
                <a:lnTo>
                  <a:pt x="0" y="0"/>
                </a:lnTo>
                <a:lnTo>
                  <a:pt x="0" y="622300"/>
                </a:lnTo>
                <a:close/>
              </a:path>
            </a:pathLst>
          </a:custGeom>
          <a:solidFill>
            <a:srgbClr val="FFF212"/>
          </a:solidFill>
        </p:spPr>
        <p:txBody>
          <a:bodyPr wrap="square" lIns="0" tIns="0" rIns="0" bIns="0" rtlCol="0"/>
          <a:lstStyle/>
          <a:p>
            <a:endParaRPr/>
          </a:p>
        </p:txBody>
      </p:sp>
      <p:sp>
        <p:nvSpPr>
          <p:cNvPr id="14" name="object 14"/>
          <p:cNvSpPr/>
          <p:nvPr/>
        </p:nvSpPr>
        <p:spPr>
          <a:xfrm>
            <a:off x="1741266" y="722918"/>
            <a:ext cx="234552" cy="455033"/>
          </a:xfrm>
          <a:custGeom>
            <a:avLst/>
            <a:gdLst/>
            <a:ahLst/>
            <a:cxnLst/>
            <a:rect l="l" t="t" r="r" b="b"/>
            <a:pathLst>
              <a:path w="337819" h="622300">
                <a:moveTo>
                  <a:pt x="98678" y="0"/>
                </a:moveTo>
                <a:lnTo>
                  <a:pt x="0" y="0"/>
                </a:lnTo>
                <a:lnTo>
                  <a:pt x="96011" y="622300"/>
                </a:lnTo>
                <a:lnTo>
                  <a:pt x="241807" y="622300"/>
                </a:lnTo>
                <a:lnTo>
                  <a:pt x="259501" y="507619"/>
                </a:lnTo>
                <a:lnTo>
                  <a:pt x="172465" y="507619"/>
                </a:lnTo>
                <a:lnTo>
                  <a:pt x="98678" y="0"/>
                </a:lnTo>
                <a:close/>
              </a:path>
              <a:path w="337819" h="622300">
                <a:moveTo>
                  <a:pt x="337819" y="0"/>
                </a:moveTo>
                <a:lnTo>
                  <a:pt x="248030" y="0"/>
                </a:lnTo>
                <a:lnTo>
                  <a:pt x="174244" y="507619"/>
                </a:lnTo>
                <a:lnTo>
                  <a:pt x="259501" y="507619"/>
                </a:lnTo>
                <a:lnTo>
                  <a:pt x="337819" y="0"/>
                </a:lnTo>
                <a:close/>
              </a:path>
            </a:pathLst>
          </a:custGeom>
          <a:solidFill>
            <a:srgbClr val="FFF212"/>
          </a:solidFill>
        </p:spPr>
        <p:txBody>
          <a:bodyPr wrap="square" lIns="0" tIns="0" rIns="0" bIns="0" rtlCol="0"/>
          <a:lstStyle/>
          <a:p>
            <a:endParaRPr/>
          </a:p>
        </p:txBody>
      </p:sp>
      <p:sp>
        <p:nvSpPr>
          <p:cNvPr id="15" name="object 15"/>
          <p:cNvSpPr/>
          <p:nvPr/>
        </p:nvSpPr>
        <p:spPr>
          <a:xfrm>
            <a:off x="2007297" y="1113299"/>
            <a:ext cx="185173" cy="65005"/>
          </a:xfrm>
          <a:custGeom>
            <a:avLst/>
            <a:gdLst/>
            <a:ahLst/>
            <a:cxnLst/>
            <a:rect l="l" t="t" r="r" b="b"/>
            <a:pathLst>
              <a:path w="266700" h="88900">
                <a:moveTo>
                  <a:pt x="0" y="88900"/>
                </a:moveTo>
                <a:lnTo>
                  <a:pt x="266700" y="88900"/>
                </a:lnTo>
                <a:lnTo>
                  <a:pt x="266700" y="0"/>
                </a:lnTo>
                <a:lnTo>
                  <a:pt x="0" y="0"/>
                </a:lnTo>
                <a:lnTo>
                  <a:pt x="0" y="88900"/>
                </a:lnTo>
                <a:close/>
              </a:path>
            </a:pathLst>
          </a:custGeom>
          <a:solidFill>
            <a:srgbClr val="FFF212"/>
          </a:solidFill>
        </p:spPr>
        <p:txBody>
          <a:bodyPr wrap="square" lIns="0" tIns="0" rIns="0" bIns="0" rtlCol="0"/>
          <a:lstStyle/>
          <a:p>
            <a:endParaRPr/>
          </a:p>
        </p:txBody>
      </p:sp>
      <p:sp>
        <p:nvSpPr>
          <p:cNvPr id="16" name="object 16"/>
          <p:cNvSpPr/>
          <p:nvPr/>
        </p:nvSpPr>
        <p:spPr>
          <a:xfrm>
            <a:off x="2007297" y="979575"/>
            <a:ext cx="67897" cy="133724"/>
          </a:xfrm>
          <a:custGeom>
            <a:avLst/>
            <a:gdLst/>
            <a:ahLst/>
            <a:cxnLst/>
            <a:rect l="l" t="t" r="r" b="b"/>
            <a:pathLst>
              <a:path w="97789" h="182880">
                <a:moveTo>
                  <a:pt x="0" y="182879"/>
                </a:moveTo>
                <a:lnTo>
                  <a:pt x="97789" y="182879"/>
                </a:lnTo>
                <a:lnTo>
                  <a:pt x="97789" y="0"/>
                </a:lnTo>
                <a:lnTo>
                  <a:pt x="0" y="0"/>
                </a:lnTo>
                <a:lnTo>
                  <a:pt x="0" y="182879"/>
                </a:lnTo>
                <a:close/>
              </a:path>
            </a:pathLst>
          </a:custGeom>
          <a:solidFill>
            <a:srgbClr val="FFF212"/>
          </a:solidFill>
        </p:spPr>
        <p:txBody>
          <a:bodyPr wrap="square" lIns="0" tIns="0" rIns="0" bIns="0" rtlCol="0"/>
          <a:lstStyle/>
          <a:p>
            <a:endParaRPr/>
          </a:p>
        </p:txBody>
      </p:sp>
      <p:sp>
        <p:nvSpPr>
          <p:cNvPr id="17" name="object 17"/>
          <p:cNvSpPr/>
          <p:nvPr/>
        </p:nvSpPr>
        <p:spPr>
          <a:xfrm>
            <a:off x="2007297" y="914570"/>
            <a:ext cx="161365" cy="65005"/>
          </a:xfrm>
          <a:custGeom>
            <a:avLst/>
            <a:gdLst/>
            <a:ahLst/>
            <a:cxnLst/>
            <a:rect l="l" t="t" r="r" b="b"/>
            <a:pathLst>
              <a:path w="232410" h="88900">
                <a:moveTo>
                  <a:pt x="0" y="88900"/>
                </a:moveTo>
                <a:lnTo>
                  <a:pt x="232029" y="88900"/>
                </a:lnTo>
                <a:lnTo>
                  <a:pt x="232029" y="0"/>
                </a:lnTo>
                <a:lnTo>
                  <a:pt x="0" y="0"/>
                </a:lnTo>
                <a:lnTo>
                  <a:pt x="0" y="88900"/>
                </a:lnTo>
                <a:close/>
              </a:path>
            </a:pathLst>
          </a:custGeom>
          <a:solidFill>
            <a:srgbClr val="FFF212"/>
          </a:solidFill>
        </p:spPr>
        <p:txBody>
          <a:bodyPr wrap="square" lIns="0" tIns="0" rIns="0" bIns="0" rtlCol="0"/>
          <a:lstStyle/>
          <a:p>
            <a:endParaRPr/>
          </a:p>
        </p:txBody>
      </p:sp>
      <p:sp>
        <p:nvSpPr>
          <p:cNvPr id="18" name="object 18"/>
          <p:cNvSpPr/>
          <p:nvPr/>
        </p:nvSpPr>
        <p:spPr>
          <a:xfrm>
            <a:off x="2007297" y="788275"/>
            <a:ext cx="67897" cy="126295"/>
          </a:xfrm>
          <a:custGeom>
            <a:avLst/>
            <a:gdLst/>
            <a:ahLst/>
            <a:cxnLst/>
            <a:rect l="l" t="t" r="r" b="b"/>
            <a:pathLst>
              <a:path w="97789" h="172719">
                <a:moveTo>
                  <a:pt x="0" y="172720"/>
                </a:moveTo>
                <a:lnTo>
                  <a:pt x="97789" y="172720"/>
                </a:lnTo>
                <a:lnTo>
                  <a:pt x="97789" y="0"/>
                </a:lnTo>
                <a:lnTo>
                  <a:pt x="0" y="0"/>
                </a:lnTo>
                <a:lnTo>
                  <a:pt x="0" y="172720"/>
                </a:lnTo>
                <a:close/>
              </a:path>
            </a:pathLst>
          </a:custGeom>
          <a:solidFill>
            <a:srgbClr val="FFF212"/>
          </a:solidFill>
        </p:spPr>
        <p:txBody>
          <a:bodyPr wrap="square" lIns="0" tIns="0" rIns="0" bIns="0" rtlCol="0"/>
          <a:lstStyle/>
          <a:p>
            <a:endParaRPr/>
          </a:p>
        </p:txBody>
      </p:sp>
      <p:sp>
        <p:nvSpPr>
          <p:cNvPr id="19" name="object 19"/>
          <p:cNvSpPr/>
          <p:nvPr/>
        </p:nvSpPr>
        <p:spPr>
          <a:xfrm>
            <a:off x="2007297" y="723270"/>
            <a:ext cx="185173" cy="65005"/>
          </a:xfrm>
          <a:custGeom>
            <a:avLst/>
            <a:gdLst/>
            <a:ahLst/>
            <a:cxnLst/>
            <a:rect l="l" t="t" r="r" b="b"/>
            <a:pathLst>
              <a:path w="266700" h="88900">
                <a:moveTo>
                  <a:pt x="0" y="88900"/>
                </a:moveTo>
                <a:lnTo>
                  <a:pt x="266700" y="88900"/>
                </a:lnTo>
                <a:lnTo>
                  <a:pt x="266700" y="0"/>
                </a:lnTo>
                <a:lnTo>
                  <a:pt x="0" y="0"/>
                </a:lnTo>
                <a:lnTo>
                  <a:pt x="0" y="88900"/>
                </a:lnTo>
                <a:close/>
              </a:path>
            </a:pathLst>
          </a:custGeom>
          <a:solidFill>
            <a:srgbClr val="FFF212"/>
          </a:solidFill>
        </p:spPr>
        <p:txBody>
          <a:bodyPr wrap="square" lIns="0" tIns="0" rIns="0" bIns="0" rtlCol="0"/>
          <a:lstStyle/>
          <a:p>
            <a:endParaRPr/>
          </a:p>
        </p:txBody>
      </p:sp>
      <p:sp>
        <p:nvSpPr>
          <p:cNvPr id="20" name="object 20"/>
          <p:cNvSpPr/>
          <p:nvPr/>
        </p:nvSpPr>
        <p:spPr>
          <a:xfrm>
            <a:off x="2234443" y="722918"/>
            <a:ext cx="211185" cy="455033"/>
          </a:xfrm>
          <a:custGeom>
            <a:avLst/>
            <a:gdLst/>
            <a:ahLst/>
            <a:cxnLst/>
            <a:rect l="l" t="t" r="r" b="b"/>
            <a:pathLst>
              <a:path w="304164" h="622300">
                <a:moveTo>
                  <a:pt x="147574" y="0"/>
                </a:moveTo>
                <a:lnTo>
                  <a:pt x="0" y="0"/>
                </a:lnTo>
                <a:lnTo>
                  <a:pt x="0" y="622300"/>
                </a:lnTo>
                <a:lnTo>
                  <a:pt x="97790" y="622300"/>
                </a:lnTo>
                <a:lnTo>
                  <a:pt x="97790" y="368935"/>
                </a:lnTo>
                <a:lnTo>
                  <a:pt x="279450" y="368935"/>
                </a:lnTo>
                <a:lnTo>
                  <a:pt x="279257" y="368268"/>
                </a:lnTo>
                <a:lnTo>
                  <a:pt x="259240" y="339209"/>
                </a:lnTo>
                <a:lnTo>
                  <a:pt x="228472" y="319151"/>
                </a:lnTo>
                <a:lnTo>
                  <a:pt x="228472" y="317373"/>
                </a:lnTo>
                <a:lnTo>
                  <a:pt x="256851" y="298162"/>
                </a:lnTo>
                <a:lnTo>
                  <a:pt x="270189" y="280035"/>
                </a:lnTo>
                <a:lnTo>
                  <a:pt x="97790" y="280035"/>
                </a:lnTo>
                <a:lnTo>
                  <a:pt x="97790" y="88900"/>
                </a:lnTo>
                <a:lnTo>
                  <a:pt x="286122" y="88900"/>
                </a:lnTo>
                <a:lnTo>
                  <a:pt x="270661" y="51270"/>
                </a:lnTo>
                <a:lnTo>
                  <a:pt x="242362" y="22729"/>
                </a:lnTo>
                <a:lnTo>
                  <a:pt x="201561" y="5668"/>
                </a:lnTo>
                <a:lnTo>
                  <a:pt x="147574" y="0"/>
                </a:lnTo>
                <a:close/>
              </a:path>
              <a:path w="304164" h="622300">
                <a:moveTo>
                  <a:pt x="279450" y="368935"/>
                </a:moveTo>
                <a:lnTo>
                  <a:pt x="131571" y="368935"/>
                </a:lnTo>
                <a:lnTo>
                  <a:pt x="160325" y="373171"/>
                </a:lnTo>
                <a:lnTo>
                  <a:pt x="180244" y="386826"/>
                </a:lnTo>
                <a:lnTo>
                  <a:pt x="191829" y="411315"/>
                </a:lnTo>
                <a:lnTo>
                  <a:pt x="195580" y="448056"/>
                </a:lnTo>
                <a:lnTo>
                  <a:pt x="195598" y="546735"/>
                </a:lnTo>
                <a:lnTo>
                  <a:pt x="196218" y="576919"/>
                </a:lnTo>
                <a:lnTo>
                  <a:pt x="198024" y="597074"/>
                </a:lnTo>
                <a:lnTo>
                  <a:pt x="200830" y="610729"/>
                </a:lnTo>
                <a:lnTo>
                  <a:pt x="204469" y="622300"/>
                </a:lnTo>
                <a:lnTo>
                  <a:pt x="304038" y="622300"/>
                </a:lnTo>
                <a:lnTo>
                  <a:pt x="298245" y="604992"/>
                </a:lnTo>
                <a:lnTo>
                  <a:pt x="295036" y="587184"/>
                </a:lnTo>
                <a:lnTo>
                  <a:pt x="293661" y="568043"/>
                </a:lnTo>
                <a:lnTo>
                  <a:pt x="293369" y="546735"/>
                </a:lnTo>
                <a:lnTo>
                  <a:pt x="293369" y="450723"/>
                </a:lnTo>
                <a:lnTo>
                  <a:pt x="290105" y="405661"/>
                </a:lnTo>
                <a:lnTo>
                  <a:pt x="279450" y="368935"/>
                </a:lnTo>
                <a:close/>
              </a:path>
              <a:path w="304164" h="622300">
                <a:moveTo>
                  <a:pt x="286122" y="88900"/>
                </a:moveTo>
                <a:lnTo>
                  <a:pt x="144906" y="88900"/>
                </a:lnTo>
                <a:lnTo>
                  <a:pt x="167312" y="92650"/>
                </a:lnTo>
                <a:lnTo>
                  <a:pt x="182800" y="104235"/>
                </a:lnTo>
                <a:lnTo>
                  <a:pt x="191787" y="124154"/>
                </a:lnTo>
                <a:lnTo>
                  <a:pt x="194691" y="152908"/>
                </a:lnTo>
                <a:lnTo>
                  <a:pt x="194691" y="214249"/>
                </a:lnTo>
                <a:lnTo>
                  <a:pt x="190648" y="245530"/>
                </a:lnTo>
                <a:lnTo>
                  <a:pt x="179022" y="265811"/>
                </a:lnTo>
                <a:lnTo>
                  <a:pt x="160561" y="276756"/>
                </a:lnTo>
                <a:lnTo>
                  <a:pt x="136017" y="280035"/>
                </a:lnTo>
                <a:lnTo>
                  <a:pt x="270189" y="280035"/>
                </a:lnTo>
                <a:lnTo>
                  <a:pt x="276812" y="271033"/>
                </a:lnTo>
                <a:lnTo>
                  <a:pt x="288605" y="235737"/>
                </a:lnTo>
                <a:lnTo>
                  <a:pt x="292481" y="192024"/>
                </a:lnTo>
                <a:lnTo>
                  <a:pt x="292481" y="143129"/>
                </a:lnTo>
                <a:lnTo>
                  <a:pt x="287139" y="91374"/>
                </a:lnTo>
                <a:lnTo>
                  <a:pt x="286122" y="88900"/>
                </a:lnTo>
                <a:close/>
              </a:path>
            </a:pathLst>
          </a:custGeom>
          <a:solidFill>
            <a:srgbClr val="FFF212"/>
          </a:solidFill>
        </p:spPr>
        <p:txBody>
          <a:bodyPr wrap="square" lIns="0" tIns="0" rIns="0" bIns="0" rtlCol="0"/>
          <a:lstStyle/>
          <a:p>
            <a:endParaRPr/>
          </a:p>
        </p:txBody>
      </p:sp>
      <p:sp>
        <p:nvSpPr>
          <p:cNvPr id="21" name="object 21"/>
          <p:cNvSpPr/>
          <p:nvPr/>
        </p:nvSpPr>
        <p:spPr>
          <a:xfrm>
            <a:off x="2472081" y="717718"/>
            <a:ext cx="202808" cy="465713"/>
          </a:xfrm>
          <a:custGeom>
            <a:avLst/>
            <a:gdLst/>
            <a:ahLst/>
            <a:cxnLst/>
            <a:rect l="l" t="t" r="r" b="b"/>
            <a:pathLst>
              <a:path w="292100" h="636905">
                <a:moveTo>
                  <a:pt x="92455" y="441832"/>
                </a:moveTo>
                <a:lnTo>
                  <a:pt x="0" y="441832"/>
                </a:lnTo>
                <a:lnTo>
                  <a:pt x="0" y="480059"/>
                </a:lnTo>
                <a:lnTo>
                  <a:pt x="5945" y="534566"/>
                </a:lnTo>
                <a:lnTo>
                  <a:pt x="23668" y="578148"/>
                </a:lnTo>
                <a:lnTo>
                  <a:pt x="52998" y="610124"/>
                </a:lnTo>
                <a:lnTo>
                  <a:pt x="93764" y="629810"/>
                </a:lnTo>
                <a:lnTo>
                  <a:pt x="145796" y="636524"/>
                </a:lnTo>
                <a:lnTo>
                  <a:pt x="197821" y="629810"/>
                </a:lnTo>
                <a:lnTo>
                  <a:pt x="238583" y="610124"/>
                </a:lnTo>
                <a:lnTo>
                  <a:pt x="267911" y="578148"/>
                </a:lnTo>
                <a:lnTo>
                  <a:pt x="280685" y="546734"/>
                </a:lnTo>
                <a:lnTo>
                  <a:pt x="143128" y="546734"/>
                </a:lnTo>
                <a:lnTo>
                  <a:pt x="122084" y="543540"/>
                </a:lnTo>
                <a:lnTo>
                  <a:pt x="106124" y="533177"/>
                </a:lnTo>
                <a:lnTo>
                  <a:pt x="95998" y="514480"/>
                </a:lnTo>
                <a:lnTo>
                  <a:pt x="92455" y="486282"/>
                </a:lnTo>
                <a:lnTo>
                  <a:pt x="92455" y="441832"/>
                </a:lnTo>
                <a:close/>
              </a:path>
              <a:path w="292100" h="636905">
                <a:moveTo>
                  <a:pt x="146672" y="0"/>
                </a:moveTo>
                <a:lnTo>
                  <a:pt x="95168" y="6713"/>
                </a:lnTo>
                <a:lnTo>
                  <a:pt x="54889" y="26399"/>
                </a:lnTo>
                <a:lnTo>
                  <a:pt x="25961" y="58375"/>
                </a:lnTo>
                <a:lnTo>
                  <a:pt x="8511" y="101957"/>
                </a:lnTo>
                <a:lnTo>
                  <a:pt x="2666" y="156464"/>
                </a:lnTo>
                <a:lnTo>
                  <a:pt x="6002" y="197109"/>
                </a:lnTo>
                <a:lnTo>
                  <a:pt x="16976" y="234980"/>
                </a:lnTo>
                <a:lnTo>
                  <a:pt x="37039" y="271998"/>
                </a:lnTo>
                <a:lnTo>
                  <a:pt x="67642" y="310083"/>
                </a:lnTo>
                <a:lnTo>
                  <a:pt x="150296" y="389520"/>
                </a:lnTo>
                <a:lnTo>
                  <a:pt x="176021" y="422719"/>
                </a:lnTo>
                <a:lnTo>
                  <a:pt x="189745" y="453917"/>
                </a:lnTo>
                <a:lnTo>
                  <a:pt x="193801" y="486282"/>
                </a:lnTo>
                <a:lnTo>
                  <a:pt x="190259" y="514480"/>
                </a:lnTo>
                <a:lnTo>
                  <a:pt x="180133" y="533177"/>
                </a:lnTo>
                <a:lnTo>
                  <a:pt x="164173" y="543540"/>
                </a:lnTo>
                <a:lnTo>
                  <a:pt x="143128" y="546734"/>
                </a:lnTo>
                <a:lnTo>
                  <a:pt x="280685" y="546734"/>
                </a:lnTo>
                <a:lnTo>
                  <a:pt x="285633" y="534566"/>
                </a:lnTo>
                <a:lnTo>
                  <a:pt x="291579" y="480059"/>
                </a:lnTo>
                <a:lnTo>
                  <a:pt x="288245" y="439414"/>
                </a:lnTo>
                <a:lnTo>
                  <a:pt x="277274" y="401543"/>
                </a:lnTo>
                <a:lnTo>
                  <a:pt x="257215" y="364525"/>
                </a:lnTo>
                <a:lnTo>
                  <a:pt x="226615" y="326440"/>
                </a:lnTo>
                <a:lnTo>
                  <a:pt x="143960" y="247003"/>
                </a:lnTo>
                <a:lnTo>
                  <a:pt x="118230" y="213804"/>
                </a:lnTo>
                <a:lnTo>
                  <a:pt x="104502" y="182606"/>
                </a:lnTo>
                <a:lnTo>
                  <a:pt x="100444" y="150241"/>
                </a:lnTo>
                <a:lnTo>
                  <a:pt x="103710" y="121904"/>
                </a:lnTo>
                <a:lnTo>
                  <a:pt x="113228" y="102901"/>
                </a:lnTo>
                <a:lnTo>
                  <a:pt x="128578" y="92233"/>
                </a:lnTo>
                <a:lnTo>
                  <a:pt x="149339" y="88900"/>
                </a:lnTo>
                <a:lnTo>
                  <a:pt x="279615" y="88900"/>
                </a:lnTo>
                <a:lnTo>
                  <a:pt x="267391" y="58375"/>
                </a:lnTo>
                <a:lnTo>
                  <a:pt x="238459" y="26399"/>
                </a:lnTo>
                <a:lnTo>
                  <a:pt x="198177" y="6713"/>
                </a:lnTo>
                <a:lnTo>
                  <a:pt x="146672" y="0"/>
                </a:lnTo>
                <a:close/>
              </a:path>
              <a:path w="292100" h="636905">
                <a:moveTo>
                  <a:pt x="279615" y="88900"/>
                </a:moveTo>
                <a:lnTo>
                  <a:pt x="149339" y="88900"/>
                </a:lnTo>
                <a:lnTo>
                  <a:pt x="170105" y="92233"/>
                </a:lnTo>
                <a:lnTo>
                  <a:pt x="185454" y="102901"/>
                </a:lnTo>
                <a:lnTo>
                  <a:pt x="194970" y="121904"/>
                </a:lnTo>
                <a:lnTo>
                  <a:pt x="198234" y="150241"/>
                </a:lnTo>
                <a:lnTo>
                  <a:pt x="198234" y="176022"/>
                </a:lnTo>
                <a:lnTo>
                  <a:pt x="290690" y="176022"/>
                </a:lnTo>
                <a:lnTo>
                  <a:pt x="290690" y="156464"/>
                </a:lnTo>
                <a:lnTo>
                  <a:pt x="284844" y="101957"/>
                </a:lnTo>
                <a:lnTo>
                  <a:pt x="279615" y="88900"/>
                </a:lnTo>
                <a:close/>
              </a:path>
            </a:pathLst>
          </a:custGeom>
          <a:solidFill>
            <a:srgbClr val="FFF212"/>
          </a:solidFill>
        </p:spPr>
        <p:txBody>
          <a:bodyPr wrap="square" lIns="0" tIns="0" rIns="0" bIns="0" rtlCol="0"/>
          <a:lstStyle/>
          <a:p>
            <a:endParaRPr/>
          </a:p>
        </p:txBody>
      </p:sp>
      <p:sp>
        <p:nvSpPr>
          <p:cNvPr id="22" name="object 22"/>
          <p:cNvSpPr/>
          <p:nvPr/>
        </p:nvSpPr>
        <p:spPr>
          <a:xfrm>
            <a:off x="2803531" y="717718"/>
            <a:ext cx="206335" cy="465713"/>
          </a:xfrm>
          <a:custGeom>
            <a:avLst/>
            <a:gdLst/>
            <a:ahLst/>
            <a:cxnLst/>
            <a:rect l="l" t="t" r="r" b="b"/>
            <a:pathLst>
              <a:path w="297179" h="636905">
                <a:moveTo>
                  <a:pt x="148462" y="0"/>
                </a:moveTo>
                <a:lnTo>
                  <a:pt x="96154" y="6713"/>
                </a:lnTo>
                <a:lnTo>
                  <a:pt x="54726" y="26399"/>
                </a:lnTo>
                <a:lnTo>
                  <a:pt x="24607" y="58375"/>
                </a:lnTo>
                <a:lnTo>
                  <a:pt x="6222" y="101957"/>
                </a:lnTo>
                <a:lnTo>
                  <a:pt x="0" y="156464"/>
                </a:lnTo>
                <a:lnTo>
                  <a:pt x="0" y="480059"/>
                </a:lnTo>
                <a:lnTo>
                  <a:pt x="6223" y="534566"/>
                </a:lnTo>
                <a:lnTo>
                  <a:pt x="24607" y="578148"/>
                </a:lnTo>
                <a:lnTo>
                  <a:pt x="54726" y="610124"/>
                </a:lnTo>
                <a:lnTo>
                  <a:pt x="96154" y="629810"/>
                </a:lnTo>
                <a:lnTo>
                  <a:pt x="148462" y="636524"/>
                </a:lnTo>
                <a:lnTo>
                  <a:pt x="200771" y="629810"/>
                </a:lnTo>
                <a:lnTo>
                  <a:pt x="242199" y="610124"/>
                </a:lnTo>
                <a:lnTo>
                  <a:pt x="272318" y="578148"/>
                </a:lnTo>
                <a:lnTo>
                  <a:pt x="285194" y="547624"/>
                </a:lnTo>
                <a:lnTo>
                  <a:pt x="148462" y="547624"/>
                </a:lnTo>
                <a:lnTo>
                  <a:pt x="127424" y="544290"/>
                </a:lnTo>
                <a:lnTo>
                  <a:pt x="111463" y="533622"/>
                </a:lnTo>
                <a:lnTo>
                  <a:pt x="101333" y="514619"/>
                </a:lnTo>
                <a:lnTo>
                  <a:pt x="97789" y="486282"/>
                </a:lnTo>
                <a:lnTo>
                  <a:pt x="97789" y="150241"/>
                </a:lnTo>
                <a:lnTo>
                  <a:pt x="101333" y="121904"/>
                </a:lnTo>
                <a:lnTo>
                  <a:pt x="111463" y="102901"/>
                </a:lnTo>
                <a:lnTo>
                  <a:pt x="127424" y="92233"/>
                </a:lnTo>
                <a:lnTo>
                  <a:pt x="148462" y="88900"/>
                </a:lnTo>
                <a:lnTo>
                  <a:pt x="285194" y="88900"/>
                </a:lnTo>
                <a:lnTo>
                  <a:pt x="272318" y="58375"/>
                </a:lnTo>
                <a:lnTo>
                  <a:pt x="242199" y="26399"/>
                </a:lnTo>
                <a:lnTo>
                  <a:pt x="200771" y="6713"/>
                </a:lnTo>
                <a:lnTo>
                  <a:pt x="148462" y="0"/>
                </a:lnTo>
                <a:close/>
              </a:path>
              <a:path w="297179" h="636905">
                <a:moveTo>
                  <a:pt x="285194" y="88900"/>
                </a:moveTo>
                <a:lnTo>
                  <a:pt x="148462" y="88900"/>
                </a:lnTo>
                <a:lnTo>
                  <a:pt x="169509" y="92233"/>
                </a:lnTo>
                <a:lnTo>
                  <a:pt x="185473" y="102901"/>
                </a:lnTo>
                <a:lnTo>
                  <a:pt x="195604" y="121904"/>
                </a:lnTo>
                <a:lnTo>
                  <a:pt x="199148" y="150241"/>
                </a:lnTo>
                <a:lnTo>
                  <a:pt x="199148" y="486282"/>
                </a:lnTo>
                <a:lnTo>
                  <a:pt x="195604" y="514619"/>
                </a:lnTo>
                <a:lnTo>
                  <a:pt x="185473" y="533622"/>
                </a:lnTo>
                <a:lnTo>
                  <a:pt x="169509" y="544290"/>
                </a:lnTo>
                <a:lnTo>
                  <a:pt x="148462" y="547624"/>
                </a:lnTo>
                <a:lnTo>
                  <a:pt x="285194" y="547624"/>
                </a:lnTo>
                <a:lnTo>
                  <a:pt x="290703" y="534566"/>
                </a:lnTo>
                <a:lnTo>
                  <a:pt x="296925" y="480059"/>
                </a:lnTo>
                <a:lnTo>
                  <a:pt x="296925" y="156464"/>
                </a:lnTo>
                <a:lnTo>
                  <a:pt x="290702" y="101957"/>
                </a:lnTo>
                <a:lnTo>
                  <a:pt x="285194" y="88900"/>
                </a:lnTo>
                <a:close/>
              </a:path>
            </a:pathLst>
          </a:custGeom>
          <a:solidFill>
            <a:srgbClr val="FFF212"/>
          </a:solidFill>
        </p:spPr>
        <p:txBody>
          <a:bodyPr wrap="square" lIns="0" tIns="0" rIns="0" bIns="0" rtlCol="0"/>
          <a:lstStyle/>
          <a:p>
            <a:endParaRPr/>
          </a:p>
        </p:txBody>
      </p:sp>
      <p:sp>
        <p:nvSpPr>
          <p:cNvPr id="23" name="object 23"/>
          <p:cNvSpPr/>
          <p:nvPr/>
        </p:nvSpPr>
        <p:spPr>
          <a:xfrm>
            <a:off x="3053514" y="989790"/>
            <a:ext cx="67897" cy="188514"/>
          </a:xfrm>
          <a:custGeom>
            <a:avLst/>
            <a:gdLst/>
            <a:ahLst/>
            <a:cxnLst/>
            <a:rect l="l" t="t" r="r" b="b"/>
            <a:pathLst>
              <a:path w="97789" h="257809">
                <a:moveTo>
                  <a:pt x="0" y="257809"/>
                </a:moveTo>
                <a:lnTo>
                  <a:pt x="97790" y="257809"/>
                </a:lnTo>
                <a:lnTo>
                  <a:pt x="97790" y="0"/>
                </a:lnTo>
                <a:lnTo>
                  <a:pt x="0" y="0"/>
                </a:lnTo>
                <a:lnTo>
                  <a:pt x="0" y="257809"/>
                </a:lnTo>
                <a:close/>
              </a:path>
            </a:pathLst>
          </a:custGeom>
          <a:solidFill>
            <a:srgbClr val="FFF212"/>
          </a:solidFill>
        </p:spPr>
        <p:txBody>
          <a:bodyPr wrap="square" lIns="0" tIns="0" rIns="0" bIns="0" rtlCol="0"/>
          <a:lstStyle/>
          <a:p>
            <a:endParaRPr/>
          </a:p>
        </p:txBody>
      </p:sp>
      <p:sp>
        <p:nvSpPr>
          <p:cNvPr id="24" name="object 24"/>
          <p:cNvSpPr/>
          <p:nvPr/>
        </p:nvSpPr>
        <p:spPr>
          <a:xfrm>
            <a:off x="3053514" y="924785"/>
            <a:ext cx="155632" cy="65005"/>
          </a:xfrm>
          <a:custGeom>
            <a:avLst/>
            <a:gdLst/>
            <a:ahLst/>
            <a:cxnLst/>
            <a:rect l="l" t="t" r="r" b="b"/>
            <a:pathLst>
              <a:path w="224154" h="88900">
                <a:moveTo>
                  <a:pt x="0" y="88900"/>
                </a:moveTo>
                <a:lnTo>
                  <a:pt x="224028" y="88900"/>
                </a:lnTo>
                <a:lnTo>
                  <a:pt x="224028" y="0"/>
                </a:lnTo>
                <a:lnTo>
                  <a:pt x="0" y="0"/>
                </a:lnTo>
                <a:lnTo>
                  <a:pt x="0" y="88900"/>
                </a:lnTo>
                <a:close/>
              </a:path>
            </a:pathLst>
          </a:custGeom>
          <a:solidFill>
            <a:srgbClr val="FFF212"/>
          </a:solidFill>
        </p:spPr>
        <p:txBody>
          <a:bodyPr wrap="square" lIns="0" tIns="0" rIns="0" bIns="0" rtlCol="0"/>
          <a:lstStyle/>
          <a:p>
            <a:endParaRPr/>
          </a:p>
        </p:txBody>
      </p:sp>
      <p:sp>
        <p:nvSpPr>
          <p:cNvPr id="25" name="object 25"/>
          <p:cNvSpPr/>
          <p:nvPr/>
        </p:nvSpPr>
        <p:spPr>
          <a:xfrm>
            <a:off x="3053514" y="788275"/>
            <a:ext cx="67897" cy="136510"/>
          </a:xfrm>
          <a:custGeom>
            <a:avLst/>
            <a:gdLst/>
            <a:ahLst/>
            <a:cxnLst/>
            <a:rect l="l" t="t" r="r" b="b"/>
            <a:pathLst>
              <a:path w="97789" h="186690">
                <a:moveTo>
                  <a:pt x="0" y="186690"/>
                </a:moveTo>
                <a:lnTo>
                  <a:pt x="97790" y="186690"/>
                </a:lnTo>
                <a:lnTo>
                  <a:pt x="97790" y="0"/>
                </a:lnTo>
                <a:lnTo>
                  <a:pt x="0" y="0"/>
                </a:lnTo>
                <a:lnTo>
                  <a:pt x="0" y="186690"/>
                </a:lnTo>
                <a:close/>
              </a:path>
            </a:pathLst>
          </a:custGeom>
          <a:solidFill>
            <a:srgbClr val="FFF212"/>
          </a:solidFill>
        </p:spPr>
        <p:txBody>
          <a:bodyPr wrap="square" lIns="0" tIns="0" rIns="0" bIns="0" rtlCol="0"/>
          <a:lstStyle/>
          <a:p>
            <a:endParaRPr/>
          </a:p>
        </p:txBody>
      </p:sp>
      <p:sp>
        <p:nvSpPr>
          <p:cNvPr id="26" name="object 26"/>
          <p:cNvSpPr/>
          <p:nvPr/>
        </p:nvSpPr>
        <p:spPr>
          <a:xfrm>
            <a:off x="3053514" y="723270"/>
            <a:ext cx="179881" cy="65005"/>
          </a:xfrm>
          <a:custGeom>
            <a:avLst/>
            <a:gdLst/>
            <a:ahLst/>
            <a:cxnLst/>
            <a:rect l="l" t="t" r="r" b="b"/>
            <a:pathLst>
              <a:path w="259079" h="88900">
                <a:moveTo>
                  <a:pt x="0" y="88900"/>
                </a:moveTo>
                <a:lnTo>
                  <a:pt x="258699" y="88900"/>
                </a:lnTo>
                <a:lnTo>
                  <a:pt x="258699" y="0"/>
                </a:lnTo>
                <a:lnTo>
                  <a:pt x="0" y="0"/>
                </a:lnTo>
                <a:lnTo>
                  <a:pt x="0" y="88900"/>
                </a:lnTo>
                <a:close/>
              </a:path>
            </a:pathLst>
          </a:custGeom>
          <a:solidFill>
            <a:srgbClr val="FFF212"/>
          </a:solidFill>
        </p:spPr>
        <p:txBody>
          <a:bodyPr wrap="square" lIns="0" tIns="0" rIns="0" bIns="0" rtlCol="0"/>
          <a:lstStyle/>
          <a:p>
            <a:endParaRPr/>
          </a:p>
        </p:txBody>
      </p:sp>
      <p:sp>
        <p:nvSpPr>
          <p:cNvPr id="27" name="object 27"/>
          <p:cNvSpPr/>
          <p:nvPr/>
        </p:nvSpPr>
        <p:spPr>
          <a:xfrm>
            <a:off x="327081" y="1300466"/>
            <a:ext cx="202808" cy="465713"/>
          </a:xfrm>
          <a:custGeom>
            <a:avLst/>
            <a:gdLst/>
            <a:ahLst/>
            <a:cxnLst/>
            <a:rect l="l" t="t" r="r" b="b"/>
            <a:pathLst>
              <a:path w="292100" h="636905">
                <a:moveTo>
                  <a:pt x="145795" y="0"/>
                </a:moveTo>
                <a:lnTo>
                  <a:pt x="93764" y="6713"/>
                </a:lnTo>
                <a:lnTo>
                  <a:pt x="52998" y="26399"/>
                </a:lnTo>
                <a:lnTo>
                  <a:pt x="23668" y="58375"/>
                </a:lnTo>
                <a:lnTo>
                  <a:pt x="5945" y="101957"/>
                </a:lnTo>
                <a:lnTo>
                  <a:pt x="0" y="156463"/>
                </a:lnTo>
                <a:lnTo>
                  <a:pt x="0" y="480047"/>
                </a:lnTo>
                <a:lnTo>
                  <a:pt x="5945" y="534559"/>
                </a:lnTo>
                <a:lnTo>
                  <a:pt x="23668" y="578145"/>
                </a:lnTo>
                <a:lnTo>
                  <a:pt x="52998" y="610123"/>
                </a:lnTo>
                <a:lnTo>
                  <a:pt x="93764" y="629810"/>
                </a:lnTo>
                <a:lnTo>
                  <a:pt x="145795" y="636524"/>
                </a:lnTo>
                <a:lnTo>
                  <a:pt x="197827" y="629810"/>
                </a:lnTo>
                <a:lnTo>
                  <a:pt x="238593" y="610123"/>
                </a:lnTo>
                <a:lnTo>
                  <a:pt x="267924" y="578145"/>
                </a:lnTo>
                <a:lnTo>
                  <a:pt x="280701" y="546722"/>
                </a:lnTo>
                <a:lnTo>
                  <a:pt x="148464" y="546722"/>
                </a:lnTo>
                <a:lnTo>
                  <a:pt x="127419" y="543527"/>
                </a:lnTo>
                <a:lnTo>
                  <a:pt x="111459" y="533166"/>
                </a:lnTo>
                <a:lnTo>
                  <a:pt x="101332" y="514473"/>
                </a:lnTo>
                <a:lnTo>
                  <a:pt x="97789" y="486282"/>
                </a:lnTo>
                <a:lnTo>
                  <a:pt x="97789" y="150228"/>
                </a:lnTo>
                <a:lnTo>
                  <a:pt x="101332" y="121898"/>
                </a:lnTo>
                <a:lnTo>
                  <a:pt x="111459" y="102900"/>
                </a:lnTo>
                <a:lnTo>
                  <a:pt x="127419" y="92233"/>
                </a:lnTo>
                <a:lnTo>
                  <a:pt x="148464" y="88900"/>
                </a:lnTo>
                <a:lnTo>
                  <a:pt x="280337" y="88900"/>
                </a:lnTo>
                <a:lnTo>
                  <a:pt x="267924" y="58375"/>
                </a:lnTo>
                <a:lnTo>
                  <a:pt x="238593" y="26399"/>
                </a:lnTo>
                <a:lnTo>
                  <a:pt x="197827" y="6713"/>
                </a:lnTo>
                <a:lnTo>
                  <a:pt x="145795" y="0"/>
                </a:lnTo>
                <a:close/>
              </a:path>
              <a:path w="292100" h="636905">
                <a:moveTo>
                  <a:pt x="291593" y="397382"/>
                </a:moveTo>
                <a:lnTo>
                  <a:pt x="199137" y="397382"/>
                </a:lnTo>
                <a:lnTo>
                  <a:pt x="199137" y="486282"/>
                </a:lnTo>
                <a:lnTo>
                  <a:pt x="195595" y="514473"/>
                </a:lnTo>
                <a:lnTo>
                  <a:pt x="185468" y="533166"/>
                </a:lnTo>
                <a:lnTo>
                  <a:pt x="169508" y="543527"/>
                </a:lnTo>
                <a:lnTo>
                  <a:pt x="148464" y="546722"/>
                </a:lnTo>
                <a:lnTo>
                  <a:pt x="280701" y="546722"/>
                </a:lnTo>
                <a:lnTo>
                  <a:pt x="285647" y="534559"/>
                </a:lnTo>
                <a:lnTo>
                  <a:pt x="291593" y="480047"/>
                </a:lnTo>
                <a:lnTo>
                  <a:pt x="291593" y="397382"/>
                </a:lnTo>
                <a:close/>
              </a:path>
              <a:path w="292100" h="636905">
                <a:moveTo>
                  <a:pt x="280337" y="88900"/>
                </a:moveTo>
                <a:lnTo>
                  <a:pt x="148464" y="88900"/>
                </a:lnTo>
                <a:lnTo>
                  <a:pt x="169508" y="92233"/>
                </a:lnTo>
                <a:lnTo>
                  <a:pt x="185468" y="102900"/>
                </a:lnTo>
                <a:lnTo>
                  <a:pt x="195595" y="121898"/>
                </a:lnTo>
                <a:lnTo>
                  <a:pt x="199137" y="150228"/>
                </a:lnTo>
                <a:lnTo>
                  <a:pt x="199137" y="216915"/>
                </a:lnTo>
                <a:lnTo>
                  <a:pt x="291593" y="216915"/>
                </a:lnTo>
                <a:lnTo>
                  <a:pt x="291593" y="156463"/>
                </a:lnTo>
                <a:lnTo>
                  <a:pt x="285647" y="101957"/>
                </a:lnTo>
                <a:lnTo>
                  <a:pt x="280337" y="88900"/>
                </a:lnTo>
                <a:close/>
              </a:path>
            </a:pathLst>
          </a:custGeom>
          <a:solidFill>
            <a:srgbClr val="FFF212"/>
          </a:solidFill>
        </p:spPr>
        <p:txBody>
          <a:bodyPr wrap="square" lIns="0" tIns="0" rIns="0" bIns="0" rtlCol="0"/>
          <a:lstStyle/>
          <a:p>
            <a:endParaRPr/>
          </a:p>
        </p:txBody>
      </p:sp>
      <p:sp>
        <p:nvSpPr>
          <p:cNvPr id="28" name="object 28"/>
          <p:cNvSpPr/>
          <p:nvPr/>
        </p:nvSpPr>
        <p:spPr>
          <a:xfrm>
            <a:off x="552991" y="1305667"/>
            <a:ext cx="237638" cy="455033"/>
          </a:xfrm>
          <a:custGeom>
            <a:avLst/>
            <a:gdLst/>
            <a:ahLst/>
            <a:cxnLst/>
            <a:rect l="l" t="t" r="r" b="b"/>
            <a:pathLst>
              <a:path w="342265" h="622300">
                <a:moveTo>
                  <a:pt x="242698" y="0"/>
                </a:moveTo>
                <a:lnTo>
                  <a:pt x="99569" y="0"/>
                </a:lnTo>
                <a:lnTo>
                  <a:pt x="0" y="622300"/>
                </a:lnTo>
                <a:lnTo>
                  <a:pt x="89791" y="622300"/>
                </a:lnTo>
                <a:lnTo>
                  <a:pt x="106682" y="509384"/>
                </a:lnTo>
                <a:lnTo>
                  <a:pt x="324199" y="509384"/>
                </a:lnTo>
                <a:lnTo>
                  <a:pt x="310686" y="424929"/>
                </a:lnTo>
                <a:lnTo>
                  <a:pt x="119127" y="424929"/>
                </a:lnTo>
                <a:lnTo>
                  <a:pt x="165355" y="110236"/>
                </a:lnTo>
                <a:lnTo>
                  <a:pt x="260336" y="110236"/>
                </a:lnTo>
                <a:lnTo>
                  <a:pt x="242698" y="0"/>
                </a:lnTo>
                <a:close/>
              </a:path>
              <a:path w="342265" h="622300">
                <a:moveTo>
                  <a:pt x="324199" y="509384"/>
                </a:moveTo>
                <a:lnTo>
                  <a:pt x="226696" y="509384"/>
                </a:lnTo>
                <a:lnTo>
                  <a:pt x="243587" y="622300"/>
                </a:lnTo>
                <a:lnTo>
                  <a:pt x="342266" y="622300"/>
                </a:lnTo>
                <a:lnTo>
                  <a:pt x="324199" y="509384"/>
                </a:lnTo>
                <a:close/>
              </a:path>
              <a:path w="342265" h="622300">
                <a:moveTo>
                  <a:pt x="260336" y="110236"/>
                </a:moveTo>
                <a:lnTo>
                  <a:pt x="167133" y="110236"/>
                </a:lnTo>
                <a:lnTo>
                  <a:pt x="213361" y="424929"/>
                </a:lnTo>
                <a:lnTo>
                  <a:pt x="310686" y="424929"/>
                </a:lnTo>
                <a:lnTo>
                  <a:pt x="260336" y="110236"/>
                </a:lnTo>
                <a:close/>
              </a:path>
            </a:pathLst>
          </a:custGeom>
          <a:solidFill>
            <a:srgbClr val="FFF212"/>
          </a:solidFill>
        </p:spPr>
        <p:txBody>
          <a:bodyPr wrap="square" lIns="0" tIns="0" rIns="0" bIns="0" rtlCol="0"/>
          <a:lstStyle/>
          <a:p>
            <a:endParaRPr/>
          </a:p>
        </p:txBody>
      </p:sp>
      <p:sp>
        <p:nvSpPr>
          <p:cNvPr id="29" name="object 29"/>
          <p:cNvSpPr/>
          <p:nvPr/>
        </p:nvSpPr>
        <p:spPr>
          <a:xfrm>
            <a:off x="822109" y="1305667"/>
            <a:ext cx="201485" cy="455033"/>
          </a:xfrm>
          <a:custGeom>
            <a:avLst/>
            <a:gdLst/>
            <a:ahLst/>
            <a:cxnLst/>
            <a:rect l="l" t="t" r="r" b="b"/>
            <a:pathLst>
              <a:path w="290194" h="622300">
                <a:moveTo>
                  <a:pt x="144011" y="0"/>
                </a:moveTo>
                <a:lnTo>
                  <a:pt x="0" y="0"/>
                </a:lnTo>
                <a:lnTo>
                  <a:pt x="0" y="622300"/>
                </a:lnTo>
                <a:lnTo>
                  <a:pt x="97796" y="622300"/>
                </a:lnTo>
                <a:lnTo>
                  <a:pt x="97796" y="388493"/>
                </a:lnTo>
                <a:lnTo>
                  <a:pt x="144011" y="388493"/>
                </a:lnTo>
                <a:lnTo>
                  <a:pt x="196731" y="382056"/>
                </a:lnTo>
                <a:lnTo>
                  <a:pt x="237587" y="363031"/>
                </a:lnTo>
                <a:lnTo>
                  <a:pt x="266662" y="331843"/>
                </a:lnTo>
                <a:lnTo>
                  <a:pt x="279727" y="299580"/>
                </a:lnTo>
                <a:lnTo>
                  <a:pt x="97796" y="299580"/>
                </a:lnTo>
                <a:lnTo>
                  <a:pt x="97796" y="88900"/>
                </a:lnTo>
                <a:lnTo>
                  <a:pt x="279724" y="88900"/>
                </a:lnTo>
                <a:lnTo>
                  <a:pt x="266662" y="56647"/>
                </a:lnTo>
                <a:lnTo>
                  <a:pt x="237587" y="25460"/>
                </a:lnTo>
                <a:lnTo>
                  <a:pt x="196731" y="6436"/>
                </a:lnTo>
                <a:lnTo>
                  <a:pt x="144011" y="0"/>
                </a:lnTo>
                <a:close/>
              </a:path>
              <a:path w="290194" h="622300">
                <a:moveTo>
                  <a:pt x="279724" y="88900"/>
                </a:moveTo>
                <a:lnTo>
                  <a:pt x="144011" y="88900"/>
                </a:lnTo>
                <a:lnTo>
                  <a:pt x="164644" y="91817"/>
                </a:lnTo>
                <a:lnTo>
                  <a:pt x="179687" y="101568"/>
                </a:lnTo>
                <a:lnTo>
                  <a:pt x="188894" y="119653"/>
                </a:lnTo>
                <a:lnTo>
                  <a:pt x="192017" y="147574"/>
                </a:lnTo>
                <a:lnTo>
                  <a:pt x="192017" y="240919"/>
                </a:lnTo>
                <a:lnTo>
                  <a:pt x="188894" y="268837"/>
                </a:lnTo>
                <a:lnTo>
                  <a:pt x="179687" y="286918"/>
                </a:lnTo>
                <a:lnTo>
                  <a:pt x="164644" y="296665"/>
                </a:lnTo>
                <a:lnTo>
                  <a:pt x="144011" y="299580"/>
                </a:lnTo>
                <a:lnTo>
                  <a:pt x="279727" y="299580"/>
                </a:lnTo>
                <a:lnTo>
                  <a:pt x="284045" y="288918"/>
                </a:lnTo>
                <a:lnTo>
                  <a:pt x="289820" y="234683"/>
                </a:lnTo>
                <a:lnTo>
                  <a:pt x="289820" y="153797"/>
                </a:lnTo>
                <a:lnTo>
                  <a:pt x="284045" y="99568"/>
                </a:lnTo>
                <a:lnTo>
                  <a:pt x="279724" y="88900"/>
                </a:lnTo>
                <a:close/>
              </a:path>
            </a:pathLst>
          </a:custGeom>
          <a:solidFill>
            <a:srgbClr val="FFF212"/>
          </a:solidFill>
        </p:spPr>
        <p:txBody>
          <a:bodyPr wrap="square" lIns="0" tIns="0" rIns="0" bIns="0" rtlCol="0"/>
          <a:lstStyle/>
          <a:p>
            <a:endParaRPr/>
          </a:p>
        </p:txBody>
      </p:sp>
      <p:sp>
        <p:nvSpPr>
          <p:cNvPr id="30" name="object 30"/>
          <p:cNvSpPr/>
          <p:nvPr/>
        </p:nvSpPr>
        <p:spPr>
          <a:xfrm>
            <a:off x="1054805" y="1305667"/>
            <a:ext cx="67897" cy="455033"/>
          </a:xfrm>
          <a:custGeom>
            <a:avLst/>
            <a:gdLst/>
            <a:ahLst/>
            <a:cxnLst/>
            <a:rect l="l" t="t" r="r" b="b"/>
            <a:pathLst>
              <a:path w="97790" h="622300">
                <a:moveTo>
                  <a:pt x="0" y="622300"/>
                </a:moveTo>
                <a:lnTo>
                  <a:pt x="97789" y="622300"/>
                </a:lnTo>
                <a:lnTo>
                  <a:pt x="97789" y="0"/>
                </a:lnTo>
                <a:lnTo>
                  <a:pt x="0" y="0"/>
                </a:lnTo>
                <a:lnTo>
                  <a:pt x="0" y="622300"/>
                </a:lnTo>
                <a:close/>
              </a:path>
            </a:pathLst>
          </a:custGeom>
          <a:solidFill>
            <a:srgbClr val="FFF212"/>
          </a:solidFill>
        </p:spPr>
        <p:txBody>
          <a:bodyPr wrap="square" lIns="0" tIns="0" rIns="0" bIns="0" rtlCol="0"/>
          <a:lstStyle/>
          <a:p>
            <a:endParaRPr/>
          </a:p>
        </p:txBody>
      </p:sp>
      <p:sp>
        <p:nvSpPr>
          <p:cNvPr id="31" name="object 31"/>
          <p:cNvSpPr/>
          <p:nvPr/>
        </p:nvSpPr>
        <p:spPr>
          <a:xfrm>
            <a:off x="1223312" y="1370672"/>
            <a:ext cx="67897" cy="390028"/>
          </a:xfrm>
          <a:custGeom>
            <a:avLst/>
            <a:gdLst/>
            <a:ahLst/>
            <a:cxnLst/>
            <a:rect l="l" t="t" r="r" b="b"/>
            <a:pathLst>
              <a:path w="97789" h="533400">
                <a:moveTo>
                  <a:pt x="97789" y="0"/>
                </a:moveTo>
                <a:lnTo>
                  <a:pt x="0" y="0"/>
                </a:lnTo>
                <a:lnTo>
                  <a:pt x="0" y="533400"/>
                </a:lnTo>
                <a:lnTo>
                  <a:pt x="97789" y="533400"/>
                </a:lnTo>
                <a:lnTo>
                  <a:pt x="97789" y="0"/>
                </a:lnTo>
                <a:close/>
              </a:path>
            </a:pathLst>
          </a:custGeom>
          <a:solidFill>
            <a:srgbClr val="FFF212"/>
          </a:solidFill>
        </p:spPr>
        <p:txBody>
          <a:bodyPr wrap="square" lIns="0" tIns="0" rIns="0" bIns="0" rtlCol="0"/>
          <a:lstStyle/>
          <a:p>
            <a:endParaRPr/>
          </a:p>
        </p:txBody>
      </p:sp>
      <p:sp>
        <p:nvSpPr>
          <p:cNvPr id="32" name="object 32"/>
          <p:cNvSpPr/>
          <p:nvPr/>
        </p:nvSpPr>
        <p:spPr>
          <a:xfrm>
            <a:off x="1152329" y="1305666"/>
            <a:ext cx="209862" cy="65005"/>
          </a:xfrm>
          <a:custGeom>
            <a:avLst/>
            <a:gdLst/>
            <a:ahLst/>
            <a:cxnLst/>
            <a:rect l="l" t="t" r="r" b="b"/>
            <a:pathLst>
              <a:path w="302260" h="88900">
                <a:moveTo>
                  <a:pt x="302260" y="0"/>
                </a:moveTo>
                <a:lnTo>
                  <a:pt x="0" y="0"/>
                </a:lnTo>
                <a:lnTo>
                  <a:pt x="0" y="88900"/>
                </a:lnTo>
                <a:lnTo>
                  <a:pt x="302260" y="88900"/>
                </a:lnTo>
                <a:lnTo>
                  <a:pt x="302260" y="0"/>
                </a:lnTo>
                <a:close/>
              </a:path>
            </a:pathLst>
          </a:custGeom>
          <a:solidFill>
            <a:srgbClr val="FFF212"/>
          </a:solidFill>
        </p:spPr>
        <p:txBody>
          <a:bodyPr wrap="square" lIns="0" tIns="0" rIns="0" bIns="0" rtlCol="0"/>
          <a:lstStyle/>
          <a:p>
            <a:endParaRPr/>
          </a:p>
        </p:txBody>
      </p:sp>
      <p:sp>
        <p:nvSpPr>
          <p:cNvPr id="33" name="object 33"/>
          <p:cNvSpPr/>
          <p:nvPr/>
        </p:nvSpPr>
        <p:spPr>
          <a:xfrm>
            <a:off x="1350464" y="1305667"/>
            <a:ext cx="237638" cy="455033"/>
          </a:xfrm>
          <a:custGeom>
            <a:avLst/>
            <a:gdLst/>
            <a:ahLst/>
            <a:cxnLst/>
            <a:rect l="l" t="t" r="r" b="b"/>
            <a:pathLst>
              <a:path w="342264" h="622300">
                <a:moveTo>
                  <a:pt x="242697" y="0"/>
                </a:moveTo>
                <a:lnTo>
                  <a:pt x="99568" y="0"/>
                </a:lnTo>
                <a:lnTo>
                  <a:pt x="0" y="622300"/>
                </a:lnTo>
                <a:lnTo>
                  <a:pt x="89789" y="622300"/>
                </a:lnTo>
                <a:lnTo>
                  <a:pt x="106680" y="509384"/>
                </a:lnTo>
                <a:lnTo>
                  <a:pt x="324198" y="509384"/>
                </a:lnTo>
                <a:lnTo>
                  <a:pt x="310685" y="424929"/>
                </a:lnTo>
                <a:lnTo>
                  <a:pt x="119125" y="424929"/>
                </a:lnTo>
                <a:lnTo>
                  <a:pt x="165354" y="110236"/>
                </a:lnTo>
                <a:lnTo>
                  <a:pt x="260334" y="110236"/>
                </a:lnTo>
                <a:lnTo>
                  <a:pt x="242697" y="0"/>
                </a:lnTo>
                <a:close/>
              </a:path>
              <a:path w="342264" h="622300">
                <a:moveTo>
                  <a:pt x="324198" y="509384"/>
                </a:moveTo>
                <a:lnTo>
                  <a:pt x="226694" y="509384"/>
                </a:lnTo>
                <a:lnTo>
                  <a:pt x="243586" y="622300"/>
                </a:lnTo>
                <a:lnTo>
                  <a:pt x="342265" y="622300"/>
                </a:lnTo>
                <a:lnTo>
                  <a:pt x="324198" y="509384"/>
                </a:lnTo>
                <a:close/>
              </a:path>
              <a:path w="342264" h="622300">
                <a:moveTo>
                  <a:pt x="260334" y="110236"/>
                </a:moveTo>
                <a:lnTo>
                  <a:pt x="167131" y="110236"/>
                </a:lnTo>
                <a:lnTo>
                  <a:pt x="213360" y="424929"/>
                </a:lnTo>
                <a:lnTo>
                  <a:pt x="310685" y="424929"/>
                </a:lnTo>
                <a:lnTo>
                  <a:pt x="260334" y="110236"/>
                </a:lnTo>
                <a:close/>
              </a:path>
            </a:pathLst>
          </a:custGeom>
          <a:solidFill>
            <a:srgbClr val="FFF212"/>
          </a:solidFill>
        </p:spPr>
        <p:txBody>
          <a:bodyPr wrap="square" lIns="0" tIns="0" rIns="0" bIns="0" rtlCol="0"/>
          <a:lstStyle/>
          <a:p>
            <a:endParaRPr/>
          </a:p>
        </p:txBody>
      </p:sp>
      <p:sp>
        <p:nvSpPr>
          <p:cNvPr id="34" name="object 34"/>
          <p:cNvSpPr/>
          <p:nvPr/>
        </p:nvSpPr>
        <p:spPr>
          <a:xfrm>
            <a:off x="1619582" y="1695555"/>
            <a:ext cx="179881" cy="65005"/>
          </a:xfrm>
          <a:custGeom>
            <a:avLst/>
            <a:gdLst/>
            <a:ahLst/>
            <a:cxnLst/>
            <a:rect l="l" t="t" r="r" b="b"/>
            <a:pathLst>
              <a:path w="259080" h="88900">
                <a:moveTo>
                  <a:pt x="0" y="88900"/>
                </a:moveTo>
                <a:lnTo>
                  <a:pt x="258699" y="88900"/>
                </a:lnTo>
                <a:lnTo>
                  <a:pt x="258699" y="0"/>
                </a:lnTo>
                <a:lnTo>
                  <a:pt x="0" y="0"/>
                </a:lnTo>
                <a:lnTo>
                  <a:pt x="0" y="88900"/>
                </a:lnTo>
                <a:close/>
              </a:path>
            </a:pathLst>
          </a:custGeom>
          <a:solidFill>
            <a:srgbClr val="FFF212"/>
          </a:solidFill>
        </p:spPr>
        <p:txBody>
          <a:bodyPr wrap="square" lIns="0" tIns="0" rIns="0" bIns="0" rtlCol="0"/>
          <a:lstStyle/>
          <a:p>
            <a:endParaRPr/>
          </a:p>
        </p:txBody>
      </p:sp>
      <p:sp>
        <p:nvSpPr>
          <p:cNvPr id="35" name="object 35"/>
          <p:cNvSpPr/>
          <p:nvPr/>
        </p:nvSpPr>
        <p:spPr>
          <a:xfrm>
            <a:off x="1619581" y="1305527"/>
            <a:ext cx="67897" cy="390028"/>
          </a:xfrm>
          <a:custGeom>
            <a:avLst/>
            <a:gdLst/>
            <a:ahLst/>
            <a:cxnLst/>
            <a:rect l="l" t="t" r="r" b="b"/>
            <a:pathLst>
              <a:path w="97789" h="533400">
                <a:moveTo>
                  <a:pt x="0" y="533400"/>
                </a:moveTo>
                <a:lnTo>
                  <a:pt x="97789" y="533400"/>
                </a:lnTo>
                <a:lnTo>
                  <a:pt x="97789" y="0"/>
                </a:lnTo>
                <a:lnTo>
                  <a:pt x="0" y="0"/>
                </a:lnTo>
                <a:lnTo>
                  <a:pt x="0" y="533400"/>
                </a:lnTo>
                <a:close/>
              </a:path>
            </a:pathLst>
          </a:custGeom>
          <a:solidFill>
            <a:srgbClr val="FFF212"/>
          </a:solidFill>
        </p:spPr>
        <p:txBody>
          <a:bodyPr wrap="square" lIns="0" tIns="0" rIns="0" bIns="0" rtlCol="0"/>
          <a:lstStyle/>
          <a:p>
            <a:endParaRPr/>
          </a:p>
        </p:txBody>
      </p:sp>
      <p:sp>
        <p:nvSpPr>
          <p:cNvPr id="36" name="object 36"/>
          <p:cNvSpPr/>
          <p:nvPr/>
        </p:nvSpPr>
        <p:spPr>
          <a:xfrm>
            <a:off x="1918944" y="1300466"/>
            <a:ext cx="202808" cy="465713"/>
          </a:xfrm>
          <a:custGeom>
            <a:avLst/>
            <a:gdLst/>
            <a:ahLst/>
            <a:cxnLst/>
            <a:rect l="l" t="t" r="r" b="b"/>
            <a:pathLst>
              <a:path w="292100" h="636905">
                <a:moveTo>
                  <a:pt x="145796" y="0"/>
                </a:moveTo>
                <a:lnTo>
                  <a:pt x="93764" y="6713"/>
                </a:lnTo>
                <a:lnTo>
                  <a:pt x="52998" y="26399"/>
                </a:lnTo>
                <a:lnTo>
                  <a:pt x="23668" y="58375"/>
                </a:lnTo>
                <a:lnTo>
                  <a:pt x="5945" y="101957"/>
                </a:lnTo>
                <a:lnTo>
                  <a:pt x="0" y="156463"/>
                </a:lnTo>
                <a:lnTo>
                  <a:pt x="0" y="480047"/>
                </a:lnTo>
                <a:lnTo>
                  <a:pt x="5945" y="534559"/>
                </a:lnTo>
                <a:lnTo>
                  <a:pt x="23668" y="578145"/>
                </a:lnTo>
                <a:lnTo>
                  <a:pt x="52998" y="610123"/>
                </a:lnTo>
                <a:lnTo>
                  <a:pt x="93764" y="629810"/>
                </a:lnTo>
                <a:lnTo>
                  <a:pt x="145796" y="636524"/>
                </a:lnTo>
                <a:lnTo>
                  <a:pt x="197827" y="629810"/>
                </a:lnTo>
                <a:lnTo>
                  <a:pt x="238593" y="610123"/>
                </a:lnTo>
                <a:lnTo>
                  <a:pt x="267923" y="578145"/>
                </a:lnTo>
                <a:lnTo>
                  <a:pt x="280700" y="546722"/>
                </a:lnTo>
                <a:lnTo>
                  <a:pt x="148462" y="546722"/>
                </a:lnTo>
                <a:lnTo>
                  <a:pt x="127418" y="543527"/>
                </a:lnTo>
                <a:lnTo>
                  <a:pt x="111458" y="533166"/>
                </a:lnTo>
                <a:lnTo>
                  <a:pt x="101332" y="514473"/>
                </a:lnTo>
                <a:lnTo>
                  <a:pt x="97790" y="486282"/>
                </a:lnTo>
                <a:lnTo>
                  <a:pt x="97790" y="150228"/>
                </a:lnTo>
                <a:lnTo>
                  <a:pt x="101332" y="121898"/>
                </a:lnTo>
                <a:lnTo>
                  <a:pt x="111458" y="102900"/>
                </a:lnTo>
                <a:lnTo>
                  <a:pt x="127418" y="92233"/>
                </a:lnTo>
                <a:lnTo>
                  <a:pt x="148462" y="88900"/>
                </a:lnTo>
                <a:lnTo>
                  <a:pt x="280336" y="88900"/>
                </a:lnTo>
                <a:lnTo>
                  <a:pt x="267923" y="58375"/>
                </a:lnTo>
                <a:lnTo>
                  <a:pt x="238593" y="26399"/>
                </a:lnTo>
                <a:lnTo>
                  <a:pt x="197827" y="6713"/>
                </a:lnTo>
                <a:lnTo>
                  <a:pt x="145796" y="0"/>
                </a:lnTo>
                <a:close/>
              </a:path>
              <a:path w="292100" h="636905">
                <a:moveTo>
                  <a:pt x="291592" y="282701"/>
                </a:moveTo>
                <a:lnTo>
                  <a:pt x="154686" y="282701"/>
                </a:lnTo>
                <a:lnTo>
                  <a:pt x="154686" y="371589"/>
                </a:lnTo>
                <a:lnTo>
                  <a:pt x="199136" y="371589"/>
                </a:lnTo>
                <a:lnTo>
                  <a:pt x="199136" y="486282"/>
                </a:lnTo>
                <a:lnTo>
                  <a:pt x="195593" y="514473"/>
                </a:lnTo>
                <a:lnTo>
                  <a:pt x="185467" y="533166"/>
                </a:lnTo>
                <a:lnTo>
                  <a:pt x="169507" y="543527"/>
                </a:lnTo>
                <a:lnTo>
                  <a:pt x="148462" y="546722"/>
                </a:lnTo>
                <a:lnTo>
                  <a:pt x="280700" y="546722"/>
                </a:lnTo>
                <a:lnTo>
                  <a:pt x="285646" y="534559"/>
                </a:lnTo>
                <a:lnTo>
                  <a:pt x="291592" y="480047"/>
                </a:lnTo>
                <a:lnTo>
                  <a:pt x="291592" y="282701"/>
                </a:lnTo>
                <a:close/>
              </a:path>
              <a:path w="292100" h="636905">
                <a:moveTo>
                  <a:pt x="280336" y="88900"/>
                </a:moveTo>
                <a:lnTo>
                  <a:pt x="148462" y="88900"/>
                </a:lnTo>
                <a:lnTo>
                  <a:pt x="169507" y="92233"/>
                </a:lnTo>
                <a:lnTo>
                  <a:pt x="185467" y="102900"/>
                </a:lnTo>
                <a:lnTo>
                  <a:pt x="195593" y="121898"/>
                </a:lnTo>
                <a:lnTo>
                  <a:pt x="199136" y="150228"/>
                </a:lnTo>
                <a:lnTo>
                  <a:pt x="199136" y="216915"/>
                </a:lnTo>
                <a:lnTo>
                  <a:pt x="291592" y="216915"/>
                </a:lnTo>
                <a:lnTo>
                  <a:pt x="291592" y="156463"/>
                </a:lnTo>
                <a:lnTo>
                  <a:pt x="285646" y="101957"/>
                </a:lnTo>
                <a:lnTo>
                  <a:pt x="280336" y="88900"/>
                </a:lnTo>
                <a:close/>
              </a:path>
            </a:pathLst>
          </a:custGeom>
          <a:solidFill>
            <a:srgbClr val="FFF212"/>
          </a:solidFill>
        </p:spPr>
        <p:txBody>
          <a:bodyPr wrap="square" lIns="0" tIns="0" rIns="0" bIns="0" rtlCol="0"/>
          <a:lstStyle/>
          <a:p>
            <a:endParaRPr/>
          </a:p>
        </p:txBody>
      </p:sp>
      <p:sp>
        <p:nvSpPr>
          <p:cNvPr id="37" name="object 37"/>
          <p:cNvSpPr/>
          <p:nvPr/>
        </p:nvSpPr>
        <p:spPr>
          <a:xfrm>
            <a:off x="2159668" y="1300466"/>
            <a:ext cx="206335" cy="465713"/>
          </a:xfrm>
          <a:custGeom>
            <a:avLst/>
            <a:gdLst/>
            <a:ahLst/>
            <a:cxnLst/>
            <a:rect l="l" t="t" r="r" b="b"/>
            <a:pathLst>
              <a:path w="297179" h="636905">
                <a:moveTo>
                  <a:pt x="148462" y="0"/>
                </a:moveTo>
                <a:lnTo>
                  <a:pt x="96154" y="6713"/>
                </a:lnTo>
                <a:lnTo>
                  <a:pt x="54726" y="26399"/>
                </a:lnTo>
                <a:lnTo>
                  <a:pt x="24607" y="58375"/>
                </a:lnTo>
                <a:lnTo>
                  <a:pt x="6223" y="101957"/>
                </a:lnTo>
                <a:lnTo>
                  <a:pt x="0" y="156463"/>
                </a:lnTo>
                <a:lnTo>
                  <a:pt x="0" y="480047"/>
                </a:lnTo>
                <a:lnTo>
                  <a:pt x="6223" y="534559"/>
                </a:lnTo>
                <a:lnTo>
                  <a:pt x="24607" y="578145"/>
                </a:lnTo>
                <a:lnTo>
                  <a:pt x="54726" y="610123"/>
                </a:lnTo>
                <a:lnTo>
                  <a:pt x="96154" y="629810"/>
                </a:lnTo>
                <a:lnTo>
                  <a:pt x="148462" y="636524"/>
                </a:lnTo>
                <a:lnTo>
                  <a:pt x="200771" y="629810"/>
                </a:lnTo>
                <a:lnTo>
                  <a:pt x="242199" y="610123"/>
                </a:lnTo>
                <a:lnTo>
                  <a:pt x="272318" y="578145"/>
                </a:lnTo>
                <a:lnTo>
                  <a:pt x="285192" y="547624"/>
                </a:lnTo>
                <a:lnTo>
                  <a:pt x="148462" y="547624"/>
                </a:lnTo>
                <a:lnTo>
                  <a:pt x="127418" y="544288"/>
                </a:lnTo>
                <a:lnTo>
                  <a:pt x="111458" y="533617"/>
                </a:lnTo>
                <a:lnTo>
                  <a:pt x="101332" y="514614"/>
                </a:lnTo>
                <a:lnTo>
                  <a:pt x="97789" y="486282"/>
                </a:lnTo>
                <a:lnTo>
                  <a:pt x="97789" y="150228"/>
                </a:lnTo>
                <a:lnTo>
                  <a:pt x="101332" y="121898"/>
                </a:lnTo>
                <a:lnTo>
                  <a:pt x="111458" y="102900"/>
                </a:lnTo>
                <a:lnTo>
                  <a:pt x="127418" y="92233"/>
                </a:lnTo>
                <a:lnTo>
                  <a:pt x="148462" y="88900"/>
                </a:lnTo>
                <a:lnTo>
                  <a:pt x="285194" y="88900"/>
                </a:lnTo>
                <a:lnTo>
                  <a:pt x="272318" y="58375"/>
                </a:lnTo>
                <a:lnTo>
                  <a:pt x="242199" y="26399"/>
                </a:lnTo>
                <a:lnTo>
                  <a:pt x="200771" y="6713"/>
                </a:lnTo>
                <a:lnTo>
                  <a:pt x="148462" y="0"/>
                </a:lnTo>
                <a:close/>
              </a:path>
              <a:path w="297179" h="636905">
                <a:moveTo>
                  <a:pt x="285194" y="88900"/>
                </a:moveTo>
                <a:lnTo>
                  <a:pt x="148462" y="88900"/>
                </a:lnTo>
                <a:lnTo>
                  <a:pt x="169507" y="92233"/>
                </a:lnTo>
                <a:lnTo>
                  <a:pt x="185467" y="102900"/>
                </a:lnTo>
                <a:lnTo>
                  <a:pt x="195593" y="121898"/>
                </a:lnTo>
                <a:lnTo>
                  <a:pt x="199136" y="150228"/>
                </a:lnTo>
                <a:lnTo>
                  <a:pt x="199136" y="486282"/>
                </a:lnTo>
                <a:lnTo>
                  <a:pt x="195593" y="514614"/>
                </a:lnTo>
                <a:lnTo>
                  <a:pt x="185467" y="533617"/>
                </a:lnTo>
                <a:lnTo>
                  <a:pt x="169507" y="544288"/>
                </a:lnTo>
                <a:lnTo>
                  <a:pt x="148462" y="547624"/>
                </a:lnTo>
                <a:lnTo>
                  <a:pt x="285192" y="547624"/>
                </a:lnTo>
                <a:lnTo>
                  <a:pt x="290703" y="534559"/>
                </a:lnTo>
                <a:lnTo>
                  <a:pt x="296925" y="480047"/>
                </a:lnTo>
                <a:lnTo>
                  <a:pt x="296925" y="156463"/>
                </a:lnTo>
                <a:lnTo>
                  <a:pt x="290702" y="101957"/>
                </a:lnTo>
                <a:lnTo>
                  <a:pt x="285194" y="88900"/>
                </a:lnTo>
                <a:close/>
              </a:path>
            </a:pathLst>
          </a:custGeom>
          <a:solidFill>
            <a:srgbClr val="FFF212"/>
          </a:solidFill>
        </p:spPr>
        <p:txBody>
          <a:bodyPr wrap="square" lIns="0" tIns="0" rIns="0" bIns="0" rtlCol="0"/>
          <a:lstStyle/>
          <a:p>
            <a:endParaRPr/>
          </a:p>
        </p:txBody>
      </p:sp>
      <p:sp>
        <p:nvSpPr>
          <p:cNvPr id="38" name="object 38"/>
          <p:cNvSpPr/>
          <p:nvPr/>
        </p:nvSpPr>
        <p:spPr>
          <a:xfrm>
            <a:off x="2404096" y="1300466"/>
            <a:ext cx="206335" cy="465713"/>
          </a:xfrm>
          <a:custGeom>
            <a:avLst/>
            <a:gdLst/>
            <a:ahLst/>
            <a:cxnLst/>
            <a:rect l="l" t="t" r="r" b="b"/>
            <a:pathLst>
              <a:path w="297179" h="636905">
                <a:moveTo>
                  <a:pt x="148463" y="0"/>
                </a:moveTo>
                <a:lnTo>
                  <a:pt x="96154" y="6713"/>
                </a:lnTo>
                <a:lnTo>
                  <a:pt x="54726" y="26399"/>
                </a:lnTo>
                <a:lnTo>
                  <a:pt x="24607" y="58375"/>
                </a:lnTo>
                <a:lnTo>
                  <a:pt x="6223" y="101957"/>
                </a:lnTo>
                <a:lnTo>
                  <a:pt x="0" y="156463"/>
                </a:lnTo>
                <a:lnTo>
                  <a:pt x="0" y="480047"/>
                </a:lnTo>
                <a:lnTo>
                  <a:pt x="6223" y="534559"/>
                </a:lnTo>
                <a:lnTo>
                  <a:pt x="24607" y="578145"/>
                </a:lnTo>
                <a:lnTo>
                  <a:pt x="54726" y="610123"/>
                </a:lnTo>
                <a:lnTo>
                  <a:pt x="96154" y="629810"/>
                </a:lnTo>
                <a:lnTo>
                  <a:pt x="148463" y="636524"/>
                </a:lnTo>
                <a:lnTo>
                  <a:pt x="200771" y="629810"/>
                </a:lnTo>
                <a:lnTo>
                  <a:pt x="242199" y="610123"/>
                </a:lnTo>
                <a:lnTo>
                  <a:pt x="272318" y="578145"/>
                </a:lnTo>
                <a:lnTo>
                  <a:pt x="285192" y="547624"/>
                </a:lnTo>
                <a:lnTo>
                  <a:pt x="148463" y="547624"/>
                </a:lnTo>
                <a:lnTo>
                  <a:pt x="127418" y="544288"/>
                </a:lnTo>
                <a:lnTo>
                  <a:pt x="111458" y="533617"/>
                </a:lnTo>
                <a:lnTo>
                  <a:pt x="101332" y="514614"/>
                </a:lnTo>
                <a:lnTo>
                  <a:pt x="97790" y="486282"/>
                </a:lnTo>
                <a:lnTo>
                  <a:pt x="97790" y="150228"/>
                </a:lnTo>
                <a:lnTo>
                  <a:pt x="101332" y="121898"/>
                </a:lnTo>
                <a:lnTo>
                  <a:pt x="111458" y="102900"/>
                </a:lnTo>
                <a:lnTo>
                  <a:pt x="127418" y="92233"/>
                </a:lnTo>
                <a:lnTo>
                  <a:pt x="148463" y="88900"/>
                </a:lnTo>
                <a:lnTo>
                  <a:pt x="285194" y="88900"/>
                </a:lnTo>
                <a:lnTo>
                  <a:pt x="272318" y="58375"/>
                </a:lnTo>
                <a:lnTo>
                  <a:pt x="242199" y="26399"/>
                </a:lnTo>
                <a:lnTo>
                  <a:pt x="200771" y="6713"/>
                </a:lnTo>
                <a:lnTo>
                  <a:pt x="148463" y="0"/>
                </a:lnTo>
                <a:close/>
              </a:path>
              <a:path w="297179" h="636905">
                <a:moveTo>
                  <a:pt x="285194" y="88900"/>
                </a:moveTo>
                <a:lnTo>
                  <a:pt x="148463" y="88900"/>
                </a:lnTo>
                <a:lnTo>
                  <a:pt x="169507" y="92233"/>
                </a:lnTo>
                <a:lnTo>
                  <a:pt x="185467" y="102900"/>
                </a:lnTo>
                <a:lnTo>
                  <a:pt x="195593" y="121898"/>
                </a:lnTo>
                <a:lnTo>
                  <a:pt x="199136" y="150228"/>
                </a:lnTo>
                <a:lnTo>
                  <a:pt x="199136" y="486282"/>
                </a:lnTo>
                <a:lnTo>
                  <a:pt x="195593" y="514614"/>
                </a:lnTo>
                <a:lnTo>
                  <a:pt x="185467" y="533617"/>
                </a:lnTo>
                <a:lnTo>
                  <a:pt x="169507" y="544288"/>
                </a:lnTo>
                <a:lnTo>
                  <a:pt x="148463" y="547624"/>
                </a:lnTo>
                <a:lnTo>
                  <a:pt x="285192" y="547624"/>
                </a:lnTo>
                <a:lnTo>
                  <a:pt x="290703" y="534559"/>
                </a:lnTo>
                <a:lnTo>
                  <a:pt x="296926" y="480047"/>
                </a:lnTo>
                <a:lnTo>
                  <a:pt x="296926" y="156463"/>
                </a:lnTo>
                <a:lnTo>
                  <a:pt x="290703" y="101957"/>
                </a:lnTo>
                <a:lnTo>
                  <a:pt x="285194" y="88900"/>
                </a:lnTo>
                <a:close/>
              </a:path>
            </a:pathLst>
          </a:custGeom>
          <a:solidFill>
            <a:srgbClr val="FFF212"/>
          </a:solidFill>
        </p:spPr>
        <p:txBody>
          <a:bodyPr wrap="square" lIns="0" tIns="0" rIns="0" bIns="0" rtlCol="0"/>
          <a:lstStyle/>
          <a:p>
            <a:endParaRPr/>
          </a:p>
        </p:txBody>
      </p:sp>
      <p:sp>
        <p:nvSpPr>
          <p:cNvPr id="39" name="object 39"/>
          <p:cNvSpPr/>
          <p:nvPr/>
        </p:nvSpPr>
        <p:spPr>
          <a:xfrm>
            <a:off x="2654079" y="1305667"/>
            <a:ext cx="208981" cy="455033"/>
          </a:xfrm>
          <a:custGeom>
            <a:avLst/>
            <a:gdLst/>
            <a:ahLst/>
            <a:cxnLst/>
            <a:rect l="l" t="t" r="r" b="b"/>
            <a:pathLst>
              <a:path w="300989" h="622300">
                <a:moveTo>
                  <a:pt x="154686" y="0"/>
                </a:moveTo>
                <a:lnTo>
                  <a:pt x="0" y="0"/>
                </a:lnTo>
                <a:lnTo>
                  <a:pt x="0" y="622300"/>
                </a:lnTo>
                <a:lnTo>
                  <a:pt x="154686" y="622300"/>
                </a:lnTo>
                <a:lnTo>
                  <a:pt x="207400" y="615862"/>
                </a:lnTo>
                <a:lnTo>
                  <a:pt x="248251" y="596835"/>
                </a:lnTo>
                <a:lnTo>
                  <a:pt x="277325" y="565647"/>
                </a:lnTo>
                <a:lnTo>
                  <a:pt x="290384" y="533400"/>
                </a:lnTo>
                <a:lnTo>
                  <a:pt x="97789" y="533400"/>
                </a:lnTo>
                <a:lnTo>
                  <a:pt x="97789" y="88900"/>
                </a:lnTo>
                <a:lnTo>
                  <a:pt x="290386" y="88900"/>
                </a:lnTo>
                <a:lnTo>
                  <a:pt x="277325" y="56647"/>
                </a:lnTo>
                <a:lnTo>
                  <a:pt x="248251" y="25460"/>
                </a:lnTo>
                <a:lnTo>
                  <a:pt x="207400" y="6436"/>
                </a:lnTo>
                <a:lnTo>
                  <a:pt x="154686" y="0"/>
                </a:lnTo>
                <a:close/>
              </a:path>
              <a:path w="300989" h="622300">
                <a:moveTo>
                  <a:pt x="290386" y="88900"/>
                </a:moveTo>
                <a:lnTo>
                  <a:pt x="152908" y="88900"/>
                </a:lnTo>
                <a:lnTo>
                  <a:pt x="173813" y="92094"/>
                </a:lnTo>
                <a:lnTo>
                  <a:pt x="189468" y="102457"/>
                </a:lnTo>
                <a:lnTo>
                  <a:pt x="199288" y="121154"/>
                </a:lnTo>
                <a:lnTo>
                  <a:pt x="202691" y="149351"/>
                </a:lnTo>
                <a:lnTo>
                  <a:pt x="202691" y="472935"/>
                </a:lnTo>
                <a:lnTo>
                  <a:pt x="199288" y="501140"/>
                </a:lnTo>
                <a:lnTo>
                  <a:pt x="189468" y="519841"/>
                </a:lnTo>
                <a:lnTo>
                  <a:pt x="173813" y="530204"/>
                </a:lnTo>
                <a:lnTo>
                  <a:pt x="152908" y="533400"/>
                </a:lnTo>
                <a:lnTo>
                  <a:pt x="290384" y="533400"/>
                </a:lnTo>
                <a:lnTo>
                  <a:pt x="294707" y="522727"/>
                </a:lnTo>
                <a:lnTo>
                  <a:pt x="300482" y="468502"/>
                </a:lnTo>
                <a:lnTo>
                  <a:pt x="300482" y="153797"/>
                </a:lnTo>
                <a:lnTo>
                  <a:pt x="294707" y="99568"/>
                </a:lnTo>
                <a:lnTo>
                  <a:pt x="290386" y="88900"/>
                </a:lnTo>
                <a:close/>
              </a:path>
            </a:pathLst>
          </a:custGeom>
          <a:solidFill>
            <a:srgbClr val="FFF212"/>
          </a:solidFill>
        </p:spPr>
        <p:txBody>
          <a:bodyPr wrap="square" lIns="0" tIns="0" rIns="0" bIns="0" rtlCol="0"/>
          <a:lstStyle/>
          <a:p>
            <a:endParaRPr/>
          </a:p>
        </p:txBody>
      </p:sp>
      <p:sp>
        <p:nvSpPr>
          <p:cNvPr id="40" name="object 40"/>
          <p:cNvSpPr/>
          <p:nvPr/>
        </p:nvSpPr>
        <p:spPr>
          <a:xfrm>
            <a:off x="2895421" y="1300466"/>
            <a:ext cx="202808" cy="465713"/>
          </a:xfrm>
          <a:custGeom>
            <a:avLst/>
            <a:gdLst/>
            <a:ahLst/>
            <a:cxnLst/>
            <a:rect l="l" t="t" r="r" b="b"/>
            <a:pathLst>
              <a:path w="292100" h="636905">
                <a:moveTo>
                  <a:pt x="92455" y="441832"/>
                </a:moveTo>
                <a:lnTo>
                  <a:pt x="0" y="441832"/>
                </a:lnTo>
                <a:lnTo>
                  <a:pt x="0" y="480047"/>
                </a:lnTo>
                <a:lnTo>
                  <a:pt x="5945" y="534559"/>
                </a:lnTo>
                <a:lnTo>
                  <a:pt x="23668" y="578145"/>
                </a:lnTo>
                <a:lnTo>
                  <a:pt x="52998" y="610123"/>
                </a:lnTo>
                <a:lnTo>
                  <a:pt x="93764" y="629810"/>
                </a:lnTo>
                <a:lnTo>
                  <a:pt x="145796" y="636524"/>
                </a:lnTo>
                <a:lnTo>
                  <a:pt x="197827" y="629810"/>
                </a:lnTo>
                <a:lnTo>
                  <a:pt x="238593" y="610123"/>
                </a:lnTo>
                <a:lnTo>
                  <a:pt x="267923" y="578145"/>
                </a:lnTo>
                <a:lnTo>
                  <a:pt x="280700" y="546722"/>
                </a:lnTo>
                <a:lnTo>
                  <a:pt x="143128" y="546722"/>
                </a:lnTo>
                <a:lnTo>
                  <a:pt x="122084" y="543527"/>
                </a:lnTo>
                <a:lnTo>
                  <a:pt x="106124" y="533166"/>
                </a:lnTo>
                <a:lnTo>
                  <a:pt x="95998" y="514473"/>
                </a:lnTo>
                <a:lnTo>
                  <a:pt x="92455" y="486282"/>
                </a:lnTo>
                <a:lnTo>
                  <a:pt x="92455" y="441832"/>
                </a:lnTo>
                <a:close/>
              </a:path>
              <a:path w="292100" h="636905">
                <a:moveTo>
                  <a:pt x="146685" y="0"/>
                </a:moveTo>
                <a:lnTo>
                  <a:pt x="95179" y="6713"/>
                </a:lnTo>
                <a:lnTo>
                  <a:pt x="54897" y="26399"/>
                </a:lnTo>
                <a:lnTo>
                  <a:pt x="25965" y="58375"/>
                </a:lnTo>
                <a:lnTo>
                  <a:pt x="8513" y="101957"/>
                </a:lnTo>
                <a:lnTo>
                  <a:pt x="2666" y="156463"/>
                </a:lnTo>
                <a:lnTo>
                  <a:pt x="6002" y="197104"/>
                </a:lnTo>
                <a:lnTo>
                  <a:pt x="16976" y="234974"/>
                </a:lnTo>
                <a:lnTo>
                  <a:pt x="37039" y="271994"/>
                </a:lnTo>
                <a:lnTo>
                  <a:pt x="67642" y="310081"/>
                </a:lnTo>
                <a:lnTo>
                  <a:pt x="150296" y="389515"/>
                </a:lnTo>
                <a:lnTo>
                  <a:pt x="176022" y="422714"/>
                </a:lnTo>
                <a:lnTo>
                  <a:pt x="189745" y="453916"/>
                </a:lnTo>
                <a:lnTo>
                  <a:pt x="193801" y="486282"/>
                </a:lnTo>
                <a:lnTo>
                  <a:pt x="190259" y="514473"/>
                </a:lnTo>
                <a:lnTo>
                  <a:pt x="180133" y="533166"/>
                </a:lnTo>
                <a:lnTo>
                  <a:pt x="164173" y="543527"/>
                </a:lnTo>
                <a:lnTo>
                  <a:pt x="143128" y="546722"/>
                </a:lnTo>
                <a:lnTo>
                  <a:pt x="280700" y="546722"/>
                </a:lnTo>
                <a:lnTo>
                  <a:pt x="285646" y="534559"/>
                </a:lnTo>
                <a:lnTo>
                  <a:pt x="291591" y="480047"/>
                </a:lnTo>
                <a:lnTo>
                  <a:pt x="288256" y="439408"/>
                </a:lnTo>
                <a:lnTo>
                  <a:pt x="277282" y="401540"/>
                </a:lnTo>
                <a:lnTo>
                  <a:pt x="257219" y="364524"/>
                </a:lnTo>
                <a:lnTo>
                  <a:pt x="226616" y="326440"/>
                </a:lnTo>
                <a:lnTo>
                  <a:pt x="143962" y="247002"/>
                </a:lnTo>
                <a:lnTo>
                  <a:pt x="118237" y="213802"/>
                </a:lnTo>
                <a:lnTo>
                  <a:pt x="104513" y="182600"/>
                </a:lnTo>
                <a:lnTo>
                  <a:pt x="100457" y="150228"/>
                </a:lnTo>
                <a:lnTo>
                  <a:pt x="103721" y="121898"/>
                </a:lnTo>
                <a:lnTo>
                  <a:pt x="113236" y="102900"/>
                </a:lnTo>
                <a:lnTo>
                  <a:pt x="128585" y="92233"/>
                </a:lnTo>
                <a:lnTo>
                  <a:pt x="149351" y="88900"/>
                </a:lnTo>
                <a:lnTo>
                  <a:pt x="279627" y="88900"/>
                </a:lnTo>
                <a:lnTo>
                  <a:pt x="267404" y="58375"/>
                </a:lnTo>
                <a:lnTo>
                  <a:pt x="238472" y="26399"/>
                </a:lnTo>
                <a:lnTo>
                  <a:pt x="198190" y="6713"/>
                </a:lnTo>
                <a:lnTo>
                  <a:pt x="146685" y="0"/>
                </a:lnTo>
                <a:close/>
              </a:path>
              <a:path w="292100" h="636905">
                <a:moveTo>
                  <a:pt x="279627" y="88900"/>
                </a:moveTo>
                <a:lnTo>
                  <a:pt x="149351" y="88900"/>
                </a:lnTo>
                <a:lnTo>
                  <a:pt x="170118" y="92233"/>
                </a:lnTo>
                <a:lnTo>
                  <a:pt x="185467" y="102900"/>
                </a:lnTo>
                <a:lnTo>
                  <a:pt x="194982" y="121898"/>
                </a:lnTo>
                <a:lnTo>
                  <a:pt x="198247" y="150228"/>
                </a:lnTo>
                <a:lnTo>
                  <a:pt x="198247" y="176022"/>
                </a:lnTo>
                <a:lnTo>
                  <a:pt x="290702" y="176022"/>
                </a:lnTo>
                <a:lnTo>
                  <a:pt x="290702" y="156463"/>
                </a:lnTo>
                <a:lnTo>
                  <a:pt x="284856" y="101957"/>
                </a:lnTo>
                <a:lnTo>
                  <a:pt x="279627" y="88900"/>
                </a:lnTo>
                <a:close/>
              </a:path>
            </a:pathLst>
          </a:custGeom>
          <a:solidFill>
            <a:srgbClr val="FFF212"/>
          </a:solidFill>
        </p:spPr>
        <p:txBody>
          <a:bodyPr wrap="square" lIns="0" tIns="0" rIns="0" bIns="0" rtlCol="0"/>
          <a:lstStyle/>
          <a:p>
            <a:endParaRPr/>
          </a:p>
        </p:txBody>
      </p:sp>
      <p:sp>
        <p:nvSpPr>
          <p:cNvPr id="41" name="object 41"/>
          <p:cNvSpPr/>
          <p:nvPr/>
        </p:nvSpPr>
        <p:spPr>
          <a:xfrm>
            <a:off x="322146" y="1871960"/>
            <a:ext cx="202808" cy="465713"/>
          </a:xfrm>
          <a:custGeom>
            <a:avLst/>
            <a:gdLst/>
            <a:ahLst/>
            <a:cxnLst/>
            <a:rect l="l" t="t" r="r" b="b"/>
            <a:pathLst>
              <a:path w="292100" h="636905">
                <a:moveTo>
                  <a:pt x="92454" y="441833"/>
                </a:moveTo>
                <a:lnTo>
                  <a:pt x="0" y="441833"/>
                </a:lnTo>
                <a:lnTo>
                  <a:pt x="0" y="480060"/>
                </a:lnTo>
                <a:lnTo>
                  <a:pt x="5945" y="534566"/>
                </a:lnTo>
                <a:lnTo>
                  <a:pt x="23668" y="578148"/>
                </a:lnTo>
                <a:lnTo>
                  <a:pt x="52998" y="610124"/>
                </a:lnTo>
                <a:lnTo>
                  <a:pt x="93764" y="629810"/>
                </a:lnTo>
                <a:lnTo>
                  <a:pt x="145796" y="636524"/>
                </a:lnTo>
                <a:lnTo>
                  <a:pt x="197825" y="629810"/>
                </a:lnTo>
                <a:lnTo>
                  <a:pt x="238590" y="610124"/>
                </a:lnTo>
                <a:lnTo>
                  <a:pt x="267919" y="578148"/>
                </a:lnTo>
                <a:lnTo>
                  <a:pt x="280694" y="546735"/>
                </a:lnTo>
                <a:lnTo>
                  <a:pt x="143127" y="546735"/>
                </a:lnTo>
                <a:lnTo>
                  <a:pt x="122083" y="543540"/>
                </a:lnTo>
                <a:lnTo>
                  <a:pt x="106123" y="533177"/>
                </a:lnTo>
                <a:lnTo>
                  <a:pt x="95997" y="514480"/>
                </a:lnTo>
                <a:lnTo>
                  <a:pt x="92454" y="486283"/>
                </a:lnTo>
                <a:lnTo>
                  <a:pt x="92454" y="441833"/>
                </a:lnTo>
                <a:close/>
              </a:path>
              <a:path w="292100" h="636905">
                <a:moveTo>
                  <a:pt x="146681" y="0"/>
                </a:moveTo>
                <a:lnTo>
                  <a:pt x="95176" y="6713"/>
                </a:lnTo>
                <a:lnTo>
                  <a:pt x="54895" y="26399"/>
                </a:lnTo>
                <a:lnTo>
                  <a:pt x="25964" y="58375"/>
                </a:lnTo>
                <a:lnTo>
                  <a:pt x="8512" y="101957"/>
                </a:lnTo>
                <a:lnTo>
                  <a:pt x="2667" y="156464"/>
                </a:lnTo>
                <a:lnTo>
                  <a:pt x="6002" y="197109"/>
                </a:lnTo>
                <a:lnTo>
                  <a:pt x="16975" y="234980"/>
                </a:lnTo>
                <a:lnTo>
                  <a:pt x="37038" y="271998"/>
                </a:lnTo>
                <a:lnTo>
                  <a:pt x="67641" y="310083"/>
                </a:lnTo>
                <a:lnTo>
                  <a:pt x="150295" y="389520"/>
                </a:lnTo>
                <a:lnTo>
                  <a:pt x="176021" y="422719"/>
                </a:lnTo>
                <a:lnTo>
                  <a:pt x="189745" y="453917"/>
                </a:lnTo>
                <a:lnTo>
                  <a:pt x="193801" y="486283"/>
                </a:lnTo>
                <a:lnTo>
                  <a:pt x="190259" y="514480"/>
                </a:lnTo>
                <a:lnTo>
                  <a:pt x="180132" y="533177"/>
                </a:lnTo>
                <a:lnTo>
                  <a:pt x="164172" y="543540"/>
                </a:lnTo>
                <a:lnTo>
                  <a:pt x="143127" y="546735"/>
                </a:lnTo>
                <a:lnTo>
                  <a:pt x="280694" y="546735"/>
                </a:lnTo>
                <a:lnTo>
                  <a:pt x="285642" y="534566"/>
                </a:lnTo>
                <a:lnTo>
                  <a:pt x="291588" y="480060"/>
                </a:lnTo>
                <a:lnTo>
                  <a:pt x="288252" y="439414"/>
                </a:lnTo>
                <a:lnTo>
                  <a:pt x="277279" y="401543"/>
                </a:lnTo>
                <a:lnTo>
                  <a:pt x="257217" y="364525"/>
                </a:lnTo>
                <a:lnTo>
                  <a:pt x="226614" y="326440"/>
                </a:lnTo>
                <a:lnTo>
                  <a:pt x="143959" y="247003"/>
                </a:lnTo>
                <a:lnTo>
                  <a:pt x="118234" y="213804"/>
                </a:lnTo>
                <a:lnTo>
                  <a:pt x="104510" y="182606"/>
                </a:lnTo>
                <a:lnTo>
                  <a:pt x="100454" y="150241"/>
                </a:lnTo>
                <a:lnTo>
                  <a:pt x="103718" y="121904"/>
                </a:lnTo>
                <a:lnTo>
                  <a:pt x="113233" y="102901"/>
                </a:lnTo>
                <a:lnTo>
                  <a:pt x="128582" y="92233"/>
                </a:lnTo>
                <a:lnTo>
                  <a:pt x="149349" y="88900"/>
                </a:lnTo>
                <a:lnTo>
                  <a:pt x="279624" y="88900"/>
                </a:lnTo>
                <a:lnTo>
                  <a:pt x="267400" y="58375"/>
                </a:lnTo>
                <a:lnTo>
                  <a:pt x="238468" y="26399"/>
                </a:lnTo>
                <a:lnTo>
                  <a:pt x="198186" y="6713"/>
                </a:lnTo>
                <a:lnTo>
                  <a:pt x="146681" y="0"/>
                </a:lnTo>
                <a:close/>
              </a:path>
              <a:path w="292100" h="636905">
                <a:moveTo>
                  <a:pt x="279624" y="88900"/>
                </a:moveTo>
                <a:lnTo>
                  <a:pt x="149349" y="88900"/>
                </a:lnTo>
                <a:lnTo>
                  <a:pt x="170115" y="92233"/>
                </a:lnTo>
                <a:lnTo>
                  <a:pt x="185465" y="102901"/>
                </a:lnTo>
                <a:lnTo>
                  <a:pt x="194980" y="121904"/>
                </a:lnTo>
                <a:lnTo>
                  <a:pt x="198244" y="150241"/>
                </a:lnTo>
                <a:lnTo>
                  <a:pt x="198244" y="176022"/>
                </a:lnTo>
                <a:lnTo>
                  <a:pt x="290699" y="176022"/>
                </a:lnTo>
                <a:lnTo>
                  <a:pt x="290699" y="156464"/>
                </a:lnTo>
                <a:lnTo>
                  <a:pt x="284853" y="101957"/>
                </a:lnTo>
                <a:lnTo>
                  <a:pt x="279624" y="88900"/>
                </a:lnTo>
                <a:close/>
              </a:path>
            </a:pathLst>
          </a:custGeom>
          <a:solidFill>
            <a:srgbClr val="FFF212"/>
          </a:solidFill>
        </p:spPr>
        <p:txBody>
          <a:bodyPr wrap="square" lIns="0" tIns="0" rIns="0" bIns="0" rtlCol="0"/>
          <a:lstStyle/>
          <a:p>
            <a:endParaRPr/>
          </a:p>
        </p:txBody>
      </p:sp>
      <p:sp>
        <p:nvSpPr>
          <p:cNvPr id="42" name="object 42"/>
          <p:cNvSpPr/>
          <p:nvPr/>
        </p:nvSpPr>
        <p:spPr>
          <a:xfrm>
            <a:off x="563486" y="2267597"/>
            <a:ext cx="185173" cy="65005"/>
          </a:xfrm>
          <a:custGeom>
            <a:avLst/>
            <a:gdLst/>
            <a:ahLst/>
            <a:cxnLst/>
            <a:rect l="l" t="t" r="r" b="b"/>
            <a:pathLst>
              <a:path w="266700" h="88900">
                <a:moveTo>
                  <a:pt x="0" y="88900"/>
                </a:moveTo>
                <a:lnTo>
                  <a:pt x="266698" y="88900"/>
                </a:lnTo>
                <a:lnTo>
                  <a:pt x="266698" y="0"/>
                </a:lnTo>
                <a:lnTo>
                  <a:pt x="0" y="0"/>
                </a:lnTo>
                <a:lnTo>
                  <a:pt x="0" y="88900"/>
                </a:lnTo>
                <a:close/>
              </a:path>
            </a:pathLst>
          </a:custGeom>
          <a:solidFill>
            <a:srgbClr val="FFF212"/>
          </a:solidFill>
        </p:spPr>
        <p:txBody>
          <a:bodyPr wrap="square" lIns="0" tIns="0" rIns="0" bIns="0" rtlCol="0"/>
          <a:lstStyle/>
          <a:p>
            <a:endParaRPr/>
          </a:p>
        </p:txBody>
      </p:sp>
      <p:sp>
        <p:nvSpPr>
          <p:cNvPr id="43" name="object 43"/>
          <p:cNvSpPr/>
          <p:nvPr/>
        </p:nvSpPr>
        <p:spPr>
          <a:xfrm>
            <a:off x="563486" y="2133873"/>
            <a:ext cx="67897" cy="133724"/>
          </a:xfrm>
          <a:custGeom>
            <a:avLst/>
            <a:gdLst/>
            <a:ahLst/>
            <a:cxnLst/>
            <a:rect l="l" t="t" r="r" b="b"/>
            <a:pathLst>
              <a:path w="97790" h="182880">
                <a:moveTo>
                  <a:pt x="0" y="182879"/>
                </a:moveTo>
                <a:lnTo>
                  <a:pt x="97790" y="182879"/>
                </a:lnTo>
                <a:lnTo>
                  <a:pt x="97790" y="0"/>
                </a:lnTo>
                <a:lnTo>
                  <a:pt x="0" y="0"/>
                </a:lnTo>
                <a:lnTo>
                  <a:pt x="0" y="182879"/>
                </a:lnTo>
                <a:close/>
              </a:path>
            </a:pathLst>
          </a:custGeom>
          <a:solidFill>
            <a:srgbClr val="FFF212"/>
          </a:solidFill>
        </p:spPr>
        <p:txBody>
          <a:bodyPr wrap="square" lIns="0" tIns="0" rIns="0" bIns="0" rtlCol="0"/>
          <a:lstStyle/>
          <a:p>
            <a:endParaRPr/>
          </a:p>
        </p:txBody>
      </p:sp>
      <p:sp>
        <p:nvSpPr>
          <p:cNvPr id="44" name="object 44"/>
          <p:cNvSpPr/>
          <p:nvPr/>
        </p:nvSpPr>
        <p:spPr>
          <a:xfrm>
            <a:off x="563486" y="2068868"/>
            <a:ext cx="161365" cy="65005"/>
          </a:xfrm>
          <a:custGeom>
            <a:avLst/>
            <a:gdLst/>
            <a:ahLst/>
            <a:cxnLst/>
            <a:rect l="l" t="t" r="r" b="b"/>
            <a:pathLst>
              <a:path w="232409" h="88900">
                <a:moveTo>
                  <a:pt x="0" y="88900"/>
                </a:moveTo>
                <a:lnTo>
                  <a:pt x="232026" y="88900"/>
                </a:lnTo>
                <a:lnTo>
                  <a:pt x="232026" y="0"/>
                </a:lnTo>
                <a:lnTo>
                  <a:pt x="0" y="0"/>
                </a:lnTo>
                <a:lnTo>
                  <a:pt x="0" y="88900"/>
                </a:lnTo>
                <a:close/>
              </a:path>
            </a:pathLst>
          </a:custGeom>
          <a:solidFill>
            <a:srgbClr val="FFF212"/>
          </a:solidFill>
        </p:spPr>
        <p:txBody>
          <a:bodyPr wrap="square" lIns="0" tIns="0" rIns="0" bIns="0" rtlCol="0"/>
          <a:lstStyle/>
          <a:p>
            <a:endParaRPr/>
          </a:p>
        </p:txBody>
      </p:sp>
      <p:sp>
        <p:nvSpPr>
          <p:cNvPr id="45" name="object 45"/>
          <p:cNvSpPr/>
          <p:nvPr/>
        </p:nvSpPr>
        <p:spPr>
          <a:xfrm>
            <a:off x="563486" y="1942573"/>
            <a:ext cx="67897" cy="126295"/>
          </a:xfrm>
          <a:custGeom>
            <a:avLst/>
            <a:gdLst/>
            <a:ahLst/>
            <a:cxnLst/>
            <a:rect l="l" t="t" r="r" b="b"/>
            <a:pathLst>
              <a:path w="97790" h="172719">
                <a:moveTo>
                  <a:pt x="0" y="172719"/>
                </a:moveTo>
                <a:lnTo>
                  <a:pt x="97790" y="172719"/>
                </a:lnTo>
                <a:lnTo>
                  <a:pt x="97790" y="0"/>
                </a:lnTo>
                <a:lnTo>
                  <a:pt x="0" y="0"/>
                </a:lnTo>
                <a:lnTo>
                  <a:pt x="0" y="172719"/>
                </a:lnTo>
                <a:close/>
              </a:path>
            </a:pathLst>
          </a:custGeom>
          <a:solidFill>
            <a:srgbClr val="FFF212"/>
          </a:solidFill>
        </p:spPr>
        <p:txBody>
          <a:bodyPr wrap="square" lIns="0" tIns="0" rIns="0" bIns="0" rtlCol="0"/>
          <a:lstStyle/>
          <a:p>
            <a:endParaRPr/>
          </a:p>
        </p:txBody>
      </p:sp>
      <p:sp>
        <p:nvSpPr>
          <p:cNvPr id="46" name="object 46"/>
          <p:cNvSpPr/>
          <p:nvPr/>
        </p:nvSpPr>
        <p:spPr>
          <a:xfrm>
            <a:off x="563486" y="1877569"/>
            <a:ext cx="185173" cy="65005"/>
          </a:xfrm>
          <a:custGeom>
            <a:avLst/>
            <a:gdLst/>
            <a:ahLst/>
            <a:cxnLst/>
            <a:rect l="l" t="t" r="r" b="b"/>
            <a:pathLst>
              <a:path w="266700" h="88900">
                <a:moveTo>
                  <a:pt x="0" y="88900"/>
                </a:moveTo>
                <a:lnTo>
                  <a:pt x="266698" y="88900"/>
                </a:lnTo>
                <a:lnTo>
                  <a:pt x="266698" y="0"/>
                </a:lnTo>
                <a:lnTo>
                  <a:pt x="0" y="0"/>
                </a:lnTo>
                <a:lnTo>
                  <a:pt x="0" y="88900"/>
                </a:lnTo>
                <a:close/>
              </a:path>
            </a:pathLst>
          </a:custGeom>
          <a:solidFill>
            <a:srgbClr val="FFF212"/>
          </a:solidFill>
        </p:spPr>
        <p:txBody>
          <a:bodyPr wrap="square" lIns="0" tIns="0" rIns="0" bIns="0" rtlCol="0"/>
          <a:lstStyle/>
          <a:p>
            <a:endParaRPr/>
          </a:p>
        </p:txBody>
      </p:sp>
      <p:sp>
        <p:nvSpPr>
          <p:cNvPr id="47" name="object 47"/>
          <p:cNvSpPr/>
          <p:nvPr/>
        </p:nvSpPr>
        <p:spPr>
          <a:xfrm>
            <a:off x="785074" y="1871960"/>
            <a:ext cx="202808" cy="465713"/>
          </a:xfrm>
          <a:custGeom>
            <a:avLst/>
            <a:gdLst/>
            <a:ahLst/>
            <a:cxnLst/>
            <a:rect l="l" t="t" r="r" b="b"/>
            <a:pathLst>
              <a:path w="292100" h="636905">
                <a:moveTo>
                  <a:pt x="145790" y="0"/>
                </a:moveTo>
                <a:lnTo>
                  <a:pt x="93762" y="6713"/>
                </a:lnTo>
                <a:lnTo>
                  <a:pt x="52997" y="26399"/>
                </a:lnTo>
                <a:lnTo>
                  <a:pt x="23668" y="58375"/>
                </a:lnTo>
                <a:lnTo>
                  <a:pt x="5945" y="101957"/>
                </a:lnTo>
                <a:lnTo>
                  <a:pt x="0" y="156464"/>
                </a:lnTo>
                <a:lnTo>
                  <a:pt x="0" y="480060"/>
                </a:lnTo>
                <a:lnTo>
                  <a:pt x="5945" y="534566"/>
                </a:lnTo>
                <a:lnTo>
                  <a:pt x="23668" y="578148"/>
                </a:lnTo>
                <a:lnTo>
                  <a:pt x="52997" y="610124"/>
                </a:lnTo>
                <a:lnTo>
                  <a:pt x="93762" y="629810"/>
                </a:lnTo>
                <a:lnTo>
                  <a:pt x="145790" y="636524"/>
                </a:lnTo>
                <a:lnTo>
                  <a:pt x="197822" y="629810"/>
                </a:lnTo>
                <a:lnTo>
                  <a:pt x="238588" y="610124"/>
                </a:lnTo>
                <a:lnTo>
                  <a:pt x="267918" y="578148"/>
                </a:lnTo>
                <a:lnTo>
                  <a:pt x="280692" y="546735"/>
                </a:lnTo>
                <a:lnTo>
                  <a:pt x="148470" y="546735"/>
                </a:lnTo>
                <a:lnTo>
                  <a:pt x="127422" y="543540"/>
                </a:lnTo>
                <a:lnTo>
                  <a:pt x="111459" y="533177"/>
                </a:lnTo>
                <a:lnTo>
                  <a:pt x="101332" y="514480"/>
                </a:lnTo>
                <a:lnTo>
                  <a:pt x="97790" y="486283"/>
                </a:lnTo>
                <a:lnTo>
                  <a:pt x="97790" y="150241"/>
                </a:lnTo>
                <a:lnTo>
                  <a:pt x="101332" y="121904"/>
                </a:lnTo>
                <a:lnTo>
                  <a:pt x="111459" y="102901"/>
                </a:lnTo>
                <a:lnTo>
                  <a:pt x="127422" y="92233"/>
                </a:lnTo>
                <a:lnTo>
                  <a:pt x="148470" y="88900"/>
                </a:lnTo>
                <a:lnTo>
                  <a:pt x="280331" y="88900"/>
                </a:lnTo>
                <a:lnTo>
                  <a:pt x="267918" y="58375"/>
                </a:lnTo>
                <a:lnTo>
                  <a:pt x="238588" y="26399"/>
                </a:lnTo>
                <a:lnTo>
                  <a:pt x="197822" y="6713"/>
                </a:lnTo>
                <a:lnTo>
                  <a:pt x="145790" y="0"/>
                </a:lnTo>
                <a:close/>
              </a:path>
              <a:path w="292100" h="636905">
                <a:moveTo>
                  <a:pt x="291586" y="397383"/>
                </a:moveTo>
                <a:lnTo>
                  <a:pt x="199143" y="397383"/>
                </a:lnTo>
                <a:lnTo>
                  <a:pt x="199143" y="486283"/>
                </a:lnTo>
                <a:lnTo>
                  <a:pt x="195599" y="514480"/>
                </a:lnTo>
                <a:lnTo>
                  <a:pt x="185470" y="533177"/>
                </a:lnTo>
                <a:lnTo>
                  <a:pt x="169509" y="543540"/>
                </a:lnTo>
                <a:lnTo>
                  <a:pt x="148470" y="546735"/>
                </a:lnTo>
                <a:lnTo>
                  <a:pt x="280692" y="546735"/>
                </a:lnTo>
                <a:lnTo>
                  <a:pt x="285641" y="534566"/>
                </a:lnTo>
                <a:lnTo>
                  <a:pt x="291586" y="480060"/>
                </a:lnTo>
                <a:lnTo>
                  <a:pt x="291586" y="397383"/>
                </a:lnTo>
                <a:close/>
              </a:path>
              <a:path w="292100" h="636905">
                <a:moveTo>
                  <a:pt x="280331" y="88900"/>
                </a:moveTo>
                <a:lnTo>
                  <a:pt x="148470" y="88900"/>
                </a:lnTo>
                <a:lnTo>
                  <a:pt x="169509" y="92233"/>
                </a:lnTo>
                <a:lnTo>
                  <a:pt x="185470" y="102901"/>
                </a:lnTo>
                <a:lnTo>
                  <a:pt x="195599" y="121904"/>
                </a:lnTo>
                <a:lnTo>
                  <a:pt x="199143" y="150241"/>
                </a:lnTo>
                <a:lnTo>
                  <a:pt x="199143" y="216916"/>
                </a:lnTo>
                <a:lnTo>
                  <a:pt x="291586" y="216916"/>
                </a:lnTo>
                <a:lnTo>
                  <a:pt x="291586" y="156464"/>
                </a:lnTo>
                <a:lnTo>
                  <a:pt x="285641" y="101957"/>
                </a:lnTo>
                <a:lnTo>
                  <a:pt x="280331" y="88900"/>
                </a:lnTo>
                <a:close/>
              </a:path>
            </a:pathLst>
          </a:custGeom>
          <a:solidFill>
            <a:srgbClr val="FFF212"/>
          </a:solidFill>
        </p:spPr>
        <p:txBody>
          <a:bodyPr wrap="square" lIns="0" tIns="0" rIns="0" bIns="0" rtlCol="0"/>
          <a:lstStyle/>
          <a:p>
            <a:endParaRPr/>
          </a:p>
        </p:txBody>
      </p:sp>
      <p:sp>
        <p:nvSpPr>
          <p:cNvPr id="48" name="object 48"/>
          <p:cNvSpPr/>
          <p:nvPr/>
        </p:nvSpPr>
        <p:spPr>
          <a:xfrm>
            <a:off x="1080112" y="1942165"/>
            <a:ext cx="67897" cy="390028"/>
          </a:xfrm>
          <a:custGeom>
            <a:avLst/>
            <a:gdLst/>
            <a:ahLst/>
            <a:cxnLst/>
            <a:rect l="l" t="t" r="r" b="b"/>
            <a:pathLst>
              <a:path w="97789" h="533400">
                <a:moveTo>
                  <a:pt x="97790" y="0"/>
                </a:moveTo>
                <a:lnTo>
                  <a:pt x="0" y="0"/>
                </a:lnTo>
                <a:lnTo>
                  <a:pt x="0" y="533399"/>
                </a:lnTo>
                <a:lnTo>
                  <a:pt x="97790" y="533399"/>
                </a:lnTo>
                <a:lnTo>
                  <a:pt x="97790" y="0"/>
                </a:lnTo>
                <a:close/>
              </a:path>
            </a:pathLst>
          </a:custGeom>
          <a:solidFill>
            <a:srgbClr val="FFF212"/>
          </a:solidFill>
        </p:spPr>
        <p:txBody>
          <a:bodyPr wrap="square" lIns="0" tIns="0" rIns="0" bIns="0" rtlCol="0"/>
          <a:lstStyle/>
          <a:p>
            <a:endParaRPr/>
          </a:p>
        </p:txBody>
      </p:sp>
      <p:sp>
        <p:nvSpPr>
          <p:cNvPr id="49" name="object 49"/>
          <p:cNvSpPr/>
          <p:nvPr/>
        </p:nvSpPr>
        <p:spPr>
          <a:xfrm>
            <a:off x="1009129" y="1877160"/>
            <a:ext cx="209862" cy="65005"/>
          </a:xfrm>
          <a:custGeom>
            <a:avLst/>
            <a:gdLst/>
            <a:ahLst/>
            <a:cxnLst/>
            <a:rect l="l" t="t" r="r" b="b"/>
            <a:pathLst>
              <a:path w="302260" h="88900">
                <a:moveTo>
                  <a:pt x="302259" y="0"/>
                </a:moveTo>
                <a:lnTo>
                  <a:pt x="0" y="0"/>
                </a:lnTo>
                <a:lnTo>
                  <a:pt x="0" y="88900"/>
                </a:lnTo>
                <a:lnTo>
                  <a:pt x="302259" y="88900"/>
                </a:lnTo>
                <a:lnTo>
                  <a:pt x="302259" y="0"/>
                </a:lnTo>
                <a:close/>
              </a:path>
            </a:pathLst>
          </a:custGeom>
          <a:solidFill>
            <a:srgbClr val="FFF212"/>
          </a:solidFill>
        </p:spPr>
        <p:txBody>
          <a:bodyPr wrap="square" lIns="0" tIns="0" rIns="0" bIns="0" rtlCol="0"/>
          <a:lstStyle/>
          <a:p>
            <a:endParaRPr/>
          </a:p>
        </p:txBody>
      </p:sp>
      <p:sp>
        <p:nvSpPr>
          <p:cNvPr id="50" name="object 50"/>
          <p:cNvSpPr/>
          <p:nvPr/>
        </p:nvSpPr>
        <p:spPr>
          <a:xfrm>
            <a:off x="1243064" y="1871960"/>
            <a:ext cx="206335" cy="465713"/>
          </a:xfrm>
          <a:custGeom>
            <a:avLst/>
            <a:gdLst/>
            <a:ahLst/>
            <a:cxnLst/>
            <a:rect l="l" t="t" r="r" b="b"/>
            <a:pathLst>
              <a:path w="297180" h="636905">
                <a:moveTo>
                  <a:pt x="148462" y="0"/>
                </a:moveTo>
                <a:lnTo>
                  <a:pt x="96154" y="6713"/>
                </a:lnTo>
                <a:lnTo>
                  <a:pt x="54726" y="26399"/>
                </a:lnTo>
                <a:lnTo>
                  <a:pt x="24607" y="58375"/>
                </a:lnTo>
                <a:lnTo>
                  <a:pt x="6223" y="101957"/>
                </a:lnTo>
                <a:lnTo>
                  <a:pt x="0" y="156464"/>
                </a:lnTo>
                <a:lnTo>
                  <a:pt x="0" y="480060"/>
                </a:lnTo>
                <a:lnTo>
                  <a:pt x="6223" y="534566"/>
                </a:lnTo>
                <a:lnTo>
                  <a:pt x="24607" y="578148"/>
                </a:lnTo>
                <a:lnTo>
                  <a:pt x="54726" y="610124"/>
                </a:lnTo>
                <a:lnTo>
                  <a:pt x="96154" y="629810"/>
                </a:lnTo>
                <a:lnTo>
                  <a:pt x="148462" y="636524"/>
                </a:lnTo>
                <a:lnTo>
                  <a:pt x="200771" y="629810"/>
                </a:lnTo>
                <a:lnTo>
                  <a:pt x="242199" y="610124"/>
                </a:lnTo>
                <a:lnTo>
                  <a:pt x="272318" y="578148"/>
                </a:lnTo>
                <a:lnTo>
                  <a:pt x="285194" y="547624"/>
                </a:lnTo>
                <a:lnTo>
                  <a:pt x="148462" y="547624"/>
                </a:lnTo>
                <a:lnTo>
                  <a:pt x="127418" y="544290"/>
                </a:lnTo>
                <a:lnTo>
                  <a:pt x="111458" y="533622"/>
                </a:lnTo>
                <a:lnTo>
                  <a:pt x="101332" y="514619"/>
                </a:lnTo>
                <a:lnTo>
                  <a:pt x="97789" y="486283"/>
                </a:lnTo>
                <a:lnTo>
                  <a:pt x="97789" y="150241"/>
                </a:lnTo>
                <a:lnTo>
                  <a:pt x="101332" y="121904"/>
                </a:lnTo>
                <a:lnTo>
                  <a:pt x="111458" y="102901"/>
                </a:lnTo>
                <a:lnTo>
                  <a:pt x="127418" y="92233"/>
                </a:lnTo>
                <a:lnTo>
                  <a:pt x="148462" y="88900"/>
                </a:lnTo>
                <a:lnTo>
                  <a:pt x="285194" y="88900"/>
                </a:lnTo>
                <a:lnTo>
                  <a:pt x="272318" y="58375"/>
                </a:lnTo>
                <a:lnTo>
                  <a:pt x="242199" y="26399"/>
                </a:lnTo>
                <a:lnTo>
                  <a:pt x="200771" y="6713"/>
                </a:lnTo>
                <a:lnTo>
                  <a:pt x="148462" y="0"/>
                </a:lnTo>
                <a:close/>
              </a:path>
              <a:path w="297180" h="636905">
                <a:moveTo>
                  <a:pt x="285194" y="88900"/>
                </a:moveTo>
                <a:lnTo>
                  <a:pt x="148462" y="88900"/>
                </a:lnTo>
                <a:lnTo>
                  <a:pt x="169507" y="92233"/>
                </a:lnTo>
                <a:lnTo>
                  <a:pt x="185467" y="102901"/>
                </a:lnTo>
                <a:lnTo>
                  <a:pt x="195593" y="121904"/>
                </a:lnTo>
                <a:lnTo>
                  <a:pt x="199135" y="150241"/>
                </a:lnTo>
                <a:lnTo>
                  <a:pt x="199135" y="486283"/>
                </a:lnTo>
                <a:lnTo>
                  <a:pt x="195593" y="514619"/>
                </a:lnTo>
                <a:lnTo>
                  <a:pt x="185467" y="533622"/>
                </a:lnTo>
                <a:lnTo>
                  <a:pt x="169507" y="544290"/>
                </a:lnTo>
                <a:lnTo>
                  <a:pt x="148462" y="547624"/>
                </a:lnTo>
                <a:lnTo>
                  <a:pt x="285194" y="547624"/>
                </a:lnTo>
                <a:lnTo>
                  <a:pt x="290702" y="534566"/>
                </a:lnTo>
                <a:lnTo>
                  <a:pt x="296925" y="480060"/>
                </a:lnTo>
                <a:lnTo>
                  <a:pt x="296925" y="156464"/>
                </a:lnTo>
                <a:lnTo>
                  <a:pt x="290702" y="101957"/>
                </a:lnTo>
                <a:lnTo>
                  <a:pt x="285194" y="88900"/>
                </a:lnTo>
                <a:close/>
              </a:path>
            </a:pathLst>
          </a:custGeom>
          <a:solidFill>
            <a:srgbClr val="FFF212"/>
          </a:solidFill>
        </p:spPr>
        <p:txBody>
          <a:bodyPr wrap="square" lIns="0" tIns="0" rIns="0" bIns="0" rtlCol="0"/>
          <a:lstStyle/>
          <a:p>
            <a:endParaRPr/>
          </a:p>
        </p:txBody>
      </p:sp>
      <p:sp>
        <p:nvSpPr>
          <p:cNvPr id="51" name="object 51"/>
          <p:cNvSpPr/>
          <p:nvPr/>
        </p:nvSpPr>
        <p:spPr>
          <a:xfrm>
            <a:off x="1493047" y="1877160"/>
            <a:ext cx="211185" cy="455033"/>
          </a:xfrm>
          <a:custGeom>
            <a:avLst/>
            <a:gdLst/>
            <a:ahLst/>
            <a:cxnLst/>
            <a:rect l="l" t="t" r="r" b="b"/>
            <a:pathLst>
              <a:path w="304164" h="622300">
                <a:moveTo>
                  <a:pt x="147574" y="0"/>
                </a:moveTo>
                <a:lnTo>
                  <a:pt x="0" y="0"/>
                </a:lnTo>
                <a:lnTo>
                  <a:pt x="0" y="622299"/>
                </a:lnTo>
                <a:lnTo>
                  <a:pt x="97789" y="622299"/>
                </a:lnTo>
                <a:lnTo>
                  <a:pt x="97789" y="368934"/>
                </a:lnTo>
                <a:lnTo>
                  <a:pt x="279450" y="368934"/>
                </a:lnTo>
                <a:lnTo>
                  <a:pt x="279257" y="368268"/>
                </a:lnTo>
                <a:lnTo>
                  <a:pt x="259240" y="339209"/>
                </a:lnTo>
                <a:lnTo>
                  <a:pt x="228472" y="319150"/>
                </a:lnTo>
                <a:lnTo>
                  <a:pt x="228472" y="317372"/>
                </a:lnTo>
                <a:lnTo>
                  <a:pt x="256851" y="298162"/>
                </a:lnTo>
                <a:lnTo>
                  <a:pt x="270189" y="280034"/>
                </a:lnTo>
                <a:lnTo>
                  <a:pt x="97789" y="280034"/>
                </a:lnTo>
                <a:lnTo>
                  <a:pt x="97789" y="88900"/>
                </a:lnTo>
                <a:lnTo>
                  <a:pt x="286122" y="88900"/>
                </a:lnTo>
                <a:lnTo>
                  <a:pt x="270661" y="51270"/>
                </a:lnTo>
                <a:lnTo>
                  <a:pt x="242362" y="22729"/>
                </a:lnTo>
                <a:lnTo>
                  <a:pt x="201561" y="5668"/>
                </a:lnTo>
                <a:lnTo>
                  <a:pt x="147574" y="0"/>
                </a:lnTo>
                <a:close/>
              </a:path>
              <a:path w="304164" h="622300">
                <a:moveTo>
                  <a:pt x="279450" y="368934"/>
                </a:moveTo>
                <a:lnTo>
                  <a:pt x="131571" y="368934"/>
                </a:lnTo>
                <a:lnTo>
                  <a:pt x="160325" y="373171"/>
                </a:lnTo>
                <a:lnTo>
                  <a:pt x="180244" y="386826"/>
                </a:lnTo>
                <a:lnTo>
                  <a:pt x="191829" y="411315"/>
                </a:lnTo>
                <a:lnTo>
                  <a:pt x="195580" y="448055"/>
                </a:lnTo>
                <a:lnTo>
                  <a:pt x="195598" y="546734"/>
                </a:lnTo>
                <a:lnTo>
                  <a:pt x="196218" y="576919"/>
                </a:lnTo>
                <a:lnTo>
                  <a:pt x="198024" y="597074"/>
                </a:lnTo>
                <a:lnTo>
                  <a:pt x="200830" y="610729"/>
                </a:lnTo>
                <a:lnTo>
                  <a:pt x="204469" y="622299"/>
                </a:lnTo>
                <a:lnTo>
                  <a:pt x="304038" y="622299"/>
                </a:lnTo>
                <a:lnTo>
                  <a:pt x="298245" y="604992"/>
                </a:lnTo>
                <a:lnTo>
                  <a:pt x="295036" y="587184"/>
                </a:lnTo>
                <a:lnTo>
                  <a:pt x="293661" y="568043"/>
                </a:lnTo>
                <a:lnTo>
                  <a:pt x="293369" y="546734"/>
                </a:lnTo>
                <a:lnTo>
                  <a:pt x="293369" y="450722"/>
                </a:lnTo>
                <a:lnTo>
                  <a:pt x="290105" y="405661"/>
                </a:lnTo>
                <a:lnTo>
                  <a:pt x="279450" y="368934"/>
                </a:lnTo>
                <a:close/>
              </a:path>
              <a:path w="304164" h="622300">
                <a:moveTo>
                  <a:pt x="286122" y="88900"/>
                </a:moveTo>
                <a:lnTo>
                  <a:pt x="144906" y="88900"/>
                </a:lnTo>
                <a:lnTo>
                  <a:pt x="167312" y="92650"/>
                </a:lnTo>
                <a:lnTo>
                  <a:pt x="182800" y="104235"/>
                </a:lnTo>
                <a:lnTo>
                  <a:pt x="191787" y="124154"/>
                </a:lnTo>
                <a:lnTo>
                  <a:pt x="194690" y="152907"/>
                </a:lnTo>
                <a:lnTo>
                  <a:pt x="194690" y="214249"/>
                </a:lnTo>
                <a:lnTo>
                  <a:pt x="190648" y="245530"/>
                </a:lnTo>
                <a:lnTo>
                  <a:pt x="179022" y="265810"/>
                </a:lnTo>
                <a:lnTo>
                  <a:pt x="160561" y="276756"/>
                </a:lnTo>
                <a:lnTo>
                  <a:pt x="136016" y="280034"/>
                </a:lnTo>
                <a:lnTo>
                  <a:pt x="270189" y="280034"/>
                </a:lnTo>
                <a:lnTo>
                  <a:pt x="276812" y="271033"/>
                </a:lnTo>
                <a:lnTo>
                  <a:pt x="288605" y="235737"/>
                </a:lnTo>
                <a:lnTo>
                  <a:pt x="292481" y="192024"/>
                </a:lnTo>
                <a:lnTo>
                  <a:pt x="292481" y="143128"/>
                </a:lnTo>
                <a:lnTo>
                  <a:pt x="287139" y="91374"/>
                </a:lnTo>
                <a:lnTo>
                  <a:pt x="286122" y="88900"/>
                </a:lnTo>
                <a:close/>
              </a:path>
            </a:pathLst>
          </a:custGeom>
          <a:solidFill>
            <a:srgbClr val="FFF212"/>
          </a:solidFill>
        </p:spPr>
        <p:txBody>
          <a:bodyPr wrap="square" lIns="0" tIns="0" rIns="0" bIns="0" rtlCol="0"/>
          <a:lstStyle/>
          <a:p>
            <a:endParaRPr/>
          </a:p>
        </p:txBody>
      </p:sp>
      <p:sp>
        <p:nvSpPr>
          <p:cNvPr id="52" name="object 52"/>
          <p:cNvSpPr/>
          <p:nvPr/>
        </p:nvSpPr>
        <p:spPr>
          <a:xfrm>
            <a:off x="1836850" y="1877160"/>
            <a:ext cx="67897" cy="455033"/>
          </a:xfrm>
          <a:custGeom>
            <a:avLst/>
            <a:gdLst/>
            <a:ahLst/>
            <a:cxnLst/>
            <a:rect l="l" t="t" r="r" b="b"/>
            <a:pathLst>
              <a:path w="97789" h="622300">
                <a:moveTo>
                  <a:pt x="0" y="622299"/>
                </a:moveTo>
                <a:lnTo>
                  <a:pt x="97790" y="622299"/>
                </a:lnTo>
                <a:lnTo>
                  <a:pt x="97790" y="0"/>
                </a:lnTo>
                <a:lnTo>
                  <a:pt x="0" y="0"/>
                </a:lnTo>
                <a:lnTo>
                  <a:pt x="0" y="622299"/>
                </a:lnTo>
                <a:close/>
              </a:path>
            </a:pathLst>
          </a:custGeom>
          <a:solidFill>
            <a:srgbClr val="FFF212"/>
          </a:solidFill>
        </p:spPr>
        <p:txBody>
          <a:bodyPr wrap="square" lIns="0" tIns="0" rIns="0" bIns="0" rtlCol="0"/>
          <a:lstStyle/>
          <a:p>
            <a:endParaRPr/>
          </a:p>
        </p:txBody>
      </p:sp>
      <p:sp>
        <p:nvSpPr>
          <p:cNvPr id="53" name="object 53"/>
          <p:cNvSpPr/>
          <p:nvPr/>
        </p:nvSpPr>
        <p:spPr>
          <a:xfrm>
            <a:off x="1953510" y="1877160"/>
            <a:ext cx="215594" cy="455033"/>
          </a:xfrm>
          <a:custGeom>
            <a:avLst/>
            <a:gdLst/>
            <a:ahLst/>
            <a:cxnLst/>
            <a:rect l="l" t="t" r="r" b="b"/>
            <a:pathLst>
              <a:path w="310514" h="622300">
                <a:moveTo>
                  <a:pt x="122681" y="0"/>
                </a:moveTo>
                <a:lnTo>
                  <a:pt x="0" y="0"/>
                </a:lnTo>
                <a:lnTo>
                  <a:pt x="0" y="622299"/>
                </a:lnTo>
                <a:lnTo>
                  <a:pt x="88011" y="622299"/>
                </a:lnTo>
                <a:lnTo>
                  <a:pt x="88011" y="171576"/>
                </a:lnTo>
                <a:lnTo>
                  <a:pt x="168135" y="171576"/>
                </a:lnTo>
                <a:lnTo>
                  <a:pt x="122681" y="0"/>
                </a:lnTo>
                <a:close/>
              </a:path>
              <a:path w="310514" h="622300">
                <a:moveTo>
                  <a:pt x="168135" y="171576"/>
                </a:moveTo>
                <a:lnTo>
                  <a:pt x="89788" y="171576"/>
                </a:lnTo>
                <a:lnTo>
                  <a:pt x="209803" y="622299"/>
                </a:lnTo>
                <a:lnTo>
                  <a:pt x="310261" y="622299"/>
                </a:lnTo>
                <a:lnTo>
                  <a:pt x="310261" y="372490"/>
                </a:lnTo>
                <a:lnTo>
                  <a:pt x="221361" y="372490"/>
                </a:lnTo>
                <a:lnTo>
                  <a:pt x="168135" y="171576"/>
                </a:lnTo>
                <a:close/>
              </a:path>
              <a:path w="310514" h="622300">
                <a:moveTo>
                  <a:pt x="310261" y="0"/>
                </a:moveTo>
                <a:lnTo>
                  <a:pt x="223138" y="0"/>
                </a:lnTo>
                <a:lnTo>
                  <a:pt x="223138" y="372490"/>
                </a:lnTo>
                <a:lnTo>
                  <a:pt x="310261" y="372490"/>
                </a:lnTo>
                <a:lnTo>
                  <a:pt x="310261" y="0"/>
                </a:lnTo>
                <a:close/>
              </a:path>
            </a:pathLst>
          </a:custGeom>
          <a:solidFill>
            <a:srgbClr val="FFF212"/>
          </a:solidFill>
        </p:spPr>
        <p:txBody>
          <a:bodyPr wrap="square" lIns="0" tIns="0" rIns="0" bIns="0" rtlCol="0"/>
          <a:lstStyle/>
          <a:p>
            <a:endParaRPr/>
          </a:p>
        </p:txBody>
      </p:sp>
      <p:sp>
        <p:nvSpPr>
          <p:cNvPr id="54" name="object 54"/>
          <p:cNvSpPr/>
          <p:nvPr/>
        </p:nvSpPr>
        <p:spPr>
          <a:xfrm>
            <a:off x="2313361" y="1877160"/>
            <a:ext cx="67897" cy="455033"/>
          </a:xfrm>
          <a:custGeom>
            <a:avLst/>
            <a:gdLst/>
            <a:ahLst/>
            <a:cxnLst/>
            <a:rect l="l" t="t" r="r" b="b"/>
            <a:pathLst>
              <a:path w="97789" h="622300">
                <a:moveTo>
                  <a:pt x="0" y="622299"/>
                </a:moveTo>
                <a:lnTo>
                  <a:pt x="97789" y="622299"/>
                </a:lnTo>
                <a:lnTo>
                  <a:pt x="97789" y="0"/>
                </a:lnTo>
                <a:lnTo>
                  <a:pt x="0" y="0"/>
                </a:lnTo>
                <a:lnTo>
                  <a:pt x="0" y="622299"/>
                </a:lnTo>
                <a:close/>
              </a:path>
            </a:pathLst>
          </a:custGeom>
          <a:solidFill>
            <a:srgbClr val="FFF212"/>
          </a:solidFill>
        </p:spPr>
        <p:txBody>
          <a:bodyPr wrap="square" lIns="0" tIns="0" rIns="0" bIns="0" rtlCol="0"/>
          <a:lstStyle/>
          <a:p>
            <a:endParaRPr/>
          </a:p>
        </p:txBody>
      </p:sp>
      <p:sp>
        <p:nvSpPr>
          <p:cNvPr id="55" name="object 55"/>
          <p:cNvSpPr/>
          <p:nvPr/>
        </p:nvSpPr>
        <p:spPr>
          <a:xfrm>
            <a:off x="2430020" y="1877160"/>
            <a:ext cx="215594" cy="455033"/>
          </a:xfrm>
          <a:custGeom>
            <a:avLst/>
            <a:gdLst/>
            <a:ahLst/>
            <a:cxnLst/>
            <a:rect l="l" t="t" r="r" b="b"/>
            <a:pathLst>
              <a:path w="310514" h="622300">
                <a:moveTo>
                  <a:pt x="122681" y="0"/>
                </a:moveTo>
                <a:lnTo>
                  <a:pt x="0" y="0"/>
                </a:lnTo>
                <a:lnTo>
                  <a:pt x="0" y="622299"/>
                </a:lnTo>
                <a:lnTo>
                  <a:pt x="87998" y="622299"/>
                </a:lnTo>
                <a:lnTo>
                  <a:pt x="87998" y="171576"/>
                </a:lnTo>
                <a:lnTo>
                  <a:pt x="168129" y="171576"/>
                </a:lnTo>
                <a:lnTo>
                  <a:pt x="122681" y="0"/>
                </a:lnTo>
                <a:close/>
              </a:path>
              <a:path w="310514" h="622300">
                <a:moveTo>
                  <a:pt x="168129" y="171576"/>
                </a:moveTo>
                <a:lnTo>
                  <a:pt x="89776" y="171576"/>
                </a:lnTo>
                <a:lnTo>
                  <a:pt x="209803" y="622299"/>
                </a:lnTo>
                <a:lnTo>
                  <a:pt x="310248" y="622299"/>
                </a:lnTo>
                <a:lnTo>
                  <a:pt x="310248" y="372490"/>
                </a:lnTo>
                <a:lnTo>
                  <a:pt x="221348" y="372490"/>
                </a:lnTo>
                <a:lnTo>
                  <a:pt x="168129" y="171576"/>
                </a:lnTo>
                <a:close/>
              </a:path>
              <a:path w="310514" h="622300">
                <a:moveTo>
                  <a:pt x="310248" y="0"/>
                </a:moveTo>
                <a:lnTo>
                  <a:pt x="223138" y="0"/>
                </a:lnTo>
                <a:lnTo>
                  <a:pt x="223138" y="372490"/>
                </a:lnTo>
                <a:lnTo>
                  <a:pt x="310248" y="372490"/>
                </a:lnTo>
                <a:lnTo>
                  <a:pt x="310248" y="0"/>
                </a:lnTo>
                <a:close/>
              </a:path>
            </a:pathLst>
          </a:custGeom>
          <a:solidFill>
            <a:srgbClr val="FFF212"/>
          </a:solidFill>
        </p:spPr>
        <p:txBody>
          <a:bodyPr wrap="square" lIns="0" tIns="0" rIns="0" bIns="0" rtlCol="0"/>
          <a:lstStyle/>
          <a:p>
            <a:endParaRPr/>
          </a:p>
        </p:txBody>
      </p:sp>
      <p:sp>
        <p:nvSpPr>
          <p:cNvPr id="56" name="object 56"/>
          <p:cNvSpPr/>
          <p:nvPr/>
        </p:nvSpPr>
        <p:spPr>
          <a:xfrm>
            <a:off x="2694190" y="1877160"/>
            <a:ext cx="208981" cy="455033"/>
          </a:xfrm>
          <a:custGeom>
            <a:avLst/>
            <a:gdLst/>
            <a:ahLst/>
            <a:cxnLst/>
            <a:rect l="l" t="t" r="r" b="b"/>
            <a:pathLst>
              <a:path w="300989" h="622300">
                <a:moveTo>
                  <a:pt x="154686" y="0"/>
                </a:moveTo>
                <a:lnTo>
                  <a:pt x="0" y="0"/>
                </a:lnTo>
                <a:lnTo>
                  <a:pt x="0" y="622299"/>
                </a:lnTo>
                <a:lnTo>
                  <a:pt x="154686" y="622299"/>
                </a:lnTo>
                <a:lnTo>
                  <a:pt x="207400" y="615863"/>
                </a:lnTo>
                <a:lnTo>
                  <a:pt x="248251" y="596839"/>
                </a:lnTo>
                <a:lnTo>
                  <a:pt x="277325" y="565652"/>
                </a:lnTo>
                <a:lnTo>
                  <a:pt x="290386" y="533399"/>
                </a:lnTo>
                <a:lnTo>
                  <a:pt x="97790" y="533399"/>
                </a:lnTo>
                <a:lnTo>
                  <a:pt x="97790" y="88900"/>
                </a:lnTo>
                <a:lnTo>
                  <a:pt x="290386" y="88900"/>
                </a:lnTo>
                <a:lnTo>
                  <a:pt x="277325" y="56647"/>
                </a:lnTo>
                <a:lnTo>
                  <a:pt x="248251" y="25460"/>
                </a:lnTo>
                <a:lnTo>
                  <a:pt x="207400" y="6436"/>
                </a:lnTo>
                <a:lnTo>
                  <a:pt x="154686" y="0"/>
                </a:lnTo>
                <a:close/>
              </a:path>
              <a:path w="300989" h="622300">
                <a:moveTo>
                  <a:pt x="290386" y="88900"/>
                </a:moveTo>
                <a:lnTo>
                  <a:pt x="152908" y="88900"/>
                </a:lnTo>
                <a:lnTo>
                  <a:pt x="173813" y="92094"/>
                </a:lnTo>
                <a:lnTo>
                  <a:pt x="189468" y="102457"/>
                </a:lnTo>
                <a:lnTo>
                  <a:pt x="199288" y="121154"/>
                </a:lnTo>
                <a:lnTo>
                  <a:pt x="202692" y="149351"/>
                </a:lnTo>
                <a:lnTo>
                  <a:pt x="202692" y="472947"/>
                </a:lnTo>
                <a:lnTo>
                  <a:pt x="199288" y="501145"/>
                </a:lnTo>
                <a:lnTo>
                  <a:pt x="189468" y="519842"/>
                </a:lnTo>
                <a:lnTo>
                  <a:pt x="173813" y="530205"/>
                </a:lnTo>
                <a:lnTo>
                  <a:pt x="152908" y="533399"/>
                </a:lnTo>
                <a:lnTo>
                  <a:pt x="290386" y="533399"/>
                </a:lnTo>
                <a:lnTo>
                  <a:pt x="294707" y="522731"/>
                </a:lnTo>
                <a:lnTo>
                  <a:pt x="300482" y="468502"/>
                </a:lnTo>
                <a:lnTo>
                  <a:pt x="300482" y="153797"/>
                </a:lnTo>
                <a:lnTo>
                  <a:pt x="294707" y="99568"/>
                </a:lnTo>
                <a:lnTo>
                  <a:pt x="290386" y="88900"/>
                </a:lnTo>
                <a:close/>
              </a:path>
            </a:pathLst>
          </a:custGeom>
          <a:solidFill>
            <a:srgbClr val="FFF212"/>
          </a:solidFill>
        </p:spPr>
        <p:txBody>
          <a:bodyPr wrap="square" lIns="0" tIns="0" rIns="0" bIns="0" rtlCol="0"/>
          <a:lstStyle/>
          <a:p>
            <a:endParaRPr/>
          </a:p>
        </p:txBody>
      </p:sp>
      <p:sp>
        <p:nvSpPr>
          <p:cNvPr id="57" name="object 57"/>
          <p:cNvSpPr/>
          <p:nvPr/>
        </p:nvSpPr>
        <p:spPr>
          <a:xfrm>
            <a:off x="2946025" y="1877160"/>
            <a:ext cx="67897" cy="455033"/>
          </a:xfrm>
          <a:custGeom>
            <a:avLst/>
            <a:gdLst/>
            <a:ahLst/>
            <a:cxnLst/>
            <a:rect l="l" t="t" r="r" b="b"/>
            <a:pathLst>
              <a:path w="97789" h="622300">
                <a:moveTo>
                  <a:pt x="0" y="622299"/>
                </a:moveTo>
                <a:lnTo>
                  <a:pt x="97790" y="622299"/>
                </a:lnTo>
                <a:lnTo>
                  <a:pt x="97790" y="0"/>
                </a:lnTo>
                <a:lnTo>
                  <a:pt x="0" y="0"/>
                </a:lnTo>
                <a:lnTo>
                  <a:pt x="0" y="622299"/>
                </a:lnTo>
                <a:close/>
              </a:path>
            </a:pathLst>
          </a:custGeom>
          <a:solidFill>
            <a:srgbClr val="FFF212"/>
          </a:solidFill>
        </p:spPr>
        <p:txBody>
          <a:bodyPr wrap="square" lIns="0" tIns="0" rIns="0" bIns="0" rtlCol="0"/>
          <a:lstStyle/>
          <a:p>
            <a:endParaRPr/>
          </a:p>
        </p:txBody>
      </p:sp>
      <p:sp>
        <p:nvSpPr>
          <p:cNvPr id="58" name="object 58"/>
          <p:cNvSpPr/>
          <p:nvPr/>
        </p:nvSpPr>
        <p:spPr>
          <a:xfrm>
            <a:off x="3045402" y="1877160"/>
            <a:ext cx="237638" cy="455033"/>
          </a:xfrm>
          <a:custGeom>
            <a:avLst/>
            <a:gdLst/>
            <a:ahLst/>
            <a:cxnLst/>
            <a:rect l="l" t="t" r="r" b="b"/>
            <a:pathLst>
              <a:path w="342264" h="622300">
                <a:moveTo>
                  <a:pt x="242697" y="0"/>
                </a:moveTo>
                <a:lnTo>
                  <a:pt x="99567" y="0"/>
                </a:lnTo>
                <a:lnTo>
                  <a:pt x="0" y="622299"/>
                </a:lnTo>
                <a:lnTo>
                  <a:pt x="89788" y="622299"/>
                </a:lnTo>
                <a:lnTo>
                  <a:pt x="106679" y="509396"/>
                </a:lnTo>
                <a:lnTo>
                  <a:pt x="324200" y="509396"/>
                </a:lnTo>
                <a:lnTo>
                  <a:pt x="310687" y="424941"/>
                </a:lnTo>
                <a:lnTo>
                  <a:pt x="119125" y="424941"/>
                </a:lnTo>
                <a:lnTo>
                  <a:pt x="165353" y="110235"/>
                </a:lnTo>
                <a:lnTo>
                  <a:pt x="260334" y="110235"/>
                </a:lnTo>
                <a:lnTo>
                  <a:pt x="242697" y="0"/>
                </a:lnTo>
                <a:close/>
              </a:path>
              <a:path w="342264" h="622300">
                <a:moveTo>
                  <a:pt x="324200" y="509396"/>
                </a:moveTo>
                <a:lnTo>
                  <a:pt x="226694" y="509396"/>
                </a:lnTo>
                <a:lnTo>
                  <a:pt x="243586" y="622299"/>
                </a:lnTo>
                <a:lnTo>
                  <a:pt x="342264" y="622299"/>
                </a:lnTo>
                <a:lnTo>
                  <a:pt x="324200" y="509396"/>
                </a:lnTo>
                <a:close/>
              </a:path>
              <a:path w="342264" h="622300">
                <a:moveTo>
                  <a:pt x="260334" y="110235"/>
                </a:moveTo>
                <a:lnTo>
                  <a:pt x="167131" y="110235"/>
                </a:lnTo>
                <a:lnTo>
                  <a:pt x="213360" y="424941"/>
                </a:lnTo>
                <a:lnTo>
                  <a:pt x="310687" y="424941"/>
                </a:lnTo>
                <a:lnTo>
                  <a:pt x="260334" y="110235"/>
                </a:lnTo>
                <a:close/>
              </a:path>
            </a:pathLst>
          </a:custGeom>
          <a:solidFill>
            <a:srgbClr val="FFF212"/>
          </a:solidFill>
        </p:spPr>
        <p:txBody>
          <a:bodyPr wrap="square" lIns="0" tIns="0" rIns="0" bIns="0" rtlCol="0"/>
          <a:lstStyle/>
          <a:p>
            <a:endParaRPr/>
          </a:p>
        </p:txBody>
      </p:sp>
      <p:sp>
        <p:nvSpPr>
          <p:cNvPr id="59" name="object 59"/>
          <p:cNvSpPr/>
          <p:nvPr/>
        </p:nvSpPr>
        <p:spPr>
          <a:xfrm>
            <a:off x="296188" y="560313"/>
            <a:ext cx="8659024" cy="0"/>
          </a:xfrm>
          <a:custGeom>
            <a:avLst/>
            <a:gdLst/>
            <a:ahLst/>
            <a:cxnLst/>
            <a:rect l="l" t="t" r="r" b="b"/>
            <a:pathLst>
              <a:path w="12471400">
                <a:moveTo>
                  <a:pt x="0" y="0"/>
                </a:moveTo>
                <a:lnTo>
                  <a:pt x="12470891" y="0"/>
                </a:lnTo>
              </a:path>
            </a:pathLst>
          </a:custGeom>
          <a:ln w="54000">
            <a:solidFill>
              <a:srgbClr val="FFF212"/>
            </a:solidFill>
          </a:ln>
        </p:spPr>
        <p:txBody>
          <a:bodyPr wrap="square" lIns="0" tIns="0" rIns="0" bIns="0" rtlCol="0"/>
          <a:lstStyle/>
          <a:p>
            <a:endParaRPr/>
          </a:p>
        </p:txBody>
      </p:sp>
      <p:sp>
        <p:nvSpPr>
          <p:cNvPr id="60" name="object 60"/>
          <p:cNvSpPr/>
          <p:nvPr/>
        </p:nvSpPr>
        <p:spPr>
          <a:xfrm>
            <a:off x="323902" y="4081759"/>
            <a:ext cx="1537374" cy="1272236"/>
          </a:xfrm>
          <a:custGeom>
            <a:avLst/>
            <a:gdLst/>
            <a:ahLst/>
            <a:cxnLst/>
            <a:rect l="l" t="t" r="r" b="b"/>
            <a:pathLst>
              <a:path w="2214245" h="1739900">
                <a:moveTo>
                  <a:pt x="0" y="0"/>
                </a:moveTo>
                <a:lnTo>
                  <a:pt x="2213952" y="0"/>
                </a:lnTo>
                <a:lnTo>
                  <a:pt x="2213952" y="1739900"/>
                </a:lnTo>
                <a:lnTo>
                  <a:pt x="0" y="1739900"/>
                </a:lnTo>
                <a:lnTo>
                  <a:pt x="0" y="0"/>
                </a:lnTo>
                <a:close/>
              </a:path>
            </a:pathLst>
          </a:custGeom>
          <a:solidFill>
            <a:srgbClr val="354B9C"/>
          </a:solidFill>
        </p:spPr>
        <p:txBody>
          <a:bodyPr wrap="square" lIns="0" tIns="0" rIns="0" bIns="0" rtlCol="0"/>
          <a:lstStyle/>
          <a:p>
            <a:endParaRPr/>
          </a:p>
        </p:txBody>
      </p:sp>
      <p:sp>
        <p:nvSpPr>
          <p:cNvPr id="61" name="object 61"/>
          <p:cNvSpPr/>
          <p:nvPr/>
        </p:nvSpPr>
        <p:spPr>
          <a:xfrm>
            <a:off x="326202" y="2973131"/>
            <a:ext cx="1532965" cy="923067"/>
          </a:xfrm>
          <a:custGeom>
            <a:avLst/>
            <a:gdLst/>
            <a:ahLst/>
            <a:cxnLst/>
            <a:rect l="l" t="t" r="r" b="b"/>
            <a:pathLst>
              <a:path w="2207895" h="1262379">
                <a:moveTo>
                  <a:pt x="0" y="0"/>
                </a:moveTo>
                <a:lnTo>
                  <a:pt x="2207326" y="0"/>
                </a:lnTo>
                <a:lnTo>
                  <a:pt x="2207326" y="1262367"/>
                </a:lnTo>
                <a:lnTo>
                  <a:pt x="0" y="1262367"/>
                </a:lnTo>
                <a:lnTo>
                  <a:pt x="0" y="0"/>
                </a:lnTo>
                <a:close/>
              </a:path>
            </a:pathLst>
          </a:custGeom>
          <a:solidFill>
            <a:srgbClr val="FFF212"/>
          </a:solidFill>
        </p:spPr>
        <p:txBody>
          <a:bodyPr wrap="square" lIns="0" tIns="0" rIns="0" bIns="0" rtlCol="0"/>
          <a:lstStyle/>
          <a:p>
            <a:endParaRPr/>
          </a:p>
        </p:txBody>
      </p:sp>
      <p:sp>
        <p:nvSpPr>
          <p:cNvPr id="62" name="object 62"/>
          <p:cNvSpPr/>
          <p:nvPr/>
        </p:nvSpPr>
        <p:spPr>
          <a:xfrm>
            <a:off x="1966648" y="4358215"/>
            <a:ext cx="1078851" cy="995780"/>
          </a:xfrm>
          <a:prstGeom prst="rect">
            <a:avLst/>
          </a:prstGeom>
          <a:blipFill>
            <a:blip r:embed="rId2" cstate="print"/>
            <a:stretch>
              <a:fillRect/>
            </a:stretch>
          </a:blipFill>
        </p:spPr>
        <p:txBody>
          <a:bodyPr wrap="square" lIns="0" tIns="0" rIns="0" bIns="0" rtlCol="0"/>
          <a:lstStyle/>
          <a:p>
            <a:endParaRPr/>
          </a:p>
        </p:txBody>
      </p:sp>
      <p:sp>
        <p:nvSpPr>
          <p:cNvPr id="63" name="object 63"/>
          <p:cNvSpPr/>
          <p:nvPr/>
        </p:nvSpPr>
        <p:spPr>
          <a:xfrm>
            <a:off x="3187438" y="4354333"/>
            <a:ext cx="1175837" cy="999661"/>
          </a:xfrm>
          <a:prstGeom prst="rect">
            <a:avLst/>
          </a:prstGeom>
          <a:blipFill>
            <a:blip r:embed="rId3" cstate="print"/>
            <a:stretch>
              <a:fillRect/>
            </a:stretch>
          </a:blipFill>
        </p:spPr>
        <p:txBody>
          <a:bodyPr wrap="square" lIns="0" tIns="0" rIns="0" bIns="0" rtlCol="0"/>
          <a:lstStyle/>
          <a:p>
            <a:endParaRPr/>
          </a:p>
        </p:txBody>
      </p:sp>
      <p:sp>
        <p:nvSpPr>
          <p:cNvPr id="64" name="object 64"/>
          <p:cNvSpPr/>
          <p:nvPr/>
        </p:nvSpPr>
        <p:spPr>
          <a:xfrm>
            <a:off x="422927" y="3084187"/>
            <a:ext cx="115953" cy="132795"/>
          </a:xfrm>
          <a:custGeom>
            <a:avLst/>
            <a:gdLst/>
            <a:ahLst/>
            <a:cxnLst/>
            <a:rect l="l" t="t" r="r" b="b"/>
            <a:pathLst>
              <a:path w="167004" h="181610">
                <a:moveTo>
                  <a:pt x="85726" y="0"/>
                </a:moveTo>
                <a:lnTo>
                  <a:pt x="0" y="0"/>
                </a:lnTo>
                <a:lnTo>
                  <a:pt x="0" y="181292"/>
                </a:lnTo>
                <a:lnTo>
                  <a:pt x="50245" y="181292"/>
                </a:lnTo>
                <a:lnTo>
                  <a:pt x="50245" y="126390"/>
                </a:lnTo>
                <a:lnTo>
                  <a:pt x="129216" y="126390"/>
                </a:lnTo>
                <a:lnTo>
                  <a:pt x="123540" y="118097"/>
                </a:lnTo>
                <a:lnTo>
                  <a:pt x="138873" y="109254"/>
                </a:lnTo>
                <a:lnTo>
                  <a:pt x="150636" y="97059"/>
                </a:lnTo>
                <a:lnTo>
                  <a:pt x="155488" y="87020"/>
                </a:lnTo>
                <a:lnTo>
                  <a:pt x="50245" y="87020"/>
                </a:lnTo>
                <a:lnTo>
                  <a:pt x="50245" y="43510"/>
                </a:lnTo>
                <a:lnTo>
                  <a:pt x="158278" y="43510"/>
                </a:lnTo>
                <a:lnTo>
                  <a:pt x="156787" y="37977"/>
                </a:lnTo>
                <a:lnTo>
                  <a:pt x="121079" y="5180"/>
                </a:lnTo>
                <a:lnTo>
                  <a:pt x="104932" y="1327"/>
                </a:lnTo>
                <a:lnTo>
                  <a:pt x="85726" y="0"/>
                </a:lnTo>
                <a:close/>
              </a:path>
              <a:path w="167004" h="181610">
                <a:moveTo>
                  <a:pt x="129216" y="126390"/>
                </a:moveTo>
                <a:lnTo>
                  <a:pt x="72259" y="126390"/>
                </a:lnTo>
                <a:lnTo>
                  <a:pt x="108776" y="181292"/>
                </a:lnTo>
                <a:lnTo>
                  <a:pt x="166791" y="181292"/>
                </a:lnTo>
                <a:lnTo>
                  <a:pt x="129216" y="126390"/>
                </a:lnTo>
                <a:close/>
              </a:path>
              <a:path w="167004" h="181610">
                <a:moveTo>
                  <a:pt x="158278" y="43510"/>
                </a:moveTo>
                <a:lnTo>
                  <a:pt x="83138" y="43510"/>
                </a:lnTo>
                <a:lnTo>
                  <a:pt x="94488" y="44865"/>
                </a:lnTo>
                <a:lnTo>
                  <a:pt x="103047" y="48917"/>
                </a:lnTo>
                <a:lnTo>
                  <a:pt x="108450" y="55640"/>
                </a:lnTo>
                <a:lnTo>
                  <a:pt x="110332" y="65011"/>
                </a:lnTo>
                <a:lnTo>
                  <a:pt x="110332" y="65532"/>
                </a:lnTo>
                <a:lnTo>
                  <a:pt x="108527" y="74461"/>
                </a:lnTo>
                <a:lnTo>
                  <a:pt x="103274" y="81229"/>
                </a:lnTo>
                <a:lnTo>
                  <a:pt x="94816" y="85520"/>
                </a:lnTo>
                <a:lnTo>
                  <a:pt x="83397" y="87020"/>
                </a:lnTo>
                <a:lnTo>
                  <a:pt x="155488" y="87020"/>
                </a:lnTo>
                <a:lnTo>
                  <a:pt x="158174" y="81464"/>
                </a:lnTo>
                <a:lnTo>
                  <a:pt x="160832" y="62420"/>
                </a:lnTo>
                <a:lnTo>
                  <a:pt x="160832" y="61899"/>
                </a:lnTo>
                <a:lnTo>
                  <a:pt x="159817" y="49222"/>
                </a:lnTo>
                <a:lnTo>
                  <a:pt x="158278" y="43510"/>
                </a:lnTo>
                <a:close/>
              </a:path>
            </a:pathLst>
          </a:custGeom>
          <a:solidFill>
            <a:srgbClr val="373435"/>
          </a:solidFill>
        </p:spPr>
        <p:txBody>
          <a:bodyPr wrap="square" lIns="0" tIns="0" rIns="0" bIns="0" rtlCol="0"/>
          <a:lstStyle/>
          <a:p>
            <a:endParaRPr/>
          </a:p>
        </p:txBody>
      </p:sp>
      <p:sp>
        <p:nvSpPr>
          <p:cNvPr id="65" name="object 65"/>
          <p:cNvSpPr/>
          <p:nvPr/>
        </p:nvSpPr>
        <p:spPr>
          <a:xfrm>
            <a:off x="547901" y="3081540"/>
            <a:ext cx="135793" cy="137903"/>
          </a:xfrm>
          <a:custGeom>
            <a:avLst/>
            <a:gdLst/>
            <a:ahLst/>
            <a:cxnLst/>
            <a:rect l="l" t="t" r="r" b="b"/>
            <a:pathLst>
              <a:path w="195580" h="188595">
                <a:moveTo>
                  <a:pt x="97897" y="0"/>
                </a:moveTo>
                <a:lnTo>
                  <a:pt x="59000" y="7409"/>
                </a:lnTo>
                <a:lnTo>
                  <a:pt x="7429" y="57580"/>
                </a:lnTo>
                <a:lnTo>
                  <a:pt x="0" y="94780"/>
                </a:lnTo>
                <a:lnTo>
                  <a:pt x="7348" y="131397"/>
                </a:lnTo>
                <a:lnTo>
                  <a:pt x="27712" y="161188"/>
                </a:lnTo>
                <a:lnTo>
                  <a:pt x="58564" y="181215"/>
                </a:lnTo>
                <a:lnTo>
                  <a:pt x="97379" y="188544"/>
                </a:lnTo>
                <a:lnTo>
                  <a:pt x="136276" y="181134"/>
                </a:lnTo>
                <a:lnTo>
                  <a:pt x="167306" y="160929"/>
                </a:lnTo>
                <a:lnTo>
                  <a:pt x="179447" y="143217"/>
                </a:lnTo>
                <a:lnTo>
                  <a:pt x="97897" y="143217"/>
                </a:lnTo>
                <a:lnTo>
                  <a:pt x="79072" y="139247"/>
                </a:lnTo>
                <a:lnTo>
                  <a:pt x="64422" y="128550"/>
                </a:lnTo>
                <a:lnTo>
                  <a:pt x="54920" y="112951"/>
                </a:lnTo>
                <a:lnTo>
                  <a:pt x="51629" y="94780"/>
                </a:lnTo>
                <a:lnTo>
                  <a:pt x="51537" y="93751"/>
                </a:lnTo>
                <a:lnTo>
                  <a:pt x="54840" y="75145"/>
                </a:lnTo>
                <a:lnTo>
                  <a:pt x="64163" y="59721"/>
                </a:lnTo>
                <a:lnTo>
                  <a:pt x="78635" y="49202"/>
                </a:lnTo>
                <a:lnTo>
                  <a:pt x="97379" y="45313"/>
                </a:lnTo>
                <a:lnTo>
                  <a:pt x="179843" y="45313"/>
                </a:lnTo>
                <a:lnTo>
                  <a:pt x="167565" y="27354"/>
                </a:lnTo>
                <a:lnTo>
                  <a:pt x="136713" y="7328"/>
                </a:lnTo>
                <a:lnTo>
                  <a:pt x="97897" y="0"/>
                </a:lnTo>
                <a:close/>
              </a:path>
              <a:path w="195580" h="188595">
                <a:moveTo>
                  <a:pt x="179843" y="45313"/>
                </a:moveTo>
                <a:lnTo>
                  <a:pt x="97379" y="45313"/>
                </a:lnTo>
                <a:lnTo>
                  <a:pt x="116355" y="49284"/>
                </a:lnTo>
                <a:lnTo>
                  <a:pt x="131082" y="59982"/>
                </a:lnTo>
                <a:lnTo>
                  <a:pt x="140612" y="75585"/>
                </a:lnTo>
                <a:lnTo>
                  <a:pt x="143905" y="93751"/>
                </a:lnTo>
                <a:lnTo>
                  <a:pt x="144000" y="94780"/>
                </a:lnTo>
                <a:lnTo>
                  <a:pt x="140693" y="113385"/>
                </a:lnTo>
                <a:lnTo>
                  <a:pt x="131341" y="128809"/>
                </a:lnTo>
                <a:lnTo>
                  <a:pt x="116792" y="139328"/>
                </a:lnTo>
                <a:lnTo>
                  <a:pt x="97897" y="143217"/>
                </a:lnTo>
                <a:lnTo>
                  <a:pt x="179447" y="143217"/>
                </a:lnTo>
                <a:lnTo>
                  <a:pt x="187847" y="130963"/>
                </a:lnTo>
                <a:lnTo>
                  <a:pt x="195174" y="94780"/>
                </a:lnTo>
                <a:lnTo>
                  <a:pt x="195277" y="93751"/>
                </a:lnTo>
                <a:lnTo>
                  <a:pt x="187928" y="57141"/>
                </a:lnTo>
                <a:lnTo>
                  <a:pt x="179843" y="45313"/>
                </a:lnTo>
                <a:close/>
              </a:path>
            </a:pathLst>
          </a:custGeom>
          <a:solidFill>
            <a:srgbClr val="373435"/>
          </a:solidFill>
        </p:spPr>
        <p:txBody>
          <a:bodyPr wrap="square" lIns="0" tIns="0" rIns="0" bIns="0" rtlCol="0"/>
          <a:lstStyle/>
          <a:p>
            <a:endParaRPr/>
          </a:p>
        </p:txBody>
      </p:sp>
      <p:sp>
        <p:nvSpPr>
          <p:cNvPr id="66" name="object 66"/>
          <p:cNvSpPr/>
          <p:nvPr/>
        </p:nvSpPr>
        <p:spPr>
          <a:xfrm>
            <a:off x="683485" y="3083240"/>
            <a:ext cx="141084" cy="133724"/>
          </a:xfrm>
          <a:custGeom>
            <a:avLst/>
            <a:gdLst/>
            <a:ahLst/>
            <a:cxnLst/>
            <a:rect l="l" t="t" r="r" b="b"/>
            <a:pathLst>
              <a:path w="203200" h="182879">
                <a:moveTo>
                  <a:pt x="125611" y="0"/>
                </a:moveTo>
                <a:lnTo>
                  <a:pt x="77176" y="0"/>
                </a:lnTo>
                <a:lnTo>
                  <a:pt x="0" y="182587"/>
                </a:lnTo>
                <a:lnTo>
                  <a:pt x="52834" y="182587"/>
                </a:lnTo>
                <a:lnTo>
                  <a:pt x="65783" y="150215"/>
                </a:lnTo>
                <a:lnTo>
                  <a:pt x="189105" y="150215"/>
                </a:lnTo>
                <a:lnTo>
                  <a:pt x="172577" y="111112"/>
                </a:lnTo>
                <a:lnTo>
                  <a:pt x="80547" y="111112"/>
                </a:lnTo>
                <a:lnTo>
                  <a:pt x="101005" y="59575"/>
                </a:lnTo>
                <a:lnTo>
                  <a:pt x="150793" y="59575"/>
                </a:lnTo>
                <a:lnTo>
                  <a:pt x="125611" y="0"/>
                </a:lnTo>
                <a:close/>
              </a:path>
              <a:path w="203200" h="182879">
                <a:moveTo>
                  <a:pt x="189105" y="150215"/>
                </a:moveTo>
                <a:lnTo>
                  <a:pt x="135709" y="150215"/>
                </a:lnTo>
                <a:lnTo>
                  <a:pt x="148917" y="182587"/>
                </a:lnTo>
                <a:lnTo>
                  <a:pt x="202788" y="182587"/>
                </a:lnTo>
                <a:lnTo>
                  <a:pt x="189105" y="150215"/>
                </a:lnTo>
                <a:close/>
              </a:path>
              <a:path w="203200" h="182879">
                <a:moveTo>
                  <a:pt x="150793" y="59575"/>
                </a:moveTo>
                <a:lnTo>
                  <a:pt x="101005" y="59575"/>
                </a:lnTo>
                <a:lnTo>
                  <a:pt x="121208" y="111112"/>
                </a:lnTo>
                <a:lnTo>
                  <a:pt x="172577" y="111112"/>
                </a:lnTo>
                <a:lnTo>
                  <a:pt x="150793" y="59575"/>
                </a:lnTo>
                <a:close/>
              </a:path>
            </a:pathLst>
          </a:custGeom>
          <a:solidFill>
            <a:srgbClr val="373435"/>
          </a:solidFill>
        </p:spPr>
        <p:txBody>
          <a:bodyPr wrap="square" lIns="0" tIns="0" rIns="0" bIns="0" rtlCol="0"/>
          <a:lstStyle/>
          <a:p>
            <a:endParaRPr/>
          </a:p>
        </p:txBody>
      </p:sp>
      <p:sp>
        <p:nvSpPr>
          <p:cNvPr id="67" name="object 67"/>
          <p:cNvSpPr/>
          <p:nvPr/>
        </p:nvSpPr>
        <p:spPr>
          <a:xfrm>
            <a:off x="836511" y="3084187"/>
            <a:ext cx="119921" cy="132795"/>
          </a:xfrm>
          <a:custGeom>
            <a:avLst/>
            <a:gdLst/>
            <a:ahLst/>
            <a:cxnLst/>
            <a:rect l="l" t="t" r="r" b="b"/>
            <a:pathLst>
              <a:path w="172719" h="181610">
                <a:moveTo>
                  <a:pt x="69928" y="0"/>
                </a:moveTo>
                <a:lnTo>
                  <a:pt x="0" y="0"/>
                </a:lnTo>
                <a:lnTo>
                  <a:pt x="0" y="181292"/>
                </a:lnTo>
                <a:lnTo>
                  <a:pt x="68900" y="181292"/>
                </a:lnTo>
                <a:lnTo>
                  <a:pt x="112573" y="174404"/>
                </a:lnTo>
                <a:lnTo>
                  <a:pt x="145033" y="155328"/>
                </a:lnTo>
                <a:lnTo>
                  <a:pt x="158040" y="136753"/>
                </a:lnTo>
                <a:lnTo>
                  <a:pt x="50245" y="136753"/>
                </a:lnTo>
                <a:lnTo>
                  <a:pt x="50245" y="44551"/>
                </a:lnTo>
                <a:lnTo>
                  <a:pt x="159009" y="44551"/>
                </a:lnTo>
                <a:lnTo>
                  <a:pt x="145357" y="25188"/>
                </a:lnTo>
                <a:lnTo>
                  <a:pt x="113227" y="6645"/>
                </a:lnTo>
                <a:lnTo>
                  <a:pt x="69928" y="0"/>
                </a:lnTo>
                <a:close/>
              </a:path>
              <a:path w="172719" h="181610">
                <a:moveTo>
                  <a:pt x="159009" y="44551"/>
                </a:moveTo>
                <a:lnTo>
                  <a:pt x="70703" y="44551"/>
                </a:lnTo>
                <a:lnTo>
                  <a:pt x="91190" y="47634"/>
                </a:lnTo>
                <a:lnTo>
                  <a:pt x="106965" y="56591"/>
                </a:lnTo>
                <a:lnTo>
                  <a:pt x="117105" y="70987"/>
                </a:lnTo>
                <a:lnTo>
                  <a:pt x="120643" y="90131"/>
                </a:lnTo>
                <a:lnTo>
                  <a:pt x="120690" y="90906"/>
                </a:lnTo>
                <a:lnTo>
                  <a:pt x="117105" y="110419"/>
                </a:lnTo>
                <a:lnTo>
                  <a:pt x="106965" y="124807"/>
                </a:lnTo>
                <a:lnTo>
                  <a:pt x="91190" y="133706"/>
                </a:lnTo>
                <a:lnTo>
                  <a:pt x="70703" y="136753"/>
                </a:lnTo>
                <a:lnTo>
                  <a:pt x="158040" y="136753"/>
                </a:lnTo>
                <a:lnTo>
                  <a:pt x="165258" y="126444"/>
                </a:lnTo>
                <a:lnTo>
                  <a:pt x="172178" y="90385"/>
                </a:lnTo>
                <a:lnTo>
                  <a:pt x="172227" y="89611"/>
                </a:lnTo>
                <a:lnTo>
                  <a:pt x="165347" y="53540"/>
                </a:lnTo>
                <a:lnTo>
                  <a:pt x="159009" y="44551"/>
                </a:lnTo>
                <a:close/>
              </a:path>
            </a:pathLst>
          </a:custGeom>
          <a:solidFill>
            <a:srgbClr val="373435"/>
          </a:solidFill>
        </p:spPr>
        <p:txBody>
          <a:bodyPr wrap="square" lIns="0" tIns="0" rIns="0" bIns="0" rtlCol="0"/>
          <a:lstStyle/>
          <a:p>
            <a:endParaRPr/>
          </a:p>
        </p:txBody>
      </p:sp>
      <p:sp>
        <p:nvSpPr>
          <p:cNvPr id="68" name="object 68"/>
          <p:cNvSpPr/>
          <p:nvPr/>
        </p:nvSpPr>
        <p:spPr>
          <a:xfrm>
            <a:off x="962748" y="3081912"/>
            <a:ext cx="110222" cy="137439"/>
          </a:xfrm>
          <a:custGeom>
            <a:avLst/>
            <a:gdLst/>
            <a:ahLst/>
            <a:cxnLst/>
            <a:rect l="l" t="t" r="r" b="b"/>
            <a:pathLst>
              <a:path w="158750" h="187960">
                <a:moveTo>
                  <a:pt x="27965" y="124066"/>
                </a:moveTo>
                <a:lnTo>
                  <a:pt x="0" y="157467"/>
                </a:lnTo>
                <a:lnTo>
                  <a:pt x="18148" y="170579"/>
                </a:lnTo>
                <a:lnTo>
                  <a:pt x="38777" y="179973"/>
                </a:lnTo>
                <a:lnTo>
                  <a:pt x="61252" y="185626"/>
                </a:lnTo>
                <a:lnTo>
                  <a:pt x="84937" y="187515"/>
                </a:lnTo>
                <a:lnTo>
                  <a:pt x="114972" y="183497"/>
                </a:lnTo>
                <a:lnTo>
                  <a:pt x="138106" y="171881"/>
                </a:lnTo>
                <a:lnTo>
                  <a:pt x="152981" y="153321"/>
                </a:lnTo>
                <a:lnTo>
                  <a:pt x="154569" y="145821"/>
                </a:lnTo>
                <a:lnTo>
                  <a:pt x="86753" y="145821"/>
                </a:lnTo>
                <a:lnTo>
                  <a:pt x="71235" y="144424"/>
                </a:lnTo>
                <a:lnTo>
                  <a:pt x="56197" y="140282"/>
                </a:lnTo>
                <a:lnTo>
                  <a:pt x="41740" y="133471"/>
                </a:lnTo>
                <a:lnTo>
                  <a:pt x="27965" y="124066"/>
                </a:lnTo>
                <a:close/>
              </a:path>
              <a:path w="158750" h="187960">
                <a:moveTo>
                  <a:pt x="78727" y="0"/>
                </a:moveTo>
                <a:lnTo>
                  <a:pt x="49405" y="4330"/>
                </a:lnTo>
                <a:lnTo>
                  <a:pt x="27320" y="16381"/>
                </a:lnTo>
                <a:lnTo>
                  <a:pt x="13394" y="34745"/>
                </a:lnTo>
                <a:lnTo>
                  <a:pt x="8547" y="58013"/>
                </a:lnTo>
                <a:lnTo>
                  <a:pt x="8547" y="58534"/>
                </a:lnTo>
                <a:lnTo>
                  <a:pt x="13803" y="81934"/>
                </a:lnTo>
                <a:lnTo>
                  <a:pt x="28260" y="97709"/>
                </a:lnTo>
                <a:lnTo>
                  <a:pt x="49952" y="108142"/>
                </a:lnTo>
                <a:lnTo>
                  <a:pt x="92071" y="119574"/>
                </a:lnTo>
                <a:lnTo>
                  <a:pt x="101425" y="123512"/>
                </a:lnTo>
                <a:lnTo>
                  <a:pt x="106164" y="127790"/>
                </a:lnTo>
                <a:lnTo>
                  <a:pt x="107480" y="132867"/>
                </a:lnTo>
                <a:lnTo>
                  <a:pt x="107480" y="141160"/>
                </a:lnTo>
                <a:lnTo>
                  <a:pt x="100228" y="145821"/>
                </a:lnTo>
                <a:lnTo>
                  <a:pt x="154569" y="145821"/>
                </a:lnTo>
                <a:lnTo>
                  <a:pt x="158241" y="128473"/>
                </a:lnTo>
                <a:lnTo>
                  <a:pt x="158207" y="127790"/>
                </a:lnTo>
                <a:lnTo>
                  <a:pt x="153544" y="106089"/>
                </a:lnTo>
                <a:lnTo>
                  <a:pt x="140080" y="90395"/>
                </a:lnTo>
                <a:lnTo>
                  <a:pt x="118797" y="79364"/>
                </a:lnTo>
                <a:lnTo>
                  <a:pt x="90639" y="71488"/>
                </a:lnTo>
                <a:lnTo>
                  <a:pt x="75146" y="67496"/>
                </a:lnTo>
                <a:lnTo>
                  <a:pt x="65554" y="63652"/>
                </a:lnTo>
                <a:lnTo>
                  <a:pt x="60671" y="59322"/>
                </a:lnTo>
                <a:lnTo>
                  <a:pt x="59308" y="53873"/>
                </a:lnTo>
                <a:lnTo>
                  <a:pt x="59308" y="46888"/>
                </a:lnTo>
                <a:lnTo>
                  <a:pt x="65265" y="41706"/>
                </a:lnTo>
                <a:lnTo>
                  <a:pt x="140844" y="41706"/>
                </a:lnTo>
                <a:lnTo>
                  <a:pt x="153314" y="24091"/>
                </a:lnTo>
                <a:lnTo>
                  <a:pt x="137695" y="13662"/>
                </a:lnTo>
                <a:lnTo>
                  <a:pt x="120202" y="6121"/>
                </a:lnTo>
                <a:lnTo>
                  <a:pt x="100618" y="1542"/>
                </a:lnTo>
                <a:lnTo>
                  <a:pt x="78727" y="0"/>
                </a:lnTo>
                <a:close/>
              </a:path>
              <a:path w="158750" h="187960">
                <a:moveTo>
                  <a:pt x="140844" y="41706"/>
                </a:moveTo>
                <a:lnTo>
                  <a:pt x="77431" y="41706"/>
                </a:lnTo>
                <a:lnTo>
                  <a:pt x="89810" y="42859"/>
                </a:lnTo>
                <a:lnTo>
                  <a:pt x="102622" y="46269"/>
                </a:lnTo>
                <a:lnTo>
                  <a:pt x="115529" y="51865"/>
                </a:lnTo>
                <a:lnTo>
                  <a:pt x="128193" y="59575"/>
                </a:lnTo>
                <a:lnTo>
                  <a:pt x="140844" y="41706"/>
                </a:lnTo>
                <a:close/>
              </a:path>
            </a:pathLst>
          </a:custGeom>
          <a:solidFill>
            <a:srgbClr val="373435"/>
          </a:solidFill>
        </p:spPr>
        <p:txBody>
          <a:bodyPr wrap="square" lIns="0" tIns="0" rIns="0" bIns="0" rtlCol="0"/>
          <a:lstStyle/>
          <a:p>
            <a:endParaRPr/>
          </a:p>
        </p:txBody>
      </p:sp>
      <p:sp>
        <p:nvSpPr>
          <p:cNvPr id="69" name="object 69"/>
          <p:cNvSpPr/>
          <p:nvPr/>
        </p:nvSpPr>
        <p:spPr>
          <a:xfrm>
            <a:off x="422576" y="3442410"/>
            <a:ext cx="992389" cy="354749"/>
          </a:xfrm>
          <a:prstGeom prst="rect">
            <a:avLst/>
          </a:prstGeom>
          <a:blipFill>
            <a:blip r:embed="rId4" cstate="print"/>
            <a:stretch>
              <a:fillRect/>
            </a:stretch>
          </a:blipFill>
        </p:spPr>
        <p:txBody>
          <a:bodyPr wrap="square" lIns="0" tIns="0" rIns="0" bIns="0" rtlCol="0"/>
          <a:lstStyle/>
          <a:p>
            <a:endParaRPr/>
          </a:p>
        </p:txBody>
      </p:sp>
      <p:sp>
        <p:nvSpPr>
          <p:cNvPr id="70" name="object 70"/>
          <p:cNvSpPr/>
          <p:nvPr/>
        </p:nvSpPr>
        <p:spPr>
          <a:xfrm>
            <a:off x="422923" y="4203902"/>
            <a:ext cx="110222" cy="137439"/>
          </a:xfrm>
          <a:custGeom>
            <a:avLst/>
            <a:gdLst/>
            <a:ahLst/>
            <a:cxnLst/>
            <a:rect l="l" t="t" r="r" b="b"/>
            <a:pathLst>
              <a:path w="158750" h="187960">
                <a:moveTo>
                  <a:pt x="27971" y="124053"/>
                </a:moveTo>
                <a:lnTo>
                  <a:pt x="0" y="157467"/>
                </a:lnTo>
                <a:lnTo>
                  <a:pt x="18154" y="170572"/>
                </a:lnTo>
                <a:lnTo>
                  <a:pt x="38785" y="179962"/>
                </a:lnTo>
                <a:lnTo>
                  <a:pt x="61260" y="185613"/>
                </a:lnTo>
                <a:lnTo>
                  <a:pt x="84949" y="187502"/>
                </a:lnTo>
                <a:lnTo>
                  <a:pt x="114976" y="183485"/>
                </a:lnTo>
                <a:lnTo>
                  <a:pt x="138108" y="171869"/>
                </a:lnTo>
                <a:lnTo>
                  <a:pt x="152983" y="153309"/>
                </a:lnTo>
                <a:lnTo>
                  <a:pt x="154571" y="145808"/>
                </a:lnTo>
                <a:lnTo>
                  <a:pt x="86763" y="145808"/>
                </a:lnTo>
                <a:lnTo>
                  <a:pt x="71240" y="144413"/>
                </a:lnTo>
                <a:lnTo>
                  <a:pt x="56202" y="140274"/>
                </a:lnTo>
                <a:lnTo>
                  <a:pt x="41746" y="133464"/>
                </a:lnTo>
                <a:lnTo>
                  <a:pt x="27971" y="124053"/>
                </a:lnTo>
                <a:close/>
              </a:path>
              <a:path w="158750" h="187960">
                <a:moveTo>
                  <a:pt x="78734" y="0"/>
                </a:moveTo>
                <a:lnTo>
                  <a:pt x="49413" y="4330"/>
                </a:lnTo>
                <a:lnTo>
                  <a:pt x="27326" y="16381"/>
                </a:lnTo>
                <a:lnTo>
                  <a:pt x="13397" y="34745"/>
                </a:lnTo>
                <a:lnTo>
                  <a:pt x="8549" y="58013"/>
                </a:lnTo>
                <a:lnTo>
                  <a:pt x="8549" y="58534"/>
                </a:lnTo>
                <a:lnTo>
                  <a:pt x="13806" y="81929"/>
                </a:lnTo>
                <a:lnTo>
                  <a:pt x="28264" y="97702"/>
                </a:lnTo>
                <a:lnTo>
                  <a:pt x="49958" y="108135"/>
                </a:lnTo>
                <a:lnTo>
                  <a:pt x="92076" y="119567"/>
                </a:lnTo>
                <a:lnTo>
                  <a:pt x="101428" y="123505"/>
                </a:lnTo>
                <a:lnTo>
                  <a:pt x="106166" y="127784"/>
                </a:lnTo>
                <a:lnTo>
                  <a:pt x="107481" y="132867"/>
                </a:lnTo>
                <a:lnTo>
                  <a:pt x="107481" y="141147"/>
                </a:lnTo>
                <a:lnTo>
                  <a:pt x="100230" y="145808"/>
                </a:lnTo>
                <a:lnTo>
                  <a:pt x="154571" y="145808"/>
                </a:lnTo>
                <a:lnTo>
                  <a:pt x="158244" y="128460"/>
                </a:lnTo>
                <a:lnTo>
                  <a:pt x="158211" y="127784"/>
                </a:lnTo>
                <a:lnTo>
                  <a:pt x="153546" y="106081"/>
                </a:lnTo>
                <a:lnTo>
                  <a:pt x="140083" y="90387"/>
                </a:lnTo>
                <a:lnTo>
                  <a:pt x="118801" y="79353"/>
                </a:lnTo>
                <a:lnTo>
                  <a:pt x="90647" y="71475"/>
                </a:lnTo>
                <a:lnTo>
                  <a:pt x="75153" y="67489"/>
                </a:lnTo>
                <a:lnTo>
                  <a:pt x="65558" y="63646"/>
                </a:lnTo>
                <a:lnTo>
                  <a:pt x="60674" y="59316"/>
                </a:lnTo>
                <a:lnTo>
                  <a:pt x="59310" y="53873"/>
                </a:lnTo>
                <a:lnTo>
                  <a:pt x="59310" y="46875"/>
                </a:lnTo>
                <a:lnTo>
                  <a:pt x="65267" y="41694"/>
                </a:lnTo>
                <a:lnTo>
                  <a:pt x="140857" y="41694"/>
                </a:lnTo>
                <a:lnTo>
                  <a:pt x="153323" y="24091"/>
                </a:lnTo>
                <a:lnTo>
                  <a:pt x="137699" y="13657"/>
                </a:lnTo>
                <a:lnTo>
                  <a:pt x="120206" y="6116"/>
                </a:lnTo>
                <a:lnTo>
                  <a:pt x="100624" y="1540"/>
                </a:lnTo>
                <a:lnTo>
                  <a:pt x="78734" y="0"/>
                </a:lnTo>
                <a:close/>
              </a:path>
              <a:path w="158750" h="187960">
                <a:moveTo>
                  <a:pt x="140857" y="41694"/>
                </a:moveTo>
                <a:lnTo>
                  <a:pt x="77439" y="41694"/>
                </a:lnTo>
                <a:lnTo>
                  <a:pt x="89815" y="42848"/>
                </a:lnTo>
                <a:lnTo>
                  <a:pt x="102626" y="46261"/>
                </a:lnTo>
                <a:lnTo>
                  <a:pt x="115535" y="51857"/>
                </a:lnTo>
                <a:lnTo>
                  <a:pt x="128202" y="59562"/>
                </a:lnTo>
                <a:lnTo>
                  <a:pt x="140857" y="41694"/>
                </a:lnTo>
                <a:close/>
              </a:path>
            </a:pathLst>
          </a:custGeom>
          <a:solidFill>
            <a:srgbClr val="FEFEFE"/>
          </a:solidFill>
        </p:spPr>
        <p:txBody>
          <a:bodyPr wrap="square" lIns="0" tIns="0" rIns="0" bIns="0" rtlCol="0"/>
          <a:lstStyle/>
          <a:p>
            <a:endParaRPr/>
          </a:p>
        </p:txBody>
      </p:sp>
      <p:sp>
        <p:nvSpPr>
          <p:cNvPr id="71" name="object 71"/>
          <p:cNvSpPr/>
          <p:nvPr/>
        </p:nvSpPr>
        <p:spPr>
          <a:xfrm>
            <a:off x="549696" y="4206178"/>
            <a:ext cx="134030" cy="132795"/>
          </a:xfrm>
          <a:custGeom>
            <a:avLst/>
            <a:gdLst/>
            <a:ahLst/>
            <a:cxnLst/>
            <a:rect l="l" t="t" r="r" b="b"/>
            <a:pathLst>
              <a:path w="193040" h="181610">
                <a:moveTo>
                  <a:pt x="53096" y="0"/>
                </a:moveTo>
                <a:lnTo>
                  <a:pt x="0" y="0"/>
                </a:lnTo>
                <a:lnTo>
                  <a:pt x="0" y="181292"/>
                </a:lnTo>
                <a:lnTo>
                  <a:pt x="49208" y="181292"/>
                </a:lnTo>
                <a:lnTo>
                  <a:pt x="49208" y="77698"/>
                </a:lnTo>
                <a:lnTo>
                  <a:pt x="142363" y="77698"/>
                </a:lnTo>
                <a:lnTo>
                  <a:pt x="142703" y="77177"/>
                </a:lnTo>
                <a:lnTo>
                  <a:pt x="192690" y="77177"/>
                </a:lnTo>
                <a:lnTo>
                  <a:pt x="192690" y="70180"/>
                </a:lnTo>
                <a:lnTo>
                  <a:pt x="96347" y="70180"/>
                </a:lnTo>
                <a:lnTo>
                  <a:pt x="53096" y="0"/>
                </a:lnTo>
                <a:close/>
              </a:path>
              <a:path w="193040" h="181610">
                <a:moveTo>
                  <a:pt x="192690" y="77177"/>
                </a:moveTo>
                <a:lnTo>
                  <a:pt x="142703" y="77177"/>
                </a:lnTo>
                <a:lnTo>
                  <a:pt x="142703" y="181292"/>
                </a:lnTo>
                <a:lnTo>
                  <a:pt x="192690" y="181292"/>
                </a:lnTo>
                <a:lnTo>
                  <a:pt x="192690" y="77177"/>
                </a:lnTo>
                <a:close/>
              </a:path>
              <a:path w="193040" h="181610">
                <a:moveTo>
                  <a:pt x="142363" y="77698"/>
                </a:moveTo>
                <a:lnTo>
                  <a:pt x="49208" y="77698"/>
                </a:lnTo>
                <a:lnTo>
                  <a:pt x="95309" y="148132"/>
                </a:lnTo>
                <a:lnTo>
                  <a:pt x="96347" y="148132"/>
                </a:lnTo>
                <a:lnTo>
                  <a:pt x="142363" y="77698"/>
                </a:lnTo>
                <a:close/>
              </a:path>
              <a:path w="193040" h="181610">
                <a:moveTo>
                  <a:pt x="192690" y="0"/>
                </a:moveTo>
                <a:lnTo>
                  <a:pt x="139597" y="0"/>
                </a:lnTo>
                <a:lnTo>
                  <a:pt x="96347" y="70180"/>
                </a:lnTo>
                <a:lnTo>
                  <a:pt x="192690" y="70180"/>
                </a:lnTo>
                <a:lnTo>
                  <a:pt x="192690" y="0"/>
                </a:lnTo>
                <a:close/>
              </a:path>
            </a:pathLst>
          </a:custGeom>
          <a:solidFill>
            <a:srgbClr val="FEFEFE"/>
          </a:solidFill>
        </p:spPr>
        <p:txBody>
          <a:bodyPr wrap="square" lIns="0" tIns="0" rIns="0" bIns="0" rtlCol="0"/>
          <a:lstStyle/>
          <a:p>
            <a:endParaRPr/>
          </a:p>
        </p:txBody>
      </p:sp>
      <p:sp>
        <p:nvSpPr>
          <p:cNvPr id="72" name="object 72"/>
          <p:cNvSpPr/>
          <p:nvPr/>
        </p:nvSpPr>
        <p:spPr>
          <a:xfrm>
            <a:off x="695712" y="4205230"/>
            <a:ext cx="141084" cy="133724"/>
          </a:xfrm>
          <a:custGeom>
            <a:avLst/>
            <a:gdLst/>
            <a:ahLst/>
            <a:cxnLst/>
            <a:rect l="l" t="t" r="r" b="b"/>
            <a:pathLst>
              <a:path w="203200" h="182879">
                <a:moveTo>
                  <a:pt x="125611" y="0"/>
                </a:moveTo>
                <a:lnTo>
                  <a:pt x="77177" y="0"/>
                </a:lnTo>
                <a:lnTo>
                  <a:pt x="0" y="182587"/>
                </a:lnTo>
                <a:lnTo>
                  <a:pt x="52834" y="182587"/>
                </a:lnTo>
                <a:lnTo>
                  <a:pt x="65783" y="150215"/>
                </a:lnTo>
                <a:lnTo>
                  <a:pt x="189105" y="150215"/>
                </a:lnTo>
                <a:lnTo>
                  <a:pt x="172571" y="111099"/>
                </a:lnTo>
                <a:lnTo>
                  <a:pt x="80547" y="111099"/>
                </a:lnTo>
                <a:lnTo>
                  <a:pt x="101005" y="59562"/>
                </a:lnTo>
                <a:lnTo>
                  <a:pt x="150788" y="59562"/>
                </a:lnTo>
                <a:lnTo>
                  <a:pt x="125611" y="0"/>
                </a:lnTo>
                <a:close/>
              </a:path>
              <a:path w="203200" h="182879">
                <a:moveTo>
                  <a:pt x="189105" y="150215"/>
                </a:moveTo>
                <a:lnTo>
                  <a:pt x="135709" y="150215"/>
                </a:lnTo>
                <a:lnTo>
                  <a:pt x="148917" y="182587"/>
                </a:lnTo>
                <a:lnTo>
                  <a:pt x="202788" y="182587"/>
                </a:lnTo>
                <a:lnTo>
                  <a:pt x="189105" y="150215"/>
                </a:lnTo>
                <a:close/>
              </a:path>
              <a:path w="203200" h="182879">
                <a:moveTo>
                  <a:pt x="150788" y="59562"/>
                </a:moveTo>
                <a:lnTo>
                  <a:pt x="101005" y="59562"/>
                </a:lnTo>
                <a:lnTo>
                  <a:pt x="121208" y="111099"/>
                </a:lnTo>
                <a:lnTo>
                  <a:pt x="172571" y="111099"/>
                </a:lnTo>
                <a:lnTo>
                  <a:pt x="150788" y="59562"/>
                </a:lnTo>
                <a:close/>
              </a:path>
            </a:pathLst>
          </a:custGeom>
          <a:solidFill>
            <a:srgbClr val="FEFEFE"/>
          </a:solidFill>
        </p:spPr>
        <p:txBody>
          <a:bodyPr wrap="square" lIns="0" tIns="0" rIns="0" bIns="0" rtlCol="0"/>
          <a:lstStyle/>
          <a:p>
            <a:endParaRPr/>
          </a:p>
        </p:txBody>
      </p:sp>
      <p:sp>
        <p:nvSpPr>
          <p:cNvPr id="73" name="object 73"/>
          <p:cNvSpPr/>
          <p:nvPr/>
        </p:nvSpPr>
        <p:spPr>
          <a:xfrm>
            <a:off x="848739" y="4206178"/>
            <a:ext cx="115953" cy="132795"/>
          </a:xfrm>
          <a:custGeom>
            <a:avLst/>
            <a:gdLst/>
            <a:ahLst/>
            <a:cxnLst/>
            <a:rect l="l" t="t" r="r" b="b"/>
            <a:pathLst>
              <a:path w="167005" h="181610">
                <a:moveTo>
                  <a:pt x="85731" y="0"/>
                </a:moveTo>
                <a:lnTo>
                  <a:pt x="0" y="0"/>
                </a:lnTo>
                <a:lnTo>
                  <a:pt x="0" y="181292"/>
                </a:lnTo>
                <a:lnTo>
                  <a:pt x="50247" y="181292"/>
                </a:lnTo>
                <a:lnTo>
                  <a:pt x="50247" y="126377"/>
                </a:lnTo>
                <a:lnTo>
                  <a:pt x="129207" y="126377"/>
                </a:lnTo>
                <a:lnTo>
                  <a:pt x="123539" y="118097"/>
                </a:lnTo>
                <a:lnTo>
                  <a:pt x="138872" y="109247"/>
                </a:lnTo>
                <a:lnTo>
                  <a:pt x="150637" y="97050"/>
                </a:lnTo>
                <a:lnTo>
                  <a:pt x="155488" y="87020"/>
                </a:lnTo>
                <a:lnTo>
                  <a:pt x="50247" y="87020"/>
                </a:lnTo>
                <a:lnTo>
                  <a:pt x="50247" y="43510"/>
                </a:lnTo>
                <a:lnTo>
                  <a:pt x="158284" y="43510"/>
                </a:lnTo>
                <a:lnTo>
                  <a:pt x="156792" y="37972"/>
                </a:lnTo>
                <a:lnTo>
                  <a:pt x="121081" y="5180"/>
                </a:lnTo>
                <a:lnTo>
                  <a:pt x="104936" y="1327"/>
                </a:lnTo>
                <a:lnTo>
                  <a:pt x="85731" y="0"/>
                </a:lnTo>
                <a:close/>
              </a:path>
              <a:path w="167005" h="181610">
                <a:moveTo>
                  <a:pt x="129207" y="126377"/>
                </a:moveTo>
                <a:lnTo>
                  <a:pt x="72256" y="126377"/>
                </a:lnTo>
                <a:lnTo>
                  <a:pt x="108781" y="181292"/>
                </a:lnTo>
                <a:lnTo>
                  <a:pt x="166795" y="181292"/>
                </a:lnTo>
                <a:lnTo>
                  <a:pt x="129207" y="126377"/>
                </a:lnTo>
                <a:close/>
              </a:path>
              <a:path w="167005" h="181610">
                <a:moveTo>
                  <a:pt x="158284" y="43510"/>
                </a:moveTo>
                <a:lnTo>
                  <a:pt x="83140" y="43510"/>
                </a:lnTo>
                <a:lnTo>
                  <a:pt x="94488" y="44865"/>
                </a:lnTo>
                <a:lnTo>
                  <a:pt x="103046" y="48915"/>
                </a:lnTo>
                <a:lnTo>
                  <a:pt x="108449" y="55634"/>
                </a:lnTo>
                <a:lnTo>
                  <a:pt x="110331" y="64998"/>
                </a:lnTo>
                <a:lnTo>
                  <a:pt x="110331" y="65519"/>
                </a:lnTo>
                <a:lnTo>
                  <a:pt x="108526" y="74450"/>
                </a:lnTo>
                <a:lnTo>
                  <a:pt x="103273" y="81222"/>
                </a:lnTo>
                <a:lnTo>
                  <a:pt x="94815" y="85518"/>
                </a:lnTo>
                <a:lnTo>
                  <a:pt x="83394" y="87020"/>
                </a:lnTo>
                <a:lnTo>
                  <a:pt x="155488" y="87020"/>
                </a:lnTo>
                <a:lnTo>
                  <a:pt x="158179" y="81457"/>
                </a:lnTo>
                <a:lnTo>
                  <a:pt x="160839" y="62420"/>
                </a:lnTo>
                <a:lnTo>
                  <a:pt x="160839" y="61899"/>
                </a:lnTo>
                <a:lnTo>
                  <a:pt x="159823" y="49220"/>
                </a:lnTo>
                <a:lnTo>
                  <a:pt x="158284" y="43510"/>
                </a:lnTo>
                <a:close/>
              </a:path>
            </a:pathLst>
          </a:custGeom>
          <a:solidFill>
            <a:srgbClr val="FEFEFE"/>
          </a:solidFill>
        </p:spPr>
        <p:txBody>
          <a:bodyPr wrap="square" lIns="0" tIns="0" rIns="0" bIns="0" rtlCol="0"/>
          <a:lstStyle/>
          <a:p>
            <a:endParaRPr/>
          </a:p>
        </p:txBody>
      </p:sp>
      <p:sp>
        <p:nvSpPr>
          <p:cNvPr id="74" name="object 74"/>
          <p:cNvSpPr/>
          <p:nvPr/>
        </p:nvSpPr>
        <p:spPr>
          <a:xfrm>
            <a:off x="1026217" y="4238375"/>
            <a:ext cx="0" cy="100757"/>
          </a:xfrm>
          <a:custGeom>
            <a:avLst/>
            <a:gdLst/>
            <a:ahLst/>
            <a:cxnLst/>
            <a:rect l="l" t="t" r="r" b="b"/>
            <a:pathLst>
              <a:path h="137795">
                <a:moveTo>
                  <a:pt x="0" y="0"/>
                </a:moveTo>
                <a:lnTo>
                  <a:pt x="0" y="137261"/>
                </a:lnTo>
              </a:path>
            </a:pathLst>
          </a:custGeom>
          <a:ln w="50241">
            <a:solidFill>
              <a:srgbClr val="FEFEFE"/>
            </a:solidFill>
          </a:ln>
        </p:spPr>
        <p:txBody>
          <a:bodyPr wrap="square" lIns="0" tIns="0" rIns="0" bIns="0" rtlCol="0"/>
          <a:lstStyle/>
          <a:p>
            <a:endParaRPr/>
          </a:p>
        </p:txBody>
      </p:sp>
      <p:sp>
        <p:nvSpPr>
          <p:cNvPr id="75" name="object 75"/>
          <p:cNvSpPr/>
          <p:nvPr/>
        </p:nvSpPr>
        <p:spPr>
          <a:xfrm>
            <a:off x="971018" y="4222276"/>
            <a:ext cx="110663" cy="0"/>
          </a:xfrm>
          <a:custGeom>
            <a:avLst/>
            <a:gdLst/>
            <a:ahLst/>
            <a:cxnLst/>
            <a:rect l="l" t="t" r="r" b="b"/>
            <a:pathLst>
              <a:path w="159384">
                <a:moveTo>
                  <a:pt x="0" y="0"/>
                </a:moveTo>
                <a:lnTo>
                  <a:pt x="159016" y="0"/>
                </a:lnTo>
              </a:path>
            </a:pathLst>
          </a:custGeom>
          <a:ln w="44030">
            <a:solidFill>
              <a:srgbClr val="FEFEFE"/>
            </a:solidFill>
          </a:ln>
        </p:spPr>
        <p:txBody>
          <a:bodyPr wrap="square" lIns="0" tIns="0" rIns="0" bIns="0" rtlCol="0"/>
          <a:lstStyle/>
          <a:p>
            <a:endParaRPr/>
          </a:p>
        </p:txBody>
      </p:sp>
      <p:sp>
        <p:nvSpPr>
          <p:cNvPr id="76" name="object 76"/>
          <p:cNvSpPr/>
          <p:nvPr/>
        </p:nvSpPr>
        <p:spPr>
          <a:xfrm>
            <a:off x="428140" y="4396094"/>
            <a:ext cx="120803" cy="137903"/>
          </a:xfrm>
          <a:custGeom>
            <a:avLst/>
            <a:gdLst/>
            <a:ahLst/>
            <a:cxnLst/>
            <a:rect l="l" t="t" r="r" b="b"/>
            <a:pathLst>
              <a:path w="173990" h="188595">
                <a:moveTo>
                  <a:pt x="95564" y="0"/>
                </a:moveTo>
                <a:lnTo>
                  <a:pt x="57470" y="7300"/>
                </a:lnTo>
                <a:lnTo>
                  <a:pt x="7211" y="57253"/>
                </a:lnTo>
                <a:lnTo>
                  <a:pt x="0" y="94792"/>
                </a:lnTo>
                <a:lnTo>
                  <a:pt x="7324" y="132276"/>
                </a:lnTo>
                <a:lnTo>
                  <a:pt x="27322" y="161966"/>
                </a:lnTo>
                <a:lnTo>
                  <a:pt x="57032" y="181507"/>
                </a:lnTo>
                <a:lnTo>
                  <a:pt x="93494" y="188544"/>
                </a:lnTo>
                <a:lnTo>
                  <a:pt x="120571" y="185465"/>
                </a:lnTo>
                <a:lnTo>
                  <a:pt x="142282" y="176923"/>
                </a:lnTo>
                <a:lnTo>
                  <a:pt x="159671" y="163962"/>
                </a:lnTo>
                <a:lnTo>
                  <a:pt x="173781" y="147624"/>
                </a:lnTo>
                <a:lnTo>
                  <a:pt x="166864" y="142697"/>
                </a:lnTo>
                <a:lnTo>
                  <a:pt x="95050" y="142697"/>
                </a:lnTo>
                <a:lnTo>
                  <a:pt x="77583" y="138954"/>
                </a:lnTo>
                <a:lnTo>
                  <a:pt x="63904" y="128681"/>
                </a:lnTo>
                <a:lnTo>
                  <a:pt x="54985" y="113309"/>
                </a:lnTo>
                <a:lnTo>
                  <a:pt x="51884" y="94792"/>
                </a:lnTo>
                <a:lnTo>
                  <a:pt x="51796" y="93751"/>
                </a:lnTo>
                <a:lnTo>
                  <a:pt x="54985" y="75120"/>
                </a:lnTo>
                <a:lnTo>
                  <a:pt x="63904" y="59886"/>
                </a:lnTo>
                <a:lnTo>
                  <a:pt x="77583" y="49606"/>
                </a:lnTo>
                <a:lnTo>
                  <a:pt x="95050" y="45834"/>
                </a:lnTo>
                <a:lnTo>
                  <a:pt x="162114" y="45834"/>
                </a:lnTo>
                <a:lnTo>
                  <a:pt x="172486" y="37807"/>
                </a:lnTo>
                <a:lnTo>
                  <a:pt x="158901" y="22502"/>
                </a:lnTo>
                <a:lnTo>
                  <a:pt x="141893" y="10550"/>
                </a:lnTo>
                <a:lnTo>
                  <a:pt x="120950" y="2774"/>
                </a:lnTo>
                <a:lnTo>
                  <a:pt x="95564" y="0"/>
                </a:lnTo>
                <a:close/>
              </a:path>
              <a:path w="173990" h="188595">
                <a:moveTo>
                  <a:pt x="135967" y="120688"/>
                </a:moveTo>
                <a:lnTo>
                  <a:pt x="127644" y="129699"/>
                </a:lnTo>
                <a:lnTo>
                  <a:pt x="118519" y="136645"/>
                </a:lnTo>
                <a:lnTo>
                  <a:pt x="107889" y="141115"/>
                </a:lnTo>
                <a:lnTo>
                  <a:pt x="95050" y="142697"/>
                </a:lnTo>
                <a:lnTo>
                  <a:pt x="166864" y="142697"/>
                </a:lnTo>
                <a:lnTo>
                  <a:pt x="135967" y="120688"/>
                </a:lnTo>
                <a:close/>
              </a:path>
              <a:path w="173990" h="188595">
                <a:moveTo>
                  <a:pt x="162114" y="45834"/>
                </a:moveTo>
                <a:lnTo>
                  <a:pt x="95050" y="45834"/>
                </a:lnTo>
                <a:lnTo>
                  <a:pt x="107105" y="47332"/>
                </a:lnTo>
                <a:lnTo>
                  <a:pt x="117485" y="51598"/>
                </a:lnTo>
                <a:lnTo>
                  <a:pt x="126553" y="58291"/>
                </a:lnTo>
                <a:lnTo>
                  <a:pt x="134675" y="67068"/>
                </a:lnTo>
                <a:lnTo>
                  <a:pt x="162114" y="45834"/>
                </a:lnTo>
                <a:close/>
              </a:path>
            </a:pathLst>
          </a:custGeom>
          <a:solidFill>
            <a:srgbClr val="FEFEFE"/>
          </a:solidFill>
        </p:spPr>
        <p:txBody>
          <a:bodyPr wrap="square" lIns="0" tIns="0" rIns="0" bIns="0" rtlCol="0"/>
          <a:lstStyle/>
          <a:p>
            <a:endParaRPr/>
          </a:p>
        </p:txBody>
      </p:sp>
      <p:sp>
        <p:nvSpPr>
          <p:cNvPr id="77" name="object 77"/>
          <p:cNvSpPr/>
          <p:nvPr/>
        </p:nvSpPr>
        <p:spPr>
          <a:xfrm>
            <a:off x="581977" y="4398741"/>
            <a:ext cx="0" cy="132795"/>
          </a:xfrm>
          <a:custGeom>
            <a:avLst/>
            <a:gdLst/>
            <a:ahLst/>
            <a:cxnLst/>
            <a:rect l="l" t="t" r="r" b="b"/>
            <a:pathLst>
              <a:path h="181610">
                <a:moveTo>
                  <a:pt x="0" y="0"/>
                </a:moveTo>
                <a:lnTo>
                  <a:pt x="0" y="181292"/>
                </a:lnTo>
              </a:path>
            </a:pathLst>
          </a:custGeom>
          <a:ln w="50504">
            <a:solidFill>
              <a:srgbClr val="FEFEFE"/>
            </a:solidFill>
          </a:ln>
        </p:spPr>
        <p:txBody>
          <a:bodyPr wrap="square" lIns="0" tIns="0" rIns="0" bIns="0" rtlCol="0"/>
          <a:lstStyle/>
          <a:p>
            <a:endParaRPr/>
          </a:p>
        </p:txBody>
      </p:sp>
      <p:sp>
        <p:nvSpPr>
          <p:cNvPr id="78" name="object 78"/>
          <p:cNvSpPr/>
          <p:nvPr/>
        </p:nvSpPr>
        <p:spPr>
          <a:xfrm>
            <a:off x="670716" y="4430937"/>
            <a:ext cx="0" cy="100757"/>
          </a:xfrm>
          <a:custGeom>
            <a:avLst/>
            <a:gdLst/>
            <a:ahLst/>
            <a:cxnLst/>
            <a:rect l="l" t="t" r="r" b="b"/>
            <a:pathLst>
              <a:path h="137795">
                <a:moveTo>
                  <a:pt x="0" y="0"/>
                </a:moveTo>
                <a:lnTo>
                  <a:pt x="0" y="137261"/>
                </a:lnTo>
              </a:path>
            </a:pathLst>
          </a:custGeom>
          <a:ln w="50245">
            <a:solidFill>
              <a:srgbClr val="FEFEFE"/>
            </a:solidFill>
          </a:ln>
        </p:spPr>
        <p:txBody>
          <a:bodyPr wrap="square" lIns="0" tIns="0" rIns="0" bIns="0" rtlCol="0"/>
          <a:lstStyle/>
          <a:p>
            <a:endParaRPr/>
          </a:p>
        </p:txBody>
      </p:sp>
      <p:sp>
        <p:nvSpPr>
          <p:cNvPr id="79" name="object 79"/>
          <p:cNvSpPr/>
          <p:nvPr/>
        </p:nvSpPr>
        <p:spPr>
          <a:xfrm>
            <a:off x="615513" y="4414838"/>
            <a:ext cx="110663" cy="0"/>
          </a:xfrm>
          <a:custGeom>
            <a:avLst/>
            <a:gdLst/>
            <a:ahLst/>
            <a:cxnLst/>
            <a:rect l="l" t="t" r="r" b="b"/>
            <a:pathLst>
              <a:path w="159384">
                <a:moveTo>
                  <a:pt x="0" y="0"/>
                </a:moveTo>
                <a:lnTo>
                  <a:pt x="159019" y="0"/>
                </a:lnTo>
              </a:path>
            </a:pathLst>
          </a:custGeom>
          <a:ln w="44030">
            <a:solidFill>
              <a:srgbClr val="FEFEFE"/>
            </a:solidFill>
          </a:ln>
        </p:spPr>
        <p:txBody>
          <a:bodyPr wrap="square" lIns="0" tIns="0" rIns="0" bIns="0" rtlCol="0"/>
          <a:lstStyle/>
          <a:p>
            <a:endParaRPr/>
          </a:p>
        </p:txBody>
      </p:sp>
      <p:sp>
        <p:nvSpPr>
          <p:cNvPr id="80" name="object 80"/>
          <p:cNvSpPr/>
          <p:nvPr/>
        </p:nvSpPr>
        <p:spPr>
          <a:xfrm>
            <a:off x="759459" y="4398741"/>
            <a:ext cx="0" cy="132795"/>
          </a:xfrm>
          <a:custGeom>
            <a:avLst/>
            <a:gdLst/>
            <a:ahLst/>
            <a:cxnLst/>
            <a:rect l="l" t="t" r="r" b="b"/>
            <a:pathLst>
              <a:path h="181610">
                <a:moveTo>
                  <a:pt x="0" y="0"/>
                </a:moveTo>
                <a:lnTo>
                  <a:pt x="0" y="181292"/>
                </a:lnTo>
              </a:path>
            </a:pathLst>
          </a:custGeom>
          <a:ln w="50504">
            <a:solidFill>
              <a:srgbClr val="FEFEFE"/>
            </a:solidFill>
          </a:ln>
        </p:spPr>
        <p:txBody>
          <a:bodyPr wrap="square" lIns="0" tIns="0" rIns="0" bIns="0" rtlCol="0"/>
          <a:lstStyle/>
          <a:p>
            <a:endParaRPr/>
          </a:p>
        </p:txBody>
      </p:sp>
      <p:sp>
        <p:nvSpPr>
          <p:cNvPr id="81" name="object 81"/>
          <p:cNvSpPr/>
          <p:nvPr/>
        </p:nvSpPr>
        <p:spPr>
          <a:xfrm>
            <a:off x="800008" y="4515832"/>
            <a:ext cx="102286" cy="0"/>
          </a:xfrm>
          <a:custGeom>
            <a:avLst/>
            <a:gdLst/>
            <a:ahLst/>
            <a:cxnLst/>
            <a:rect l="l" t="t" r="r" b="b"/>
            <a:pathLst>
              <a:path w="147319">
                <a:moveTo>
                  <a:pt x="0" y="0"/>
                </a:moveTo>
                <a:lnTo>
                  <a:pt x="147102" y="0"/>
                </a:lnTo>
              </a:path>
            </a:pathLst>
          </a:custGeom>
          <a:ln w="43179">
            <a:solidFill>
              <a:srgbClr val="FEFEFE"/>
            </a:solidFill>
          </a:ln>
        </p:spPr>
        <p:txBody>
          <a:bodyPr wrap="square" lIns="0" tIns="0" rIns="0" bIns="0" rtlCol="0"/>
          <a:lstStyle/>
          <a:p>
            <a:endParaRPr/>
          </a:p>
        </p:txBody>
      </p:sp>
      <p:sp>
        <p:nvSpPr>
          <p:cNvPr id="82" name="object 82"/>
          <p:cNvSpPr/>
          <p:nvPr/>
        </p:nvSpPr>
        <p:spPr>
          <a:xfrm>
            <a:off x="800009" y="4489366"/>
            <a:ext cx="34830" cy="0"/>
          </a:xfrm>
          <a:custGeom>
            <a:avLst/>
            <a:gdLst/>
            <a:ahLst/>
            <a:cxnLst/>
            <a:rect l="l" t="t" r="r" b="b"/>
            <a:pathLst>
              <a:path w="50165">
                <a:moveTo>
                  <a:pt x="0" y="0"/>
                </a:moveTo>
                <a:lnTo>
                  <a:pt x="49726" y="0"/>
                </a:lnTo>
              </a:path>
            </a:pathLst>
          </a:custGeom>
          <a:ln w="29210">
            <a:solidFill>
              <a:srgbClr val="FEFEFE"/>
            </a:solidFill>
          </a:ln>
        </p:spPr>
        <p:txBody>
          <a:bodyPr wrap="square" lIns="0" tIns="0" rIns="0" bIns="0" rtlCol="0"/>
          <a:lstStyle/>
          <a:p>
            <a:endParaRPr/>
          </a:p>
        </p:txBody>
      </p:sp>
      <p:sp>
        <p:nvSpPr>
          <p:cNvPr id="83" name="object 83"/>
          <p:cNvSpPr/>
          <p:nvPr/>
        </p:nvSpPr>
        <p:spPr>
          <a:xfrm>
            <a:off x="800008" y="4464293"/>
            <a:ext cx="95232" cy="0"/>
          </a:xfrm>
          <a:custGeom>
            <a:avLst/>
            <a:gdLst/>
            <a:ahLst/>
            <a:cxnLst/>
            <a:rect l="l" t="t" r="r" b="b"/>
            <a:pathLst>
              <a:path w="137159">
                <a:moveTo>
                  <a:pt x="0" y="0"/>
                </a:moveTo>
                <a:lnTo>
                  <a:pt x="136752" y="0"/>
                </a:lnTo>
              </a:path>
            </a:pathLst>
          </a:custGeom>
          <a:ln w="39370">
            <a:solidFill>
              <a:srgbClr val="FEFEFE"/>
            </a:solidFill>
          </a:ln>
        </p:spPr>
        <p:txBody>
          <a:bodyPr wrap="square" lIns="0" tIns="0" rIns="0" bIns="0" rtlCol="0"/>
          <a:lstStyle/>
          <a:p>
            <a:endParaRPr/>
          </a:p>
        </p:txBody>
      </p:sp>
      <p:sp>
        <p:nvSpPr>
          <p:cNvPr id="84" name="object 84"/>
          <p:cNvSpPr/>
          <p:nvPr/>
        </p:nvSpPr>
        <p:spPr>
          <a:xfrm>
            <a:off x="800009" y="4440148"/>
            <a:ext cx="34830" cy="0"/>
          </a:xfrm>
          <a:custGeom>
            <a:avLst/>
            <a:gdLst/>
            <a:ahLst/>
            <a:cxnLst/>
            <a:rect l="l" t="t" r="r" b="b"/>
            <a:pathLst>
              <a:path w="50165">
                <a:moveTo>
                  <a:pt x="0" y="0"/>
                </a:moveTo>
                <a:lnTo>
                  <a:pt x="49726" y="0"/>
                </a:lnTo>
              </a:path>
            </a:pathLst>
          </a:custGeom>
          <a:ln w="26669">
            <a:solidFill>
              <a:srgbClr val="FEFEFE"/>
            </a:solidFill>
          </a:ln>
        </p:spPr>
        <p:txBody>
          <a:bodyPr wrap="square" lIns="0" tIns="0" rIns="0" bIns="0" rtlCol="0"/>
          <a:lstStyle/>
          <a:p>
            <a:endParaRPr/>
          </a:p>
        </p:txBody>
      </p:sp>
      <p:sp>
        <p:nvSpPr>
          <p:cNvPr id="85" name="object 85"/>
          <p:cNvSpPr/>
          <p:nvPr/>
        </p:nvSpPr>
        <p:spPr>
          <a:xfrm>
            <a:off x="800008" y="4414611"/>
            <a:ext cx="101404" cy="0"/>
          </a:xfrm>
          <a:custGeom>
            <a:avLst/>
            <a:gdLst/>
            <a:ahLst/>
            <a:cxnLst/>
            <a:rect l="l" t="t" r="r" b="b"/>
            <a:pathLst>
              <a:path w="146050">
                <a:moveTo>
                  <a:pt x="0" y="0"/>
                </a:moveTo>
                <a:lnTo>
                  <a:pt x="145807" y="0"/>
                </a:lnTo>
              </a:path>
            </a:pathLst>
          </a:custGeom>
          <a:ln w="43180">
            <a:solidFill>
              <a:srgbClr val="FEFEFE"/>
            </a:solidFill>
          </a:ln>
        </p:spPr>
        <p:txBody>
          <a:bodyPr wrap="square" lIns="0" tIns="0" rIns="0" bIns="0" rtlCol="0"/>
          <a:lstStyle/>
          <a:p>
            <a:endParaRPr/>
          </a:p>
        </p:txBody>
      </p:sp>
      <p:sp>
        <p:nvSpPr>
          <p:cNvPr id="86" name="object 86"/>
          <p:cNvSpPr/>
          <p:nvPr/>
        </p:nvSpPr>
        <p:spPr>
          <a:xfrm>
            <a:off x="910414" y="4396466"/>
            <a:ext cx="110222" cy="137439"/>
          </a:xfrm>
          <a:custGeom>
            <a:avLst/>
            <a:gdLst/>
            <a:ahLst/>
            <a:cxnLst/>
            <a:rect l="l" t="t" r="r" b="b"/>
            <a:pathLst>
              <a:path w="158750" h="187960">
                <a:moveTo>
                  <a:pt x="27978" y="124066"/>
                </a:moveTo>
                <a:lnTo>
                  <a:pt x="0" y="157467"/>
                </a:lnTo>
                <a:lnTo>
                  <a:pt x="18156" y="170579"/>
                </a:lnTo>
                <a:lnTo>
                  <a:pt x="38788" y="179973"/>
                </a:lnTo>
                <a:lnTo>
                  <a:pt x="61264" y="185626"/>
                </a:lnTo>
                <a:lnTo>
                  <a:pt x="84950" y="187515"/>
                </a:lnTo>
                <a:lnTo>
                  <a:pt x="114977" y="183497"/>
                </a:lnTo>
                <a:lnTo>
                  <a:pt x="138107" y="171881"/>
                </a:lnTo>
                <a:lnTo>
                  <a:pt x="152982" y="153321"/>
                </a:lnTo>
                <a:lnTo>
                  <a:pt x="154569" y="145821"/>
                </a:lnTo>
                <a:lnTo>
                  <a:pt x="86766" y="145821"/>
                </a:lnTo>
                <a:lnTo>
                  <a:pt x="71242" y="144424"/>
                </a:lnTo>
                <a:lnTo>
                  <a:pt x="56205" y="140282"/>
                </a:lnTo>
                <a:lnTo>
                  <a:pt x="41751" y="133471"/>
                </a:lnTo>
                <a:lnTo>
                  <a:pt x="27978" y="124066"/>
                </a:lnTo>
                <a:close/>
              </a:path>
              <a:path w="158750" h="187960">
                <a:moveTo>
                  <a:pt x="78739" y="0"/>
                </a:moveTo>
                <a:lnTo>
                  <a:pt x="49418" y="4332"/>
                </a:lnTo>
                <a:lnTo>
                  <a:pt x="27333" y="16387"/>
                </a:lnTo>
                <a:lnTo>
                  <a:pt x="13406" y="34756"/>
                </a:lnTo>
                <a:lnTo>
                  <a:pt x="8559" y="58026"/>
                </a:lnTo>
                <a:lnTo>
                  <a:pt x="8559" y="58534"/>
                </a:lnTo>
                <a:lnTo>
                  <a:pt x="13816" y="81934"/>
                </a:lnTo>
                <a:lnTo>
                  <a:pt x="28273" y="97709"/>
                </a:lnTo>
                <a:lnTo>
                  <a:pt x="49964" y="108142"/>
                </a:lnTo>
                <a:lnTo>
                  <a:pt x="92081" y="119574"/>
                </a:lnTo>
                <a:lnTo>
                  <a:pt x="101431" y="123512"/>
                </a:lnTo>
                <a:lnTo>
                  <a:pt x="106166" y="127790"/>
                </a:lnTo>
                <a:lnTo>
                  <a:pt x="107480" y="132867"/>
                </a:lnTo>
                <a:lnTo>
                  <a:pt x="107480" y="141160"/>
                </a:lnTo>
                <a:lnTo>
                  <a:pt x="100241" y="145821"/>
                </a:lnTo>
                <a:lnTo>
                  <a:pt x="154569" y="145821"/>
                </a:lnTo>
                <a:lnTo>
                  <a:pt x="158241" y="128473"/>
                </a:lnTo>
                <a:lnTo>
                  <a:pt x="158207" y="127790"/>
                </a:lnTo>
                <a:lnTo>
                  <a:pt x="153544" y="106089"/>
                </a:lnTo>
                <a:lnTo>
                  <a:pt x="140082" y="90395"/>
                </a:lnTo>
                <a:lnTo>
                  <a:pt x="118803" y="79364"/>
                </a:lnTo>
                <a:lnTo>
                  <a:pt x="90652" y="71488"/>
                </a:lnTo>
                <a:lnTo>
                  <a:pt x="75157" y="67501"/>
                </a:lnTo>
                <a:lnTo>
                  <a:pt x="65560" y="63657"/>
                </a:lnTo>
                <a:lnTo>
                  <a:pt x="60673" y="59324"/>
                </a:lnTo>
                <a:lnTo>
                  <a:pt x="59309" y="53873"/>
                </a:lnTo>
                <a:lnTo>
                  <a:pt x="59309" y="46888"/>
                </a:lnTo>
                <a:lnTo>
                  <a:pt x="65265" y="41706"/>
                </a:lnTo>
                <a:lnTo>
                  <a:pt x="140856" y="41706"/>
                </a:lnTo>
                <a:lnTo>
                  <a:pt x="153327" y="24091"/>
                </a:lnTo>
                <a:lnTo>
                  <a:pt x="137702" y="13662"/>
                </a:lnTo>
                <a:lnTo>
                  <a:pt x="120210" y="6121"/>
                </a:lnTo>
                <a:lnTo>
                  <a:pt x="100629" y="1542"/>
                </a:lnTo>
                <a:lnTo>
                  <a:pt x="78739" y="0"/>
                </a:lnTo>
                <a:close/>
              </a:path>
              <a:path w="158750" h="187960">
                <a:moveTo>
                  <a:pt x="140856" y="41706"/>
                </a:moveTo>
                <a:lnTo>
                  <a:pt x="77444" y="41706"/>
                </a:lnTo>
                <a:lnTo>
                  <a:pt x="89817" y="42859"/>
                </a:lnTo>
                <a:lnTo>
                  <a:pt x="102630" y="46269"/>
                </a:lnTo>
                <a:lnTo>
                  <a:pt x="115540" y="51865"/>
                </a:lnTo>
                <a:lnTo>
                  <a:pt x="128206" y="59575"/>
                </a:lnTo>
                <a:lnTo>
                  <a:pt x="140856" y="41706"/>
                </a:lnTo>
                <a:close/>
              </a:path>
            </a:pathLst>
          </a:custGeom>
          <a:solidFill>
            <a:srgbClr val="FEFEFE"/>
          </a:solidFill>
        </p:spPr>
        <p:txBody>
          <a:bodyPr wrap="square" lIns="0" tIns="0" rIns="0" bIns="0" rtlCol="0"/>
          <a:lstStyle/>
          <a:p>
            <a:endParaRPr/>
          </a:p>
        </p:txBody>
      </p:sp>
      <p:sp>
        <p:nvSpPr>
          <p:cNvPr id="87" name="object 87"/>
          <p:cNvSpPr/>
          <p:nvPr/>
        </p:nvSpPr>
        <p:spPr>
          <a:xfrm>
            <a:off x="422924" y="5016675"/>
            <a:ext cx="1307408" cy="231965"/>
          </a:xfrm>
          <a:prstGeom prst="rect">
            <a:avLst/>
          </a:prstGeom>
          <a:blipFill>
            <a:blip r:embed="rId5" cstate="print"/>
            <a:stretch>
              <a:fillRect/>
            </a:stretch>
          </a:blipFill>
        </p:spPr>
        <p:txBody>
          <a:bodyPr wrap="square" lIns="0" tIns="0" rIns="0" bIns="0" rtlCol="0"/>
          <a:lstStyle/>
          <a:p>
            <a:endParaRPr/>
          </a:p>
        </p:txBody>
      </p:sp>
      <p:sp>
        <p:nvSpPr>
          <p:cNvPr id="88" name="object 88"/>
          <p:cNvSpPr/>
          <p:nvPr/>
        </p:nvSpPr>
        <p:spPr>
          <a:xfrm>
            <a:off x="3180604" y="2973131"/>
            <a:ext cx="1189514" cy="1190441"/>
          </a:xfrm>
          <a:prstGeom prst="rect">
            <a:avLst/>
          </a:prstGeom>
          <a:blipFill>
            <a:blip r:embed="rId6" cstate="print"/>
            <a:stretch>
              <a:fillRect/>
            </a:stretch>
          </a:blipFill>
        </p:spPr>
        <p:txBody>
          <a:bodyPr wrap="square" lIns="0" tIns="0" rIns="0" bIns="0" rtlCol="0"/>
          <a:lstStyle/>
          <a:p>
            <a:endParaRPr/>
          </a:p>
        </p:txBody>
      </p:sp>
      <p:sp>
        <p:nvSpPr>
          <p:cNvPr id="89" name="object 89"/>
          <p:cNvSpPr/>
          <p:nvPr/>
        </p:nvSpPr>
        <p:spPr>
          <a:xfrm>
            <a:off x="296188" y="2491548"/>
            <a:ext cx="8659024" cy="0"/>
          </a:xfrm>
          <a:custGeom>
            <a:avLst/>
            <a:gdLst/>
            <a:ahLst/>
            <a:cxnLst/>
            <a:rect l="l" t="t" r="r" b="b"/>
            <a:pathLst>
              <a:path w="12471400">
                <a:moveTo>
                  <a:pt x="0" y="0"/>
                </a:moveTo>
                <a:lnTo>
                  <a:pt x="12470891" y="0"/>
                </a:lnTo>
              </a:path>
            </a:pathLst>
          </a:custGeom>
          <a:ln w="54000">
            <a:solidFill>
              <a:srgbClr val="FFF212"/>
            </a:solidFill>
          </a:ln>
        </p:spPr>
        <p:txBody>
          <a:bodyPr wrap="square" lIns="0" tIns="0" rIns="0" bIns="0" rtlCol="0"/>
          <a:lstStyle/>
          <a:p>
            <a:endParaRPr/>
          </a:p>
        </p:txBody>
      </p:sp>
      <p:sp>
        <p:nvSpPr>
          <p:cNvPr id="90" name="object 90"/>
          <p:cNvSpPr/>
          <p:nvPr/>
        </p:nvSpPr>
        <p:spPr>
          <a:xfrm>
            <a:off x="323902" y="5539564"/>
            <a:ext cx="4048852" cy="1023407"/>
          </a:xfrm>
          <a:prstGeom prst="rect">
            <a:avLst/>
          </a:prstGeom>
          <a:blipFill>
            <a:blip r:embed="rId7" cstate="print"/>
            <a:stretch>
              <a:fillRect/>
            </a:stretch>
          </a:blipFill>
        </p:spPr>
        <p:txBody>
          <a:bodyPr wrap="square" lIns="0" tIns="0" rIns="0" bIns="0" rtlCol="0"/>
          <a:lstStyle/>
          <a:p>
            <a:endParaRPr/>
          </a:p>
        </p:txBody>
      </p:sp>
      <p:sp>
        <p:nvSpPr>
          <p:cNvPr id="91" name="object 91"/>
          <p:cNvSpPr/>
          <p:nvPr/>
        </p:nvSpPr>
        <p:spPr>
          <a:xfrm>
            <a:off x="6463961" y="3868237"/>
            <a:ext cx="2373004" cy="625494"/>
          </a:xfrm>
          <a:prstGeom prst="rect">
            <a:avLst/>
          </a:prstGeom>
          <a:blipFill>
            <a:blip r:embed="rId8" cstate="print"/>
            <a:stretch>
              <a:fillRect/>
            </a:stretch>
          </a:blipFill>
        </p:spPr>
        <p:txBody>
          <a:bodyPr wrap="square" lIns="0" tIns="0" rIns="0" bIns="0" rtlCol="0"/>
          <a:lstStyle/>
          <a:p>
            <a:endParaRPr/>
          </a:p>
        </p:txBody>
      </p:sp>
      <p:sp>
        <p:nvSpPr>
          <p:cNvPr id="92" name="object 92"/>
          <p:cNvSpPr/>
          <p:nvPr/>
        </p:nvSpPr>
        <p:spPr>
          <a:xfrm>
            <a:off x="7997005" y="5672295"/>
            <a:ext cx="848267" cy="891029"/>
          </a:xfrm>
          <a:custGeom>
            <a:avLst/>
            <a:gdLst/>
            <a:ahLst/>
            <a:cxnLst/>
            <a:rect l="l" t="t" r="r" b="b"/>
            <a:pathLst>
              <a:path w="1221740" h="1218565">
                <a:moveTo>
                  <a:pt x="0" y="0"/>
                </a:moveTo>
                <a:lnTo>
                  <a:pt x="1221206" y="0"/>
                </a:lnTo>
                <a:lnTo>
                  <a:pt x="1221206" y="1218083"/>
                </a:lnTo>
                <a:lnTo>
                  <a:pt x="0" y="1218083"/>
                </a:lnTo>
                <a:lnTo>
                  <a:pt x="0" y="0"/>
                </a:lnTo>
                <a:close/>
              </a:path>
            </a:pathLst>
          </a:custGeom>
          <a:solidFill>
            <a:srgbClr val="14B255"/>
          </a:solidFill>
        </p:spPr>
        <p:txBody>
          <a:bodyPr wrap="square" lIns="0" tIns="0" rIns="0" bIns="0" rtlCol="0"/>
          <a:lstStyle/>
          <a:p>
            <a:endParaRPr/>
          </a:p>
        </p:txBody>
      </p:sp>
      <p:sp>
        <p:nvSpPr>
          <p:cNvPr id="93" name="object 93"/>
          <p:cNvSpPr/>
          <p:nvPr/>
        </p:nvSpPr>
        <p:spPr>
          <a:xfrm>
            <a:off x="6450646" y="4655547"/>
            <a:ext cx="2386522" cy="831596"/>
          </a:xfrm>
          <a:custGeom>
            <a:avLst/>
            <a:gdLst/>
            <a:ahLst/>
            <a:cxnLst/>
            <a:rect l="l" t="t" r="r" b="b"/>
            <a:pathLst>
              <a:path w="3437254" h="1137284">
                <a:moveTo>
                  <a:pt x="0" y="0"/>
                </a:moveTo>
                <a:lnTo>
                  <a:pt x="3436962" y="0"/>
                </a:lnTo>
                <a:lnTo>
                  <a:pt x="3436962" y="1136878"/>
                </a:lnTo>
                <a:lnTo>
                  <a:pt x="0" y="1136878"/>
                </a:lnTo>
                <a:lnTo>
                  <a:pt x="0" y="0"/>
                </a:lnTo>
                <a:close/>
              </a:path>
            </a:pathLst>
          </a:custGeom>
          <a:solidFill>
            <a:srgbClr val="FFF212"/>
          </a:solidFill>
        </p:spPr>
        <p:txBody>
          <a:bodyPr wrap="square" lIns="0" tIns="0" rIns="0" bIns="0" rtlCol="0"/>
          <a:lstStyle/>
          <a:p>
            <a:endParaRPr/>
          </a:p>
        </p:txBody>
      </p:sp>
      <p:sp>
        <p:nvSpPr>
          <p:cNvPr id="94" name="object 94"/>
          <p:cNvSpPr/>
          <p:nvPr/>
        </p:nvSpPr>
        <p:spPr>
          <a:xfrm>
            <a:off x="6549026" y="4852001"/>
            <a:ext cx="0" cy="47360"/>
          </a:xfrm>
          <a:custGeom>
            <a:avLst/>
            <a:gdLst/>
            <a:ahLst/>
            <a:cxnLst/>
            <a:rect l="l" t="t" r="r" b="b"/>
            <a:pathLst>
              <a:path h="64770">
                <a:moveTo>
                  <a:pt x="0" y="0"/>
                </a:moveTo>
                <a:lnTo>
                  <a:pt x="0" y="64770"/>
                </a:lnTo>
              </a:path>
            </a:pathLst>
          </a:custGeom>
          <a:ln w="50241">
            <a:solidFill>
              <a:srgbClr val="373435"/>
            </a:solidFill>
          </a:ln>
        </p:spPr>
        <p:txBody>
          <a:bodyPr wrap="square" lIns="0" tIns="0" rIns="0" bIns="0" rtlCol="0"/>
          <a:lstStyle/>
          <a:p>
            <a:endParaRPr/>
          </a:p>
        </p:txBody>
      </p:sp>
      <p:sp>
        <p:nvSpPr>
          <p:cNvPr id="95" name="object 95"/>
          <p:cNvSpPr/>
          <p:nvPr/>
        </p:nvSpPr>
        <p:spPr>
          <a:xfrm>
            <a:off x="6531585" y="4836677"/>
            <a:ext cx="94791" cy="0"/>
          </a:xfrm>
          <a:custGeom>
            <a:avLst/>
            <a:gdLst/>
            <a:ahLst/>
            <a:cxnLst/>
            <a:rect l="l" t="t" r="r" b="b"/>
            <a:pathLst>
              <a:path w="136525">
                <a:moveTo>
                  <a:pt x="0" y="0"/>
                </a:moveTo>
                <a:lnTo>
                  <a:pt x="135966" y="0"/>
                </a:lnTo>
              </a:path>
            </a:pathLst>
          </a:custGeom>
          <a:ln w="41909">
            <a:solidFill>
              <a:srgbClr val="373435"/>
            </a:solidFill>
          </a:ln>
        </p:spPr>
        <p:txBody>
          <a:bodyPr wrap="square" lIns="0" tIns="0" rIns="0" bIns="0" rtlCol="0"/>
          <a:lstStyle/>
          <a:p>
            <a:endParaRPr/>
          </a:p>
        </p:txBody>
      </p:sp>
      <p:sp>
        <p:nvSpPr>
          <p:cNvPr id="96" name="object 96"/>
          <p:cNvSpPr/>
          <p:nvPr/>
        </p:nvSpPr>
        <p:spPr>
          <a:xfrm>
            <a:off x="6531584" y="4810212"/>
            <a:ext cx="35271" cy="0"/>
          </a:xfrm>
          <a:custGeom>
            <a:avLst/>
            <a:gdLst/>
            <a:ahLst/>
            <a:cxnLst/>
            <a:rect l="l" t="t" r="r" b="b"/>
            <a:pathLst>
              <a:path w="50800">
                <a:moveTo>
                  <a:pt x="0" y="0"/>
                </a:moveTo>
                <a:lnTo>
                  <a:pt x="50241" y="0"/>
                </a:lnTo>
              </a:path>
            </a:pathLst>
          </a:custGeom>
          <a:ln w="30480">
            <a:solidFill>
              <a:srgbClr val="373435"/>
            </a:solidFill>
          </a:ln>
        </p:spPr>
        <p:txBody>
          <a:bodyPr wrap="square" lIns="0" tIns="0" rIns="0" bIns="0" rtlCol="0"/>
          <a:lstStyle/>
          <a:p>
            <a:endParaRPr/>
          </a:p>
        </p:txBody>
      </p:sp>
      <p:sp>
        <p:nvSpPr>
          <p:cNvPr id="97" name="object 97"/>
          <p:cNvSpPr/>
          <p:nvPr/>
        </p:nvSpPr>
        <p:spPr>
          <a:xfrm>
            <a:off x="6531585" y="4782816"/>
            <a:ext cx="100963" cy="0"/>
          </a:xfrm>
          <a:custGeom>
            <a:avLst/>
            <a:gdLst/>
            <a:ahLst/>
            <a:cxnLst/>
            <a:rect l="l" t="t" r="r" b="b"/>
            <a:pathLst>
              <a:path w="145415">
                <a:moveTo>
                  <a:pt x="0" y="0"/>
                </a:moveTo>
                <a:lnTo>
                  <a:pt x="145034" y="0"/>
                </a:lnTo>
              </a:path>
            </a:pathLst>
          </a:custGeom>
          <a:ln w="44450">
            <a:solidFill>
              <a:srgbClr val="373435"/>
            </a:solidFill>
          </a:ln>
        </p:spPr>
        <p:txBody>
          <a:bodyPr wrap="square" lIns="0" tIns="0" rIns="0" bIns="0" rtlCol="0"/>
          <a:lstStyle/>
          <a:p>
            <a:endParaRPr/>
          </a:p>
        </p:txBody>
      </p:sp>
      <p:sp>
        <p:nvSpPr>
          <p:cNvPr id="98" name="object 98"/>
          <p:cNvSpPr/>
          <p:nvPr/>
        </p:nvSpPr>
        <p:spPr>
          <a:xfrm>
            <a:off x="6643790" y="4764012"/>
            <a:ext cx="135793" cy="137903"/>
          </a:xfrm>
          <a:custGeom>
            <a:avLst/>
            <a:gdLst/>
            <a:ahLst/>
            <a:cxnLst/>
            <a:rect l="l" t="t" r="r" b="b"/>
            <a:pathLst>
              <a:path w="195579" h="188595">
                <a:moveTo>
                  <a:pt x="97904" y="0"/>
                </a:moveTo>
                <a:lnTo>
                  <a:pt x="59000" y="7409"/>
                </a:lnTo>
                <a:lnTo>
                  <a:pt x="7428" y="57580"/>
                </a:lnTo>
                <a:lnTo>
                  <a:pt x="0" y="94792"/>
                </a:lnTo>
                <a:lnTo>
                  <a:pt x="7349" y="131403"/>
                </a:lnTo>
                <a:lnTo>
                  <a:pt x="27712" y="161189"/>
                </a:lnTo>
                <a:lnTo>
                  <a:pt x="58566" y="181216"/>
                </a:lnTo>
                <a:lnTo>
                  <a:pt x="97383" y="188544"/>
                </a:lnTo>
                <a:lnTo>
                  <a:pt x="136274" y="181134"/>
                </a:lnTo>
                <a:lnTo>
                  <a:pt x="167303" y="160929"/>
                </a:lnTo>
                <a:lnTo>
                  <a:pt x="179444" y="143217"/>
                </a:lnTo>
                <a:lnTo>
                  <a:pt x="97904" y="143217"/>
                </a:lnTo>
                <a:lnTo>
                  <a:pt x="79075" y="139249"/>
                </a:lnTo>
                <a:lnTo>
                  <a:pt x="64423" y="128555"/>
                </a:lnTo>
                <a:lnTo>
                  <a:pt x="54920" y="112956"/>
                </a:lnTo>
                <a:lnTo>
                  <a:pt x="51630" y="94792"/>
                </a:lnTo>
                <a:lnTo>
                  <a:pt x="51536" y="93751"/>
                </a:lnTo>
                <a:lnTo>
                  <a:pt x="54838" y="75153"/>
                </a:lnTo>
                <a:lnTo>
                  <a:pt x="64163" y="59732"/>
                </a:lnTo>
                <a:lnTo>
                  <a:pt x="78636" y="49215"/>
                </a:lnTo>
                <a:lnTo>
                  <a:pt x="97383" y="45326"/>
                </a:lnTo>
                <a:lnTo>
                  <a:pt x="179849" y="45326"/>
                </a:lnTo>
                <a:lnTo>
                  <a:pt x="167563" y="27354"/>
                </a:lnTo>
                <a:lnTo>
                  <a:pt x="136714" y="7328"/>
                </a:lnTo>
                <a:lnTo>
                  <a:pt x="97904" y="0"/>
                </a:lnTo>
                <a:close/>
              </a:path>
              <a:path w="195579" h="188595">
                <a:moveTo>
                  <a:pt x="179849" y="45326"/>
                </a:moveTo>
                <a:lnTo>
                  <a:pt x="97383" y="45326"/>
                </a:lnTo>
                <a:lnTo>
                  <a:pt x="116358" y="49295"/>
                </a:lnTo>
                <a:lnTo>
                  <a:pt x="131086" y="59988"/>
                </a:lnTo>
                <a:lnTo>
                  <a:pt x="140617" y="75587"/>
                </a:lnTo>
                <a:lnTo>
                  <a:pt x="143910" y="93751"/>
                </a:lnTo>
                <a:lnTo>
                  <a:pt x="144005" y="94792"/>
                </a:lnTo>
                <a:lnTo>
                  <a:pt x="140698" y="113390"/>
                </a:lnTo>
                <a:lnTo>
                  <a:pt x="131346" y="128811"/>
                </a:lnTo>
                <a:lnTo>
                  <a:pt x="116798" y="139328"/>
                </a:lnTo>
                <a:lnTo>
                  <a:pt x="97904" y="143217"/>
                </a:lnTo>
                <a:lnTo>
                  <a:pt x="179444" y="143217"/>
                </a:lnTo>
                <a:lnTo>
                  <a:pt x="187844" y="130963"/>
                </a:lnTo>
                <a:lnTo>
                  <a:pt x="195169" y="94792"/>
                </a:lnTo>
                <a:lnTo>
                  <a:pt x="195275" y="93751"/>
                </a:lnTo>
                <a:lnTo>
                  <a:pt x="187926" y="57141"/>
                </a:lnTo>
                <a:lnTo>
                  <a:pt x="179849" y="45326"/>
                </a:lnTo>
                <a:close/>
              </a:path>
            </a:pathLst>
          </a:custGeom>
          <a:solidFill>
            <a:srgbClr val="373435"/>
          </a:solidFill>
        </p:spPr>
        <p:txBody>
          <a:bodyPr wrap="square" lIns="0" tIns="0" rIns="0" bIns="0" rtlCol="0"/>
          <a:lstStyle/>
          <a:p>
            <a:endParaRPr/>
          </a:p>
        </p:txBody>
      </p:sp>
      <p:sp>
        <p:nvSpPr>
          <p:cNvPr id="99" name="object 99"/>
          <p:cNvSpPr/>
          <p:nvPr/>
        </p:nvSpPr>
        <p:spPr>
          <a:xfrm>
            <a:off x="6793224" y="4764012"/>
            <a:ext cx="135793" cy="137903"/>
          </a:xfrm>
          <a:custGeom>
            <a:avLst/>
            <a:gdLst/>
            <a:ahLst/>
            <a:cxnLst/>
            <a:rect l="l" t="t" r="r" b="b"/>
            <a:pathLst>
              <a:path w="195579" h="188595">
                <a:moveTo>
                  <a:pt x="97891" y="0"/>
                </a:moveTo>
                <a:lnTo>
                  <a:pt x="58994" y="7409"/>
                </a:lnTo>
                <a:lnTo>
                  <a:pt x="7428" y="57580"/>
                </a:lnTo>
                <a:lnTo>
                  <a:pt x="0" y="94792"/>
                </a:lnTo>
                <a:lnTo>
                  <a:pt x="7348" y="131403"/>
                </a:lnTo>
                <a:lnTo>
                  <a:pt x="27711" y="161189"/>
                </a:lnTo>
                <a:lnTo>
                  <a:pt x="58560" y="181216"/>
                </a:lnTo>
                <a:lnTo>
                  <a:pt x="97370" y="188544"/>
                </a:lnTo>
                <a:lnTo>
                  <a:pt x="136269" y="181134"/>
                </a:lnTo>
                <a:lnTo>
                  <a:pt x="167301" y="160929"/>
                </a:lnTo>
                <a:lnTo>
                  <a:pt x="179444" y="143217"/>
                </a:lnTo>
                <a:lnTo>
                  <a:pt x="97891" y="143217"/>
                </a:lnTo>
                <a:lnTo>
                  <a:pt x="79065" y="139249"/>
                </a:lnTo>
                <a:lnTo>
                  <a:pt x="64417" y="128555"/>
                </a:lnTo>
                <a:lnTo>
                  <a:pt x="54918" y="112956"/>
                </a:lnTo>
                <a:lnTo>
                  <a:pt x="51630" y="94792"/>
                </a:lnTo>
                <a:lnTo>
                  <a:pt x="51536" y="93751"/>
                </a:lnTo>
                <a:lnTo>
                  <a:pt x="54838" y="75153"/>
                </a:lnTo>
                <a:lnTo>
                  <a:pt x="64161" y="59732"/>
                </a:lnTo>
                <a:lnTo>
                  <a:pt x="78631" y="49215"/>
                </a:lnTo>
                <a:lnTo>
                  <a:pt x="97370" y="45326"/>
                </a:lnTo>
                <a:lnTo>
                  <a:pt x="179848" y="45326"/>
                </a:lnTo>
                <a:lnTo>
                  <a:pt x="167562" y="27354"/>
                </a:lnTo>
                <a:lnTo>
                  <a:pt x="136708" y="7328"/>
                </a:lnTo>
                <a:lnTo>
                  <a:pt x="97891" y="0"/>
                </a:lnTo>
                <a:close/>
              </a:path>
              <a:path w="195579" h="188595">
                <a:moveTo>
                  <a:pt x="179848" y="45326"/>
                </a:moveTo>
                <a:lnTo>
                  <a:pt x="97370" y="45326"/>
                </a:lnTo>
                <a:lnTo>
                  <a:pt x="116351" y="49295"/>
                </a:lnTo>
                <a:lnTo>
                  <a:pt x="131078" y="59988"/>
                </a:lnTo>
                <a:lnTo>
                  <a:pt x="140606" y="75587"/>
                </a:lnTo>
                <a:lnTo>
                  <a:pt x="143898" y="93751"/>
                </a:lnTo>
                <a:lnTo>
                  <a:pt x="143992" y="94792"/>
                </a:lnTo>
                <a:lnTo>
                  <a:pt x="140686" y="113390"/>
                </a:lnTo>
                <a:lnTo>
                  <a:pt x="131333" y="128811"/>
                </a:lnTo>
                <a:lnTo>
                  <a:pt x="116785" y="139328"/>
                </a:lnTo>
                <a:lnTo>
                  <a:pt x="97891" y="143217"/>
                </a:lnTo>
                <a:lnTo>
                  <a:pt x="179444" y="143217"/>
                </a:lnTo>
                <a:lnTo>
                  <a:pt x="187844" y="130963"/>
                </a:lnTo>
                <a:lnTo>
                  <a:pt x="195169" y="94792"/>
                </a:lnTo>
                <a:lnTo>
                  <a:pt x="195275" y="93751"/>
                </a:lnTo>
                <a:lnTo>
                  <a:pt x="187926" y="57141"/>
                </a:lnTo>
                <a:lnTo>
                  <a:pt x="179848" y="45326"/>
                </a:lnTo>
                <a:close/>
              </a:path>
            </a:pathLst>
          </a:custGeom>
          <a:solidFill>
            <a:srgbClr val="373435"/>
          </a:solidFill>
        </p:spPr>
        <p:txBody>
          <a:bodyPr wrap="square" lIns="0" tIns="0" rIns="0" bIns="0" rtlCol="0"/>
          <a:lstStyle/>
          <a:p>
            <a:endParaRPr/>
          </a:p>
        </p:txBody>
      </p:sp>
      <p:sp>
        <p:nvSpPr>
          <p:cNvPr id="100" name="object 100"/>
          <p:cNvSpPr/>
          <p:nvPr/>
        </p:nvSpPr>
        <p:spPr>
          <a:xfrm>
            <a:off x="6946971" y="4766668"/>
            <a:ext cx="119921" cy="132795"/>
          </a:xfrm>
          <a:custGeom>
            <a:avLst/>
            <a:gdLst/>
            <a:ahLst/>
            <a:cxnLst/>
            <a:rect l="l" t="t" r="r" b="b"/>
            <a:pathLst>
              <a:path w="172720" h="181609">
                <a:moveTo>
                  <a:pt x="69926" y="0"/>
                </a:moveTo>
                <a:lnTo>
                  <a:pt x="0" y="0"/>
                </a:lnTo>
                <a:lnTo>
                  <a:pt x="0" y="181292"/>
                </a:lnTo>
                <a:lnTo>
                  <a:pt x="68884" y="181292"/>
                </a:lnTo>
                <a:lnTo>
                  <a:pt x="112565" y="174404"/>
                </a:lnTo>
                <a:lnTo>
                  <a:pt x="145029" y="155327"/>
                </a:lnTo>
                <a:lnTo>
                  <a:pt x="158042" y="136740"/>
                </a:lnTo>
                <a:lnTo>
                  <a:pt x="50241" y="136740"/>
                </a:lnTo>
                <a:lnTo>
                  <a:pt x="50241" y="44538"/>
                </a:lnTo>
                <a:lnTo>
                  <a:pt x="159001" y="44538"/>
                </a:lnTo>
                <a:lnTo>
                  <a:pt x="145354" y="25184"/>
                </a:lnTo>
                <a:lnTo>
                  <a:pt x="113224" y="6643"/>
                </a:lnTo>
                <a:lnTo>
                  <a:pt x="69926" y="0"/>
                </a:lnTo>
                <a:close/>
              </a:path>
              <a:path w="172720" h="181609">
                <a:moveTo>
                  <a:pt x="159001" y="44538"/>
                </a:moveTo>
                <a:lnTo>
                  <a:pt x="70700" y="44538"/>
                </a:lnTo>
                <a:lnTo>
                  <a:pt x="91187" y="47623"/>
                </a:lnTo>
                <a:lnTo>
                  <a:pt x="106962" y="56584"/>
                </a:lnTo>
                <a:lnTo>
                  <a:pt x="117103" y="70985"/>
                </a:lnTo>
                <a:lnTo>
                  <a:pt x="120638" y="90119"/>
                </a:lnTo>
                <a:lnTo>
                  <a:pt x="120688" y="90893"/>
                </a:lnTo>
                <a:lnTo>
                  <a:pt x="117103" y="110407"/>
                </a:lnTo>
                <a:lnTo>
                  <a:pt x="106962" y="124794"/>
                </a:lnTo>
                <a:lnTo>
                  <a:pt x="91187" y="133693"/>
                </a:lnTo>
                <a:lnTo>
                  <a:pt x="70700" y="136740"/>
                </a:lnTo>
                <a:lnTo>
                  <a:pt x="158042" y="136740"/>
                </a:lnTo>
                <a:lnTo>
                  <a:pt x="165255" y="126439"/>
                </a:lnTo>
                <a:lnTo>
                  <a:pt x="172173" y="90385"/>
                </a:lnTo>
                <a:lnTo>
                  <a:pt x="172224" y="89611"/>
                </a:lnTo>
                <a:lnTo>
                  <a:pt x="165345" y="53535"/>
                </a:lnTo>
                <a:lnTo>
                  <a:pt x="159001" y="44538"/>
                </a:lnTo>
                <a:close/>
              </a:path>
            </a:pathLst>
          </a:custGeom>
          <a:solidFill>
            <a:srgbClr val="373435"/>
          </a:solidFill>
        </p:spPr>
        <p:txBody>
          <a:bodyPr wrap="square" lIns="0" tIns="0" rIns="0" bIns="0" rtlCol="0"/>
          <a:lstStyle/>
          <a:p>
            <a:endParaRPr/>
          </a:p>
        </p:txBody>
      </p:sp>
      <p:sp>
        <p:nvSpPr>
          <p:cNvPr id="101" name="object 101"/>
          <p:cNvSpPr/>
          <p:nvPr/>
        </p:nvSpPr>
        <p:spPr>
          <a:xfrm>
            <a:off x="7134339" y="4766668"/>
            <a:ext cx="106695" cy="132795"/>
          </a:xfrm>
          <a:custGeom>
            <a:avLst/>
            <a:gdLst/>
            <a:ahLst/>
            <a:cxnLst/>
            <a:rect l="l" t="t" r="r" b="b"/>
            <a:pathLst>
              <a:path w="153670" h="181609">
                <a:moveTo>
                  <a:pt x="77698" y="0"/>
                </a:moveTo>
                <a:lnTo>
                  <a:pt x="0" y="0"/>
                </a:lnTo>
                <a:lnTo>
                  <a:pt x="0" y="181292"/>
                </a:lnTo>
                <a:lnTo>
                  <a:pt x="50241" y="181292"/>
                </a:lnTo>
                <a:lnTo>
                  <a:pt x="50241" y="129489"/>
                </a:lnTo>
                <a:lnTo>
                  <a:pt x="75107" y="129489"/>
                </a:lnTo>
                <a:lnTo>
                  <a:pt x="106304" y="125301"/>
                </a:lnTo>
                <a:lnTo>
                  <a:pt x="130992" y="112882"/>
                </a:lnTo>
                <a:lnTo>
                  <a:pt x="147229" y="92450"/>
                </a:lnTo>
                <a:lnTo>
                  <a:pt x="147711" y="90119"/>
                </a:lnTo>
                <a:lnTo>
                  <a:pt x="50241" y="90119"/>
                </a:lnTo>
                <a:lnTo>
                  <a:pt x="50241" y="42214"/>
                </a:lnTo>
                <a:lnTo>
                  <a:pt x="148813" y="42214"/>
                </a:lnTo>
                <a:lnTo>
                  <a:pt x="147743" y="36813"/>
                </a:lnTo>
                <a:lnTo>
                  <a:pt x="132578" y="16797"/>
                </a:lnTo>
                <a:lnTo>
                  <a:pt x="108817" y="4308"/>
                </a:lnTo>
                <a:lnTo>
                  <a:pt x="77698" y="0"/>
                </a:lnTo>
                <a:close/>
              </a:path>
              <a:path w="153670" h="181609">
                <a:moveTo>
                  <a:pt x="148813" y="42214"/>
                </a:moveTo>
                <a:lnTo>
                  <a:pt x="73812" y="42214"/>
                </a:lnTo>
                <a:lnTo>
                  <a:pt x="85995" y="43751"/>
                </a:lnTo>
                <a:lnTo>
                  <a:pt x="95116" y="48298"/>
                </a:lnTo>
                <a:lnTo>
                  <a:pt x="100837" y="55759"/>
                </a:lnTo>
                <a:lnTo>
                  <a:pt x="102819" y="66039"/>
                </a:lnTo>
                <a:lnTo>
                  <a:pt x="102819" y="66560"/>
                </a:lnTo>
                <a:lnTo>
                  <a:pt x="100841" y="76247"/>
                </a:lnTo>
                <a:lnTo>
                  <a:pt x="95149" y="83678"/>
                </a:lnTo>
                <a:lnTo>
                  <a:pt x="86108" y="88440"/>
                </a:lnTo>
                <a:lnTo>
                  <a:pt x="74079" y="90119"/>
                </a:lnTo>
                <a:lnTo>
                  <a:pt x="147711" y="90119"/>
                </a:lnTo>
                <a:lnTo>
                  <a:pt x="153073" y="64223"/>
                </a:lnTo>
                <a:lnTo>
                  <a:pt x="153073" y="63703"/>
                </a:lnTo>
                <a:lnTo>
                  <a:pt x="148813" y="42214"/>
                </a:lnTo>
                <a:close/>
              </a:path>
            </a:pathLst>
          </a:custGeom>
          <a:solidFill>
            <a:srgbClr val="373435"/>
          </a:solidFill>
        </p:spPr>
        <p:txBody>
          <a:bodyPr wrap="square" lIns="0" tIns="0" rIns="0" bIns="0" rtlCol="0"/>
          <a:lstStyle/>
          <a:p>
            <a:endParaRPr/>
          </a:p>
        </p:txBody>
      </p:sp>
      <p:sp>
        <p:nvSpPr>
          <p:cNvPr id="102" name="object 102"/>
          <p:cNvSpPr/>
          <p:nvPr/>
        </p:nvSpPr>
        <p:spPr>
          <a:xfrm>
            <a:off x="7255363" y="4766668"/>
            <a:ext cx="115953" cy="132795"/>
          </a:xfrm>
          <a:custGeom>
            <a:avLst/>
            <a:gdLst/>
            <a:ahLst/>
            <a:cxnLst/>
            <a:rect l="l" t="t" r="r" b="b"/>
            <a:pathLst>
              <a:path w="167004" h="181609">
                <a:moveTo>
                  <a:pt x="85725" y="0"/>
                </a:moveTo>
                <a:lnTo>
                  <a:pt x="0" y="0"/>
                </a:lnTo>
                <a:lnTo>
                  <a:pt x="0" y="181292"/>
                </a:lnTo>
                <a:lnTo>
                  <a:pt x="50241" y="181292"/>
                </a:lnTo>
                <a:lnTo>
                  <a:pt x="50241" y="126377"/>
                </a:lnTo>
                <a:lnTo>
                  <a:pt x="129200" y="126377"/>
                </a:lnTo>
                <a:lnTo>
                  <a:pt x="123532" y="118097"/>
                </a:lnTo>
                <a:lnTo>
                  <a:pt x="138871" y="109247"/>
                </a:lnTo>
                <a:lnTo>
                  <a:pt x="150636" y="97048"/>
                </a:lnTo>
                <a:lnTo>
                  <a:pt x="155483" y="87020"/>
                </a:lnTo>
                <a:lnTo>
                  <a:pt x="50241" y="87020"/>
                </a:lnTo>
                <a:lnTo>
                  <a:pt x="50241" y="43510"/>
                </a:lnTo>
                <a:lnTo>
                  <a:pt x="158280" y="43510"/>
                </a:lnTo>
                <a:lnTo>
                  <a:pt x="156787" y="37966"/>
                </a:lnTo>
                <a:lnTo>
                  <a:pt x="121077" y="5178"/>
                </a:lnTo>
                <a:lnTo>
                  <a:pt x="104930" y="1327"/>
                </a:lnTo>
                <a:lnTo>
                  <a:pt x="85725" y="0"/>
                </a:lnTo>
                <a:close/>
              </a:path>
              <a:path w="167004" h="181609">
                <a:moveTo>
                  <a:pt x="129200" y="126377"/>
                </a:moveTo>
                <a:lnTo>
                  <a:pt x="72250" y="126377"/>
                </a:lnTo>
                <a:lnTo>
                  <a:pt x="108775" y="181292"/>
                </a:lnTo>
                <a:lnTo>
                  <a:pt x="166789" y="181292"/>
                </a:lnTo>
                <a:lnTo>
                  <a:pt x="129200" y="126377"/>
                </a:lnTo>
                <a:close/>
              </a:path>
              <a:path w="167004" h="181609">
                <a:moveTo>
                  <a:pt x="158280" y="43510"/>
                </a:moveTo>
                <a:lnTo>
                  <a:pt x="83134" y="43510"/>
                </a:lnTo>
                <a:lnTo>
                  <a:pt x="94487" y="44865"/>
                </a:lnTo>
                <a:lnTo>
                  <a:pt x="103044" y="48915"/>
                </a:lnTo>
                <a:lnTo>
                  <a:pt x="108444" y="55634"/>
                </a:lnTo>
                <a:lnTo>
                  <a:pt x="110324" y="64998"/>
                </a:lnTo>
                <a:lnTo>
                  <a:pt x="110324" y="65519"/>
                </a:lnTo>
                <a:lnTo>
                  <a:pt x="108519" y="74450"/>
                </a:lnTo>
                <a:lnTo>
                  <a:pt x="103266" y="81222"/>
                </a:lnTo>
                <a:lnTo>
                  <a:pt x="94808" y="85518"/>
                </a:lnTo>
                <a:lnTo>
                  <a:pt x="83388" y="87020"/>
                </a:lnTo>
                <a:lnTo>
                  <a:pt x="155483" y="87020"/>
                </a:lnTo>
                <a:lnTo>
                  <a:pt x="158174" y="81451"/>
                </a:lnTo>
                <a:lnTo>
                  <a:pt x="160832" y="62407"/>
                </a:lnTo>
                <a:lnTo>
                  <a:pt x="160832" y="61899"/>
                </a:lnTo>
                <a:lnTo>
                  <a:pt x="159817" y="49215"/>
                </a:lnTo>
                <a:lnTo>
                  <a:pt x="158280" y="43510"/>
                </a:lnTo>
                <a:close/>
              </a:path>
            </a:pathLst>
          </a:custGeom>
          <a:solidFill>
            <a:srgbClr val="373435"/>
          </a:solidFill>
        </p:spPr>
        <p:txBody>
          <a:bodyPr wrap="square" lIns="0" tIns="0" rIns="0" bIns="0" rtlCol="0"/>
          <a:lstStyle/>
          <a:p>
            <a:endParaRPr/>
          </a:p>
        </p:txBody>
      </p:sp>
      <p:sp>
        <p:nvSpPr>
          <p:cNvPr id="103" name="object 103"/>
          <p:cNvSpPr/>
          <p:nvPr/>
        </p:nvSpPr>
        <p:spPr>
          <a:xfrm>
            <a:off x="7380336" y="4764012"/>
            <a:ext cx="135793" cy="137903"/>
          </a:xfrm>
          <a:custGeom>
            <a:avLst/>
            <a:gdLst/>
            <a:ahLst/>
            <a:cxnLst/>
            <a:rect l="l" t="t" r="r" b="b"/>
            <a:pathLst>
              <a:path w="195579" h="188595">
                <a:moveTo>
                  <a:pt x="97904" y="0"/>
                </a:moveTo>
                <a:lnTo>
                  <a:pt x="59005" y="7409"/>
                </a:lnTo>
                <a:lnTo>
                  <a:pt x="7430" y="57580"/>
                </a:lnTo>
                <a:lnTo>
                  <a:pt x="0" y="94792"/>
                </a:lnTo>
                <a:lnTo>
                  <a:pt x="7349" y="131403"/>
                </a:lnTo>
                <a:lnTo>
                  <a:pt x="27712" y="161189"/>
                </a:lnTo>
                <a:lnTo>
                  <a:pt x="58566" y="181216"/>
                </a:lnTo>
                <a:lnTo>
                  <a:pt x="97383" y="188544"/>
                </a:lnTo>
                <a:lnTo>
                  <a:pt x="136274" y="181134"/>
                </a:lnTo>
                <a:lnTo>
                  <a:pt x="167303" y="160929"/>
                </a:lnTo>
                <a:lnTo>
                  <a:pt x="179444" y="143217"/>
                </a:lnTo>
                <a:lnTo>
                  <a:pt x="97904" y="143217"/>
                </a:lnTo>
                <a:lnTo>
                  <a:pt x="79075" y="139249"/>
                </a:lnTo>
                <a:lnTo>
                  <a:pt x="64423" y="128555"/>
                </a:lnTo>
                <a:lnTo>
                  <a:pt x="54920" y="112956"/>
                </a:lnTo>
                <a:lnTo>
                  <a:pt x="51630" y="94792"/>
                </a:lnTo>
                <a:lnTo>
                  <a:pt x="51536" y="93751"/>
                </a:lnTo>
                <a:lnTo>
                  <a:pt x="54838" y="75153"/>
                </a:lnTo>
                <a:lnTo>
                  <a:pt x="64163" y="59732"/>
                </a:lnTo>
                <a:lnTo>
                  <a:pt x="78636" y="49215"/>
                </a:lnTo>
                <a:lnTo>
                  <a:pt x="97383" y="45326"/>
                </a:lnTo>
                <a:lnTo>
                  <a:pt x="179849" y="45326"/>
                </a:lnTo>
                <a:lnTo>
                  <a:pt x="167563" y="27354"/>
                </a:lnTo>
                <a:lnTo>
                  <a:pt x="136714" y="7328"/>
                </a:lnTo>
                <a:lnTo>
                  <a:pt x="97904" y="0"/>
                </a:lnTo>
                <a:close/>
              </a:path>
              <a:path w="195579" h="188595">
                <a:moveTo>
                  <a:pt x="179849" y="45326"/>
                </a:moveTo>
                <a:lnTo>
                  <a:pt x="97383" y="45326"/>
                </a:lnTo>
                <a:lnTo>
                  <a:pt x="116357" y="49295"/>
                </a:lnTo>
                <a:lnTo>
                  <a:pt x="131079" y="59988"/>
                </a:lnTo>
                <a:lnTo>
                  <a:pt x="140606" y="75587"/>
                </a:lnTo>
                <a:lnTo>
                  <a:pt x="143898" y="93751"/>
                </a:lnTo>
                <a:lnTo>
                  <a:pt x="143992" y="94792"/>
                </a:lnTo>
                <a:lnTo>
                  <a:pt x="140688" y="113390"/>
                </a:lnTo>
                <a:lnTo>
                  <a:pt x="131340" y="128811"/>
                </a:lnTo>
                <a:lnTo>
                  <a:pt x="116796" y="139328"/>
                </a:lnTo>
                <a:lnTo>
                  <a:pt x="97904" y="143217"/>
                </a:lnTo>
                <a:lnTo>
                  <a:pt x="179444" y="143217"/>
                </a:lnTo>
                <a:lnTo>
                  <a:pt x="187844" y="130963"/>
                </a:lnTo>
                <a:lnTo>
                  <a:pt x="195169" y="94792"/>
                </a:lnTo>
                <a:lnTo>
                  <a:pt x="195275" y="93751"/>
                </a:lnTo>
                <a:lnTo>
                  <a:pt x="187926" y="57141"/>
                </a:lnTo>
                <a:lnTo>
                  <a:pt x="179849" y="45326"/>
                </a:lnTo>
                <a:close/>
              </a:path>
            </a:pathLst>
          </a:custGeom>
          <a:solidFill>
            <a:srgbClr val="373435"/>
          </a:solidFill>
        </p:spPr>
        <p:txBody>
          <a:bodyPr wrap="square" lIns="0" tIns="0" rIns="0" bIns="0" rtlCol="0"/>
          <a:lstStyle/>
          <a:p>
            <a:endParaRPr/>
          </a:p>
        </p:txBody>
      </p:sp>
      <p:sp>
        <p:nvSpPr>
          <p:cNvPr id="104" name="object 104"/>
          <p:cNvSpPr/>
          <p:nvPr/>
        </p:nvSpPr>
        <p:spPr>
          <a:xfrm>
            <a:off x="7529771" y="4764012"/>
            <a:ext cx="120803" cy="137903"/>
          </a:xfrm>
          <a:custGeom>
            <a:avLst/>
            <a:gdLst/>
            <a:ahLst/>
            <a:cxnLst/>
            <a:rect l="l" t="t" r="r" b="b"/>
            <a:pathLst>
              <a:path w="173990" h="188595">
                <a:moveTo>
                  <a:pt x="95554" y="0"/>
                </a:moveTo>
                <a:lnTo>
                  <a:pt x="57462" y="7300"/>
                </a:lnTo>
                <a:lnTo>
                  <a:pt x="7209" y="57253"/>
                </a:lnTo>
                <a:lnTo>
                  <a:pt x="0" y="94792"/>
                </a:lnTo>
                <a:lnTo>
                  <a:pt x="7324" y="132276"/>
                </a:lnTo>
                <a:lnTo>
                  <a:pt x="27322" y="161966"/>
                </a:lnTo>
                <a:lnTo>
                  <a:pt x="57033" y="181507"/>
                </a:lnTo>
                <a:lnTo>
                  <a:pt x="93497" y="188544"/>
                </a:lnTo>
                <a:lnTo>
                  <a:pt x="120567" y="185465"/>
                </a:lnTo>
                <a:lnTo>
                  <a:pt x="142274" y="176923"/>
                </a:lnTo>
                <a:lnTo>
                  <a:pt x="159662" y="163962"/>
                </a:lnTo>
                <a:lnTo>
                  <a:pt x="173774" y="147624"/>
                </a:lnTo>
                <a:lnTo>
                  <a:pt x="166857" y="142697"/>
                </a:lnTo>
                <a:lnTo>
                  <a:pt x="95046" y="142697"/>
                </a:lnTo>
                <a:lnTo>
                  <a:pt x="77577" y="138954"/>
                </a:lnTo>
                <a:lnTo>
                  <a:pt x="63898" y="128681"/>
                </a:lnTo>
                <a:lnTo>
                  <a:pt x="54979" y="113309"/>
                </a:lnTo>
                <a:lnTo>
                  <a:pt x="51877" y="94792"/>
                </a:lnTo>
                <a:lnTo>
                  <a:pt x="51790" y="93751"/>
                </a:lnTo>
                <a:lnTo>
                  <a:pt x="54979" y="75122"/>
                </a:lnTo>
                <a:lnTo>
                  <a:pt x="63898" y="59893"/>
                </a:lnTo>
                <a:lnTo>
                  <a:pt x="77577" y="49617"/>
                </a:lnTo>
                <a:lnTo>
                  <a:pt x="95046" y="45847"/>
                </a:lnTo>
                <a:lnTo>
                  <a:pt x="162095" y="45847"/>
                </a:lnTo>
                <a:lnTo>
                  <a:pt x="172478" y="37807"/>
                </a:lnTo>
                <a:lnTo>
                  <a:pt x="158896" y="22508"/>
                </a:lnTo>
                <a:lnTo>
                  <a:pt x="141889" y="10555"/>
                </a:lnTo>
                <a:lnTo>
                  <a:pt x="120945" y="2776"/>
                </a:lnTo>
                <a:lnTo>
                  <a:pt x="95554" y="0"/>
                </a:lnTo>
                <a:close/>
              </a:path>
              <a:path w="173990" h="188595">
                <a:moveTo>
                  <a:pt x="135966" y="120688"/>
                </a:moveTo>
                <a:lnTo>
                  <a:pt x="127638" y="129699"/>
                </a:lnTo>
                <a:lnTo>
                  <a:pt x="118511" y="136645"/>
                </a:lnTo>
                <a:lnTo>
                  <a:pt x="107882" y="141115"/>
                </a:lnTo>
                <a:lnTo>
                  <a:pt x="95046" y="142697"/>
                </a:lnTo>
                <a:lnTo>
                  <a:pt x="166857" y="142697"/>
                </a:lnTo>
                <a:lnTo>
                  <a:pt x="135966" y="120688"/>
                </a:lnTo>
                <a:close/>
              </a:path>
              <a:path w="173990" h="188595">
                <a:moveTo>
                  <a:pt x="162095" y="45847"/>
                </a:moveTo>
                <a:lnTo>
                  <a:pt x="95046" y="45847"/>
                </a:lnTo>
                <a:lnTo>
                  <a:pt x="107099" y="47343"/>
                </a:lnTo>
                <a:lnTo>
                  <a:pt x="117478" y="51606"/>
                </a:lnTo>
                <a:lnTo>
                  <a:pt x="126547" y="58298"/>
                </a:lnTo>
                <a:lnTo>
                  <a:pt x="134670" y="67081"/>
                </a:lnTo>
                <a:lnTo>
                  <a:pt x="162095" y="45847"/>
                </a:lnTo>
                <a:close/>
              </a:path>
            </a:pathLst>
          </a:custGeom>
          <a:solidFill>
            <a:srgbClr val="373435"/>
          </a:solidFill>
        </p:spPr>
        <p:txBody>
          <a:bodyPr wrap="square" lIns="0" tIns="0" rIns="0" bIns="0" rtlCol="0"/>
          <a:lstStyle/>
          <a:p>
            <a:endParaRPr/>
          </a:p>
        </p:txBody>
      </p:sp>
      <p:sp>
        <p:nvSpPr>
          <p:cNvPr id="105" name="object 105"/>
          <p:cNvSpPr/>
          <p:nvPr/>
        </p:nvSpPr>
        <p:spPr>
          <a:xfrm>
            <a:off x="7665352" y="4883574"/>
            <a:ext cx="102286" cy="0"/>
          </a:xfrm>
          <a:custGeom>
            <a:avLst/>
            <a:gdLst/>
            <a:ahLst/>
            <a:cxnLst/>
            <a:rect l="l" t="t" r="r" b="b"/>
            <a:pathLst>
              <a:path w="147320">
                <a:moveTo>
                  <a:pt x="0" y="0"/>
                </a:moveTo>
                <a:lnTo>
                  <a:pt x="147104" y="0"/>
                </a:lnTo>
              </a:path>
            </a:pathLst>
          </a:custGeom>
          <a:ln w="43180">
            <a:solidFill>
              <a:srgbClr val="373435"/>
            </a:solidFill>
          </a:ln>
        </p:spPr>
        <p:txBody>
          <a:bodyPr wrap="square" lIns="0" tIns="0" rIns="0" bIns="0" rtlCol="0"/>
          <a:lstStyle/>
          <a:p>
            <a:endParaRPr/>
          </a:p>
        </p:txBody>
      </p:sp>
      <p:sp>
        <p:nvSpPr>
          <p:cNvPr id="106" name="object 106"/>
          <p:cNvSpPr/>
          <p:nvPr/>
        </p:nvSpPr>
        <p:spPr>
          <a:xfrm>
            <a:off x="7665352" y="4857572"/>
            <a:ext cx="34830" cy="0"/>
          </a:xfrm>
          <a:custGeom>
            <a:avLst/>
            <a:gdLst/>
            <a:ahLst/>
            <a:cxnLst/>
            <a:rect l="l" t="t" r="r" b="b"/>
            <a:pathLst>
              <a:path w="50165">
                <a:moveTo>
                  <a:pt x="0" y="0"/>
                </a:moveTo>
                <a:lnTo>
                  <a:pt x="49720" y="0"/>
                </a:lnTo>
              </a:path>
            </a:pathLst>
          </a:custGeom>
          <a:ln w="27940">
            <a:solidFill>
              <a:srgbClr val="373435"/>
            </a:solidFill>
          </a:ln>
        </p:spPr>
        <p:txBody>
          <a:bodyPr wrap="square" lIns="0" tIns="0" rIns="0" bIns="0" rtlCol="0"/>
          <a:lstStyle/>
          <a:p>
            <a:endParaRPr/>
          </a:p>
        </p:txBody>
      </p:sp>
      <p:sp>
        <p:nvSpPr>
          <p:cNvPr id="107" name="object 107"/>
          <p:cNvSpPr/>
          <p:nvPr/>
        </p:nvSpPr>
        <p:spPr>
          <a:xfrm>
            <a:off x="7665352" y="4832498"/>
            <a:ext cx="95232" cy="0"/>
          </a:xfrm>
          <a:custGeom>
            <a:avLst/>
            <a:gdLst/>
            <a:ahLst/>
            <a:cxnLst/>
            <a:rect l="l" t="t" r="r" b="b"/>
            <a:pathLst>
              <a:path w="137159">
                <a:moveTo>
                  <a:pt x="0" y="0"/>
                </a:moveTo>
                <a:lnTo>
                  <a:pt x="136740" y="0"/>
                </a:lnTo>
              </a:path>
            </a:pathLst>
          </a:custGeom>
          <a:ln w="40639">
            <a:solidFill>
              <a:srgbClr val="373435"/>
            </a:solidFill>
          </a:ln>
        </p:spPr>
        <p:txBody>
          <a:bodyPr wrap="square" lIns="0" tIns="0" rIns="0" bIns="0" rtlCol="0"/>
          <a:lstStyle/>
          <a:p>
            <a:endParaRPr/>
          </a:p>
        </p:txBody>
      </p:sp>
      <p:sp>
        <p:nvSpPr>
          <p:cNvPr id="108" name="object 108"/>
          <p:cNvSpPr/>
          <p:nvPr/>
        </p:nvSpPr>
        <p:spPr>
          <a:xfrm>
            <a:off x="7665352" y="4807890"/>
            <a:ext cx="34830" cy="0"/>
          </a:xfrm>
          <a:custGeom>
            <a:avLst/>
            <a:gdLst/>
            <a:ahLst/>
            <a:cxnLst/>
            <a:rect l="l" t="t" r="r" b="b"/>
            <a:pathLst>
              <a:path w="50165">
                <a:moveTo>
                  <a:pt x="0" y="0"/>
                </a:moveTo>
                <a:lnTo>
                  <a:pt x="49720" y="0"/>
                </a:lnTo>
              </a:path>
            </a:pathLst>
          </a:custGeom>
          <a:ln w="26669">
            <a:solidFill>
              <a:srgbClr val="373435"/>
            </a:solidFill>
          </a:ln>
        </p:spPr>
        <p:txBody>
          <a:bodyPr wrap="square" lIns="0" tIns="0" rIns="0" bIns="0" rtlCol="0"/>
          <a:lstStyle/>
          <a:p>
            <a:endParaRPr/>
          </a:p>
        </p:txBody>
      </p:sp>
      <p:sp>
        <p:nvSpPr>
          <p:cNvPr id="109" name="object 109"/>
          <p:cNvSpPr/>
          <p:nvPr/>
        </p:nvSpPr>
        <p:spPr>
          <a:xfrm>
            <a:off x="7665352" y="4782353"/>
            <a:ext cx="101404" cy="0"/>
          </a:xfrm>
          <a:custGeom>
            <a:avLst/>
            <a:gdLst/>
            <a:ahLst/>
            <a:cxnLst/>
            <a:rect l="l" t="t" r="r" b="b"/>
            <a:pathLst>
              <a:path w="146050">
                <a:moveTo>
                  <a:pt x="0" y="0"/>
                </a:moveTo>
                <a:lnTo>
                  <a:pt x="145808" y="0"/>
                </a:lnTo>
              </a:path>
            </a:pathLst>
          </a:custGeom>
          <a:ln w="43180">
            <a:solidFill>
              <a:srgbClr val="373435"/>
            </a:solidFill>
          </a:ln>
        </p:spPr>
        <p:txBody>
          <a:bodyPr wrap="square" lIns="0" tIns="0" rIns="0" bIns="0" rtlCol="0"/>
          <a:lstStyle/>
          <a:p>
            <a:endParaRPr/>
          </a:p>
        </p:txBody>
      </p:sp>
      <p:sp>
        <p:nvSpPr>
          <p:cNvPr id="110" name="object 110"/>
          <p:cNvSpPr/>
          <p:nvPr/>
        </p:nvSpPr>
        <p:spPr>
          <a:xfrm>
            <a:off x="7775759" y="4764392"/>
            <a:ext cx="110222" cy="137439"/>
          </a:xfrm>
          <a:custGeom>
            <a:avLst/>
            <a:gdLst/>
            <a:ahLst/>
            <a:cxnLst/>
            <a:rect l="l" t="t" r="r" b="b"/>
            <a:pathLst>
              <a:path w="158750" h="187959">
                <a:moveTo>
                  <a:pt x="27978" y="124053"/>
                </a:moveTo>
                <a:lnTo>
                  <a:pt x="0" y="157467"/>
                </a:lnTo>
                <a:lnTo>
                  <a:pt x="18154" y="170572"/>
                </a:lnTo>
                <a:lnTo>
                  <a:pt x="38784" y="179962"/>
                </a:lnTo>
                <a:lnTo>
                  <a:pt x="61259" y="185613"/>
                </a:lnTo>
                <a:lnTo>
                  <a:pt x="84950" y="187502"/>
                </a:lnTo>
                <a:lnTo>
                  <a:pt x="114977" y="183485"/>
                </a:lnTo>
                <a:lnTo>
                  <a:pt x="138107" y="171869"/>
                </a:lnTo>
                <a:lnTo>
                  <a:pt x="152982" y="153309"/>
                </a:lnTo>
                <a:lnTo>
                  <a:pt x="154569" y="145808"/>
                </a:lnTo>
                <a:lnTo>
                  <a:pt x="86766" y="145808"/>
                </a:lnTo>
                <a:lnTo>
                  <a:pt x="71242" y="144413"/>
                </a:lnTo>
                <a:lnTo>
                  <a:pt x="56205" y="140274"/>
                </a:lnTo>
                <a:lnTo>
                  <a:pt x="41751" y="133464"/>
                </a:lnTo>
                <a:lnTo>
                  <a:pt x="27978" y="124053"/>
                </a:lnTo>
                <a:close/>
              </a:path>
              <a:path w="158750" h="187959">
                <a:moveTo>
                  <a:pt x="78739" y="0"/>
                </a:moveTo>
                <a:lnTo>
                  <a:pt x="49416" y="4330"/>
                </a:lnTo>
                <a:lnTo>
                  <a:pt x="27327" y="16381"/>
                </a:lnTo>
                <a:lnTo>
                  <a:pt x="13396" y="34745"/>
                </a:lnTo>
                <a:lnTo>
                  <a:pt x="8547" y="58013"/>
                </a:lnTo>
                <a:lnTo>
                  <a:pt x="8547" y="58534"/>
                </a:lnTo>
                <a:lnTo>
                  <a:pt x="13803" y="81929"/>
                </a:lnTo>
                <a:lnTo>
                  <a:pt x="28262" y="97702"/>
                </a:lnTo>
                <a:lnTo>
                  <a:pt x="49957" y="108135"/>
                </a:lnTo>
                <a:lnTo>
                  <a:pt x="92076" y="119567"/>
                </a:lnTo>
                <a:lnTo>
                  <a:pt x="101426" y="123505"/>
                </a:lnTo>
                <a:lnTo>
                  <a:pt x="106165" y="127784"/>
                </a:lnTo>
                <a:lnTo>
                  <a:pt x="107480" y="132867"/>
                </a:lnTo>
                <a:lnTo>
                  <a:pt x="107480" y="141147"/>
                </a:lnTo>
                <a:lnTo>
                  <a:pt x="100228" y="145808"/>
                </a:lnTo>
                <a:lnTo>
                  <a:pt x="154569" y="145808"/>
                </a:lnTo>
                <a:lnTo>
                  <a:pt x="158242" y="128460"/>
                </a:lnTo>
                <a:lnTo>
                  <a:pt x="158208" y="127784"/>
                </a:lnTo>
                <a:lnTo>
                  <a:pt x="153544" y="106076"/>
                </a:lnTo>
                <a:lnTo>
                  <a:pt x="140082" y="90382"/>
                </a:lnTo>
                <a:lnTo>
                  <a:pt x="118803" y="79351"/>
                </a:lnTo>
                <a:lnTo>
                  <a:pt x="90652" y="71475"/>
                </a:lnTo>
                <a:lnTo>
                  <a:pt x="75157" y="67489"/>
                </a:lnTo>
                <a:lnTo>
                  <a:pt x="65560" y="63646"/>
                </a:lnTo>
                <a:lnTo>
                  <a:pt x="60673" y="59316"/>
                </a:lnTo>
                <a:lnTo>
                  <a:pt x="59308" y="53873"/>
                </a:lnTo>
                <a:lnTo>
                  <a:pt x="59308" y="46875"/>
                </a:lnTo>
                <a:lnTo>
                  <a:pt x="65265" y="41694"/>
                </a:lnTo>
                <a:lnTo>
                  <a:pt x="140856" y="41694"/>
                </a:lnTo>
                <a:lnTo>
                  <a:pt x="153327" y="24079"/>
                </a:lnTo>
                <a:lnTo>
                  <a:pt x="137700" y="13651"/>
                </a:lnTo>
                <a:lnTo>
                  <a:pt x="120205" y="6115"/>
                </a:lnTo>
                <a:lnTo>
                  <a:pt x="100624" y="1540"/>
                </a:lnTo>
                <a:lnTo>
                  <a:pt x="78739" y="0"/>
                </a:lnTo>
                <a:close/>
              </a:path>
              <a:path w="158750" h="187959">
                <a:moveTo>
                  <a:pt x="140856" y="41694"/>
                </a:moveTo>
                <a:lnTo>
                  <a:pt x="77444" y="41694"/>
                </a:lnTo>
                <a:lnTo>
                  <a:pt x="89815" y="42848"/>
                </a:lnTo>
                <a:lnTo>
                  <a:pt x="102625" y="46261"/>
                </a:lnTo>
                <a:lnTo>
                  <a:pt x="115535" y="51857"/>
                </a:lnTo>
                <a:lnTo>
                  <a:pt x="128206" y="59562"/>
                </a:lnTo>
                <a:lnTo>
                  <a:pt x="140856" y="41694"/>
                </a:lnTo>
                <a:close/>
              </a:path>
            </a:pathLst>
          </a:custGeom>
          <a:solidFill>
            <a:srgbClr val="373435"/>
          </a:solidFill>
        </p:spPr>
        <p:txBody>
          <a:bodyPr wrap="square" lIns="0" tIns="0" rIns="0" bIns="0" rtlCol="0"/>
          <a:lstStyle/>
          <a:p>
            <a:endParaRPr/>
          </a:p>
        </p:txBody>
      </p:sp>
      <p:sp>
        <p:nvSpPr>
          <p:cNvPr id="111" name="object 111"/>
          <p:cNvSpPr/>
          <p:nvPr/>
        </p:nvSpPr>
        <p:spPr>
          <a:xfrm>
            <a:off x="7891201" y="4764392"/>
            <a:ext cx="110222" cy="137439"/>
          </a:xfrm>
          <a:custGeom>
            <a:avLst/>
            <a:gdLst/>
            <a:ahLst/>
            <a:cxnLst/>
            <a:rect l="l" t="t" r="r" b="b"/>
            <a:pathLst>
              <a:path w="158750" h="187959">
                <a:moveTo>
                  <a:pt x="27978" y="124053"/>
                </a:moveTo>
                <a:lnTo>
                  <a:pt x="0" y="157467"/>
                </a:lnTo>
                <a:lnTo>
                  <a:pt x="18156" y="170572"/>
                </a:lnTo>
                <a:lnTo>
                  <a:pt x="38788" y="179962"/>
                </a:lnTo>
                <a:lnTo>
                  <a:pt x="61264" y="185613"/>
                </a:lnTo>
                <a:lnTo>
                  <a:pt x="84950" y="187502"/>
                </a:lnTo>
                <a:lnTo>
                  <a:pt x="114979" y="183485"/>
                </a:lnTo>
                <a:lnTo>
                  <a:pt x="138114" y="171869"/>
                </a:lnTo>
                <a:lnTo>
                  <a:pt x="152992" y="153309"/>
                </a:lnTo>
                <a:lnTo>
                  <a:pt x="154581" y="145808"/>
                </a:lnTo>
                <a:lnTo>
                  <a:pt x="86766" y="145808"/>
                </a:lnTo>
                <a:lnTo>
                  <a:pt x="71242" y="144413"/>
                </a:lnTo>
                <a:lnTo>
                  <a:pt x="56205" y="140274"/>
                </a:lnTo>
                <a:lnTo>
                  <a:pt x="41751" y="133464"/>
                </a:lnTo>
                <a:lnTo>
                  <a:pt x="27978" y="124053"/>
                </a:lnTo>
                <a:close/>
              </a:path>
              <a:path w="158750" h="187959">
                <a:moveTo>
                  <a:pt x="78740" y="0"/>
                </a:moveTo>
                <a:lnTo>
                  <a:pt x="49418" y="4330"/>
                </a:lnTo>
                <a:lnTo>
                  <a:pt x="27333" y="16381"/>
                </a:lnTo>
                <a:lnTo>
                  <a:pt x="13406" y="34745"/>
                </a:lnTo>
                <a:lnTo>
                  <a:pt x="8559" y="58013"/>
                </a:lnTo>
                <a:lnTo>
                  <a:pt x="8559" y="58534"/>
                </a:lnTo>
                <a:lnTo>
                  <a:pt x="13816" y="81929"/>
                </a:lnTo>
                <a:lnTo>
                  <a:pt x="28273" y="97702"/>
                </a:lnTo>
                <a:lnTo>
                  <a:pt x="49964" y="108135"/>
                </a:lnTo>
                <a:lnTo>
                  <a:pt x="92083" y="119567"/>
                </a:lnTo>
                <a:lnTo>
                  <a:pt x="101438" y="123505"/>
                </a:lnTo>
                <a:lnTo>
                  <a:pt x="106177" y="127784"/>
                </a:lnTo>
                <a:lnTo>
                  <a:pt x="107492" y="132867"/>
                </a:lnTo>
                <a:lnTo>
                  <a:pt x="107492" y="141147"/>
                </a:lnTo>
                <a:lnTo>
                  <a:pt x="100241" y="145808"/>
                </a:lnTo>
                <a:lnTo>
                  <a:pt x="154581" y="145808"/>
                </a:lnTo>
                <a:lnTo>
                  <a:pt x="158254" y="128460"/>
                </a:lnTo>
                <a:lnTo>
                  <a:pt x="158221" y="127784"/>
                </a:lnTo>
                <a:lnTo>
                  <a:pt x="153555" y="106076"/>
                </a:lnTo>
                <a:lnTo>
                  <a:pt x="140088" y="90382"/>
                </a:lnTo>
                <a:lnTo>
                  <a:pt x="118805" y="79351"/>
                </a:lnTo>
                <a:lnTo>
                  <a:pt x="90652" y="71475"/>
                </a:lnTo>
                <a:lnTo>
                  <a:pt x="75159" y="67489"/>
                </a:lnTo>
                <a:lnTo>
                  <a:pt x="65566" y="63646"/>
                </a:lnTo>
                <a:lnTo>
                  <a:pt x="60684" y="59316"/>
                </a:lnTo>
                <a:lnTo>
                  <a:pt x="59321" y="53873"/>
                </a:lnTo>
                <a:lnTo>
                  <a:pt x="59321" y="46875"/>
                </a:lnTo>
                <a:lnTo>
                  <a:pt x="65277" y="41694"/>
                </a:lnTo>
                <a:lnTo>
                  <a:pt x="140856" y="41694"/>
                </a:lnTo>
                <a:lnTo>
                  <a:pt x="153327" y="24079"/>
                </a:lnTo>
                <a:lnTo>
                  <a:pt x="137702" y="13651"/>
                </a:lnTo>
                <a:lnTo>
                  <a:pt x="120210" y="6115"/>
                </a:lnTo>
                <a:lnTo>
                  <a:pt x="100629" y="1540"/>
                </a:lnTo>
                <a:lnTo>
                  <a:pt x="78740" y="0"/>
                </a:lnTo>
                <a:close/>
              </a:path>
              <a:path w="158750" h="187959">
                <a:moveTo>
                  <a:pt x="140856" y="41694"/>
                </a:moveTo>
                <a:lnTo>
                  <a:pt x="77444" y="41694"/>
                </a:lnTo>
                <a:lnTo>
                  <a:pt x="89823" y="42848"/>
                </a:lnTo>
                <a:lnTo>
                  <a:pt x="102635" y="46261"/>
                </a:lnTo>
                <a:lnTo>
                  <a:pt x="115542" y="51857"/>
                </a:lnTo>
                <a:lnTo>
                  <a:pt x="128206" y="59562"/>
                </a:lnTo>
                <a:lnTo>
                  <a:pt x="140856" y="41694"/>
                </a:lnTo>
                <a:close/>
              </a:path>
            </a:pathLst>
          </a:custGeom>
          <a:solidFill>
            <a:srgbClr val="373435"/>
          </a:solidFill>
        </p:spPr>
        <p:txBody>
          <a:bodyPr wrap="square" lIns="0" tIns="0" rIns="0" bIns="0" rtlCol="0"/>
          <a:lstStyle/>
          <a:p>
            <a:endParaRPr/>
          </a:p>
        </p:txBody>
      </p:sp>
      <p:sp>
        <p:nvSpPr>
          <p:cNvPr id="112" name="object 112"/>
          <p:cNvSpPr/>
          <p:nvPr/>
        </p:nvSpPr>
        <p:spPr>
          <a:xfrm>
            <a:off x="8036231" y="4766668"/>
            <a:ext cx="0" cy="132795"/>
          </a:xfrm>
          <a:custGeom>
            <a:avLst/>
            <a:gdLst/>
            <a:ahLst/>
            <a:cxnLst/>
            <a:rect l="l" t="t" r="r" b="b"/>
            <a:pathLst>
              <a:path h="181609">
                <a:moveTo>
                  <a:pt x="0" y="0"/>
                </a:moveTo>
                <a:lnTo>
                  <a:pt x="0" y="181292"/>
                </a:lnTo>
              </a:path>
            </a:pathLst>
          </a:custGeom>
          <a:ln w="50507">
            <a:solidFill>
              <a:srgbClr val="373435"/>
            </a:solidFill>
          </a:ln>
        </p:spPr>
        <p:txBody>
          <a:bodyPr wrap="square" lIns="0" tIns="0" rIns="0" bIns="0" rtlCol="0"/>
          <a:lstStyle/>
          <a:p>
            <a:endParaRPr/>
          </a:p>
        </p:txBody>
      </p:sp>
      <p:sp>
        <p:nvSpPr>
          <p:cNvPr id="113" name="object 113"/>
          <p:cNvSpPr/>
          <p:nvPr/>
        </p:nvSpPr>
        <p:spPr>
          <a:xfrm>
            <a:off x="8076779" y="4766668"/>
            <a:ext cx="119040" cy="132795"/>
          </a:xfrm>
          <a:custGeom>
            <a:avLst/>
            <a:gdLst/>
            <a:ahLst/>
            <a:cxnLst/>
            <a:rect l="l" t="t" r="r" b="b"/>
            <a:pathLst>
              <a:path w="171450" h="181609">
                <a:moveTo>
                  <a:pt x="46875" y="0"/>
                </a:moveTo>
                <a:lnTo>
                  <a:pt x="0" y="0"/>
                </a:lnTo>
                <a:lnTo>
                  <a:pt x="0" y="181292"/>
                </a:lnTo>
                <a:lnTo>
                  <a:pt x="49733" y="181292"/>
                </a:lnTo>
                <a:lnTo>
                  <a:pt x="49733" y="81838"/>
                </a:lnTo>
                <a:lnTo>
                  <a:pt x="110578" y="81838"/>
                </a:lnTo>
                <a:lnTo>
                  <a:pt x="46875" y="0"/>
                </a:lnTo>
                <a:close/>
              </a:path>
              <a:path w="171450" h="181609">
                <a:moveTo>
                  <a:pt x="110578" y="81838"/>
                </a:moveTo>
                <a:lnTo>
                  <a:pt x="49733" y="81838"/>
                </a:lnTo>
                <a:lnTo>
                  <a:pt x="127165" y="181292"/>
                </a:lnTo>
                <a:lnTo>
                  <a:pt x="171195" y="181292"/>
                </a:lnTo>
                <a:lnTo>
                  <a:pt x="171195" y="95821"/>
                </a:lnTo>
                <a:lnTo>
                  <a:pt x="121462" y="95821"/>
                </a:lnTo>
                <a:lnTo>
                  <a:pt x="110578" y="81838"/>
                </a:lnTo>
                <a:close/>
              </a:path>
              <a:path w="171450" h="181609">
                <a:moveTo>
                  <a:pt x="171195" y="0"/>
                </a:moveTo>
                <a:lnTo>
                  <a:pt x="121462" y="0"/>
                </a:lnTo>
                <a:lnTo>
                  <a:pt x="121462" y="95821"/>
                </a:lnTo>
                <a:lnTo>
                  <a:pt x="171195" y="95821"/>
                </a:lnTo>
                <a:lnTo>
                  <a:pt x="171195" y="0"/>
                </a:lnTo>
                <a:close/>
              </a:path>
            </a:pathLst>
          </a:custGeom>
          <a:solidFill>
            <a:srgbClr val="373435"/>
          </a:solidFill>
        </p:spPr>
        <p:txBody>
          <a:bodyPr wrap="square" lIns="0" tIns="0" rIns="0" bIns="0" rtlCol="0"/>
          <a:lstStyle/>
          <a:p>
            <a:endParaRPr/>
          </a:p>
        </p:txBody>
      </p:sp>
      <p:sp>
        <p:nvSpPr>
          <p:cNvPr id="114" name="object 114"/>
          <p:cNvSpPr/>
          <p:nvPr/>
        </p:nvSpPr>
        <p:spPr>
          <a:xfrm>
            <a:off x="8213622" y="4764012"/>
            <a:ext cx="123448" cy="137903"/>
          </a:xfrm>
          <a:custGeom>
            <a:avLst/>
            <a:gdLst/>
            <a:ahLst/>
            <a:cxnLst/>
            <a:rect l="l" t="t" r="r" b="b"/>
            <a:pathLst>
              <a:path w="177800" h="188595">
                <a:moveTo>
                  <a:pt x="97637" y="0"/>
                </a:moveTo>
                <a:lnTo>
                  <a:pt x="58673" y="7300"/>
                </a:lnTo>
                <a:lnTo>
                  <a:pt x="27744" y="27324"/>
                </a:lnTo>
                <a:lnTo>
                  <a:pt x="7353" y="57253"/>
                </a:lnTo>
                <a:lnTo>
                  <a:pt x="0" y="94272"/>
                </a:lnTo>
                <a:lnTo>
                  <a:pt x="50" y="95046"/>
                </a:lnTo>
                <a:lnTo>
                  <a:pt x="7478" y="132603"/>
                </a:lnTo>
                <a:lnTo>
                  <a:pt x="28165" y="162256"/>
                </a:lnTo>
                <a:lnTo>
                  <a:pt x="59439" y="181616"/>
                </a:lnTo>
                <a:lnTo>
                  <a:pt x="98678" y="188544"/>
                </a:lnTo>
                <a:lnTo>
                  <a:pt x="122161" y="186396"/>
                </a:lnTo>
                <a:lnTo>
                  <a:pt x="143190" y="180486"/>
                </a:lnTo>
                <a:lnTo>
                  <a:pt x="161645" y="171613"/>
                </a:lnTo>
                <a:lnTo>
                  <a:pt x="177406" y="160578"/>
                </a:lnTo>
                <a:lnTo>
                  <a:pt x="177406" y="145300"/>
                </a:lnTo>
                <a:lnTo>
                  <a:pt x="100749" y="145300"/>
                </a:lnTo>
                <a:lnTo>
                  <a:pt x="80929" y="141565"/>
                </a:lnTo>
                <a:lnTo>
                  <a:pt x="65360" y="131151"/>
                </a:lnTo>
                <a:lnTo>
                  <a:pt x="55182" y="115248"/>
                </a:lnTo>
                <a:lnTo>
                  <a:pt x="51536" y="95046"/>
                </a:lnTo>
                <a:lnTo>
                  <a:pt x="51583" y="94272"/>
                </a:lnTo>
                <a:lnTo>
                  <a:pt x="55102" y="75066"/>
                </a:lnTo>
                <a:lnTo>
                  <a:pt x="64909" y="59274"/>
                </a:lnTo>
                <a:lnTo>
                  <a:pt x="79622" y="48677"/>
                </a:lnTo>
                <a:lnTo>
                  <a:pt x="97904" y="44805"/>
                </a:lnTo>
                <a:lnTo>
                  <a:pt x="155893" y="44805"/>
                </a:lnTo>
                <a:lnTo>
                  <a:pt x="171195" y="26416"/>
                </a:lnTo>
                <a:lnTo>
                  <a:pt x="156098" y="15296"/>
                </a:lnTo>
                <a:lnTo>
                  <a:pt x="139179" y="6992"/>
                </a:lnTo>
                <a:lnTo>
                  <a:pt x="119878" y="1796"/>
                </a:lnTo>
                <a:lnTo>
                  <a:pt x="97637" y="0"/>
                </a:lnTo>
                <a:close/>
              </a:path>
              <a:path w="177800" h="188595">
                <a:moveTo>
                  <a:pt x="177406" y="78994"/>
                </a:moveTo>
                <a:lnTo>
                  <a:pt x="94018" y="78994"/>
                </a:lnTo>
                <a:lnTo>
                  <a:pt x="94018" y="115773"/>
                </a:lnTo>
                <a:lnTo>
                  <a:pt x="129755" y="115773"/>
                </a:lnTo>
                <a:lnTo>
                  <a:pt x="129755" y="137782"/>
                </a:lnTo>
                <a:lnTo>
                  <a:pt x="123764" y="141030"/>
                </a:lnTo>
                <a:lnTo>
                  <a:pt x="117000" y="143384"/>
                </a:lnTo>
                <a:lnTo>
                  <a:pt x="109362" y="144817"/>
                </a:lnTo>
                <a:lnTo>
                  <a:pt x="100749" y="145300"/>
                </a:lnTo>
                <a:lnTo>
                  <a:pt x="177406" y="145300"/>
                </a:lnTo>
                <a:lnTo>
                  <a:pt x="177406" y="78994"/>
                </a:lnTo>
                <a:close/>
              </a:path>
              <a:path w="177800" h="188595">
                <a:moveTo>
                  <a:pt x="155893" y="44805"/>
                </a:moveTo>
                <a:lnTo>
                  <a:pt x="97904" y="44805"/>
                </a:lnTo>
                <a:lnTo>
                  <a:pt x="110459" y="45946"/>
                </a:lnTo>
                <a:lnTo>
                  <a:pt x="121629" y="49271"/>
                </a:lnTo>
                <a:lnTo>
                  <a:pt x="131878" y="54637"/>
                </a:lnTo>
                <a:lnTo>
                  <a:pt x="141668" y="61899"/>
                </a:lnTo>
                <a:lnTo>
                  <a:pt x="155893" y="44805"/>
                </a:lnTo>
                <a:close/>
              </a:path>
            </a:pathLst>
          </a:custGeom>
          <a:solidFill>
            <a:srgbClr val="373435"/>
          </a:solidFill>
        </p:spPr>
        <p:txBody>
          <a:bodyPr wrap="square" lIns="0" tIns="0" rIns="0" bIns="0" rtlCol="0"/>
          <a:lstStyle/>
          <a:p>
            <a:endParaRPr/>
          </a:p>
        </p:txBody>
      </p:sp>
      <p:sp>
        <p:nvSpPr>
          <p:cNvPr id="115" name="object 115"/>
          <p:cNvSpPr/>
          <p:nvPr/>
        </p:nvSpPr>
        <p:spPr>
          <a:xfrm>
            <a:off x="6526012" y="5059291"/>
            <a:ext cx="36152" cy="38073"/>
          </a:xfrm>
          <a:custGeom>
            <a:avLst/>
            <a:gdLst/>
            <a:ahLst/>
            <a:cxnLst/>
            <a:rect l="l" t="t" r="r" b="b"/>
            <a:pathLst>
              <a:path w="52070" h="52070">
                <a:moveTo>
                  <a:pt x="25755" y="0"/>
                </a:moveTo>
                <a:lnTo>
                  <a:pt x="15751" y="2007"/>
                </a:lnTo>
                <a:lnTo>
                  <a:pt x="7562" y="7486"/>
                </a:lnTo>
                <a:lnTo>
                  <a:pt x="2031" y="15623"/>
                </a:lnTo>
                <a:lnTo>
                  <a:pt x="0" y="25603"/>
                </a:lnTo>
                <a:lnTo>
                  <a:pt x="0" y="25908"/>
                </a:lnTo>
                <a:lnTo>
                  <a:pt x="2031" y="35887"/>
                </a:lnTo>
                <a:lnTo>
                  <a:pt x="7562" y="44024"/>
                </a:lnTo>
                <a:lnTo>
                  <a:pt x="15751" y="49503"/>
                </a:lnTo>
                <a:lnTo>
                  <a:pt x="25755" y="51511"/>
                </a:lnTo>
                <a:lnTo>
                  <a:pt x="35759" y="49503"/>
                </a:lnTo>
                <a:lnTo>
                  <a:pt x="43948" y="44024"/>
                </a:lnTo>
                <a:lnTo>
                  <a:pt x="49479" y="35887"/>
                </a:lnTo>
                <a:lnTo>
                  <a:pt x="51511" y="25908"/>
                </a:lnTo>
                <a:lnTo>
                  <a:pt x="51511" y="25603"/>
                </a:lnTo>
                <a:lnTo>
                  <a:pt x="49479" y="15623"/>
                </a:lnTo>
                <a:lnTo>
                  <a:pt x="43948" y="7486"/>
                </a:lnTo>
                <a:lnTo>
                  <a:pt x="35759" y="2007"/>
                </a:lnTo>
                <a:lnTo>
                  <a:pt x="25755" y="0"/>
                </a:lnTo>
                <a:close/>
              </a:path>
            </a:pathLst>
          </a:custGeom>
          <a:solidFill>
            <a:srgbClr val="373435"/>
          </a:solidFill>
        </p:spPr>
        <p:txBody>
          <a:bodyPr wrap="square" lIns="0" tIns="0" rIns="0" bIns="0" rtlCol="0"/>
          <a:lstStyle/>
          <a:p>
            <a:endParaRPr/>
          </a:p>
        </p:txBody>
      </p:sp>
      <p:sp>
        <p:nvSpPr>
          <p:cNvPr id="116" name="object 116"/>
          <p:cNvSpPr/>
          <p:nvPr/>
        </p:nvSpPr>
        <p:spPr>
          <a:xfrm>
            <a:off x="6526011" y="5036001"/>
            <a:ext cx="1852863" cy="371957"/>
          </a:xfrm>
          <a:prstGeom prst="rect">
            <a:avLst/>
          </a:prstGeom>
          <a:blipFill>
            <a:blip r:embed="rId9" cstate="print"/>
            <a:stretch>
              <a:fillRect/>
            </a:stretch>
          </a:blipFill>
        </p:spPr>
        <p:txBody>
          <a:bodyPr wrap="square" lIns="0" tIns="0" rIns="0" bIns="0" rtlCol="0"/>
          <a:lstStyle/>
          <a:p>
            <a:endParaRPr/>
          </a:p>
        </p:txBody>
      </p:sp>
      <p:sp>
        <p:nvSpPr>
          <p:cNvPr id="117" name="object 117"/>
          <p:cNvSpPr/>
          <p:nvPr/>
        </p:nvSpPr>
        <p:spPr>
          <a:xfrm>
            <a:off x="7880611" y="5036001"/>
            <a:ext cx="0" cy="81720"/>
          </a:xfrm>
          <a:custGeom>
            <a:avLst/>
            <a:gdLst/>
            <a:ahLst/>
            <a:cxnLst/>
            <a:rect l="l" t="t" r="r" b="b"/>
            <a:pathLst>
              <a:path h="111759">
                <a:moveTo>
                  <a:pt x="0" y="0"/>
                </a:moveTo>
                <a:lnTo>
                  <a:pt x="0" y="111252"/>
                </a:lnTo>
              </a:path>
            </a:pathLst>
          </a:custGeom>
          <a:ln w="30175">
            <a:solidFill>
              <a:srgbClr val="373435"/>
            </a:solidFill>
          </a:ln>
        </p:spPr>
        <p:txBody>
          <a:bodyPr wrap="square" lIns="0" tIns="0" rIns="0" bIns="0" rtlCol="0"/>
          <a:lstStyle/>
          <a:p>
            <a:endParaRPr/>
          </a:p>
        </p:txBody>
      </p:sp>
      <p:sp>
        <p:nvSpPr>
          <p:cNvPr id="118" name="object 118"/>
          <p:cNvSpPr/>
          <p:nvPr/>
        </p:nvSpPr>
        <p:spPr>
          <a:xfrm>
            <a:off x="7901880" y="5055725"/>
            <a:ext cx="56874" cy="61755"/>
          </a:xfrm>
          <a:custGeom>
            <a:avLst/>
            <a:gdLst/>
            <a:ahLst/>
            <a:cxnLst/>
            <a:rect l="l" t="t" r="r" b="b"/>
            <a:pathLst>
              <a:path w="81915" h="84454">
                <a:moveTo>
                  <a:pt x="28955" y="1828"/>
                </a:moveTo>
                <a:lnTo>
                  <a:pt x="0" y="1828"/>
                </a:lnTo>
                <a:lnTo>
                  <a:pt x="0" y="84277"/>
                </a:lnTo>
                <a:lnTo>
                  <a:pt x="28955" y="84277"/>
                </a:lnTo>
                <a:lnTo>
                  <a:pt x="28955" y="30632"/>
                </a:lnTo>
                <a:lnTo>
                  <a:pt x="34137" y="25755"/>
                </a:lnTo>
                <a:lnTo>
                  <a:pt x="80993" y="25755"/>
                </a:lnTo>
                <a:lnTo>
                  <a:pt x="79769" y="17680"/>
                </a:lnTo>
                <a:lnTo>
                  <a:pt x="77295" y="13411"/>
                </a:lnTo>
                <a:lnTo>
                  <a:pt x="28955" y="13411"/>
                </a:lnTo>
                <a:lnTo>
                  <a:pt x="28955" y="1828"/>
                </a:lnTo>
                <a:close/>
              </a:path>
              <a:path w="81915" h="84454">
                <a:moveTo>
                  <a:pt x="80993" y="25755"/>
                </a:moveTo>
                <a:lnTo>
                  <a:pt x="48005" y="25755"/>
                </a:lnTo>
                <a:lnTo>
                  <a:pt x="52730" y="30632"/>
                </a:lnTo>
                <a:lnTo>
                  <a:pt x="52730" y="84277"/>
                </a:lnTo>
                <a:lnTo>
                  <a:pt x="81686" y="84277"/>
                </a:lnTo>
                <a:lnTo>
                  <a:pt x="81686" y="30327"/>
                </a:lnTo>
                <a:lnTo>
                  <a:pt x="80993" y="25755"/>
                </a:lnTo>
                <a:close/>
              </a:path>
              <a:path w="81915" h="84454">
                <a:moveTo>
                  <a:pt x="53644" y="0"/>
                </a:moveTo>
                <a:lnTo>
                  <a:pt x="45586" y="1131"/>
                </a:lnTo>
                <a:lnTo>
                  <a:pt x="38900" y="4133"/>
                </a:lnTo>
                <a:lnTo>
                  <a:pt x="33413" y="8422"/>
                </a:lnTo>
                <a:lnTo>
                  <a:pt x="28955" y="13411"/>
                </a:lnTo>
                <a:lnTo>
                  <a:pt x="77295" y="13411"/>
                </a:lnTo>
                <a:lnTo>
                  <a:pt x="74237" y="8134"/>
                </a:lnTo>
                <a:lnTo>
                  <a:pt x="65420" y="2102"/>
                </a:lnTo>
                <a:lnTo>
                  <a:pt x="53644" y="0"/>
                </a:lnTo>
                <a:close/>
              </a:path>
            </a:pathLst>
          </a:custGeom>
          <a:solidFill>
            <a:srgbClr val="373435"/>
          </a:solidFill>
        </p:spPr>
        <p:txBody>
          <a:bodyPr wrap="square" lIns="0" tIns="0" rIns="0" bIns="0" rtlCol="0"/>
          <a:lstStyle/>
          <a:p>
            <a:endParaRPr/>
          </a:p>
        </p:txBody>
      </p:sp>
      <p:sp>
        <p:nvSpPr>
          <p:cNvPr id="119" name="object 119"/>
          <p:cNvSpPr/>
          <p:nvPr/>
        </p:nvSpPr>
        <p:spPr>
          <a:xfrm>
            <a:off x="7994995" y="5041795"/>
            <a:ext cx="40561" cy="77077"/>
          </a:xfrm>
          <a:custGeom>
            <a:avLst/>
            <a:gdLst/>
            <a:ahLst/>
            <a:cxnLst/>
            <a:rect l="l" t="t" r="r" b="b"/>
            <a:pathLst>
              <a:path w="58420" h="105409">
                <a:moveTo>
                  <a:pt x="38709" y="44196"/>
                </a:moveTo>
                <a:lnTo>
                  <a:pt x="9753" y="44196"/>
                </a:lnTo>
                <a:lnTo>
                  <a:pt x="9776" y="77876"/>
                </a:lnTo>
                <a:lnTo>
                  <a:pt x="11644" y="90280"/>
                </a:lnTo>
                <a:lnTo>
                  <a:pt x="17106" y="98736"/>
                </a:lnTo>
                <a:lnTo>
                  <a:pt x="25827" y="103505"/>
                </a:lnTo>
                <a:lnTo>
                  <a:pt x="37490" y="105003"/>
                </a:lnTo>
                <a:lnTo>
                  <a:pt x="45567" y="105003"/>
                </a:lnTo>
                <a:lnTo>
                  <a:pt x="52425" y="103174"/>
                </a:lnTo>
                <a:lnTo>
                  <a:pt x="57607" y="100279"/>
                </a:lnTo>
                <a:lnTo>
                  <a:pt x="57607" y="80314"/>
                </a:lnTo>
                <a:lnTo>
                  <a:pt x="41300" y="80314"/>
                </a:lnTo>
                <a:lnTo>
                  <a:pt x="38709" y="77876"/>
                </a:lnTo>
                <a:lnTo>
                  <a:pt x="38709" y="44196"/>
                </a:lnTo>
                <a:close/>
              </a:path>
              <a:path w="58420" h="105409">
                <a:moveTo>
                  <a:pt x="57607" y="77571"/>
                </a:moveTo>
                <a:lnTo>
                  <a:pt x="54101" y="79248"/>
                </a:lnTo>
                <a:lnTo>
                  <a:pt x="50444" y="80314"/>
                </a:lnTo>
                <a:lnTo>
                  <a:pt x="57607" y="80314"/>
                </a:lnTo>
                <a:lnTo>
                  <a:pt x="57607" y="77571"/>
                </a:lnTo>
                <a:close/>
              </a:path>
              <a:path w="58420" h="105409">
                <a:moveTo>
                  <a:pt x="57912" y="20878"/>
                </a:moveTo>
                <a:lnTo>
                  <a:pt x="0" y="20878"/>
                </a:lnTo>
                <a:lnTo>
                  <a:pt x="0" y="44196"/>
                </a:lnTo>
                <a:lnTo>
                  <a:pt x="57912" y="44196"/>
                </a:lnTo>
                <a:lnTo>
                  <a:pt x="57912" y="20878"/>
                </a:lnTo>
                <a:close/>
              </a:path>
              <a:path w="58420" h="105409">
                <a:moveTo>
                  <a:pt x="38709" y="0"/>
                </a:moveTo>
                <a:lnTo>
                  <a:pt x="9753" y="0"/>
                </a:lnTo>
                <a:lnTo>
                  <a:pt x="9753" y="20878"/>
                </a:lnTo>
                <a:lnTo>
                  <a:pt x="38709" y="20878"/>
                </a:lnTo>
                <a:lnTo>
                  <a:pt x="38709" y="0"/>
                </a:lnTo>
                <a:close/>
              </a:path>
            </a:pathLst>
          </a:custGeom>
          <a:solidFill>
            <a:srgbClr val="373435"/>
          </a:solidFill>
        </p:spPr>
        <p:txBody>
          <a:bodyPr wrap="square" lIns="0" tIns="0" rIns="0" bIns="0" rtlCol="0"/>
          <a:lstStyle/>
          <a:p>
            <a:endParaRPr/>
          </a:p>
        </p:txBody>
      </p:sp>
      <p:sp>
        <p:nvSpPr>
          <p:cNvPr id="120" name="object 120"/>
          <p:cNvSpPr/>
          <p:nvPr/>
        </p:nvSpPr>
        <p:spPr>
          <a:xfrm>
            <a:off x="8043881" y="5036001"/>
            <a:ext cx="56874" cy="81720"/>
          </a:xfrm>
          <a:custGeom>
            <a:avLst/>
            <a:gdLst/>
            <a:ahLst/>
            <a:cxnLst/>
            <a:rect l="l" t="t" r="r" b="b"/>
            <a:pathLst>
              <a:path w="81915" h="111759">
                <a:moveTo>
                  <a:pt x="28955" y="0"/>
                </a:moveTo>
                <a:lnTo>
                  <a:pt x="0" y="0"/>
                </a:lnTo>
                <a:lnTo>
                  <a:pt x="0" y="111252"/>
                </a:lnTo>
                <a:lnTo>
                  <a:pt x="28955" y="111252"/>
                </a:lnTo>
                <a:lnTo>
                  <a:pt x="28955" y="57607"/>
                </a:lnTo>
                <a:lnTo>
                  <a:pt x="34137" y="52730"/>
                </a:lnTo>
                <a:lnTo>
                  <a:pt x="80993" y="52730"/>
                </a:lnTo>
                <a:lnTo>
                  <a:pt x="79769" y="44655"/>
                </a:lnTo>
                <a:lnTo>
                  <a:pt x="77118" y="40081"/>
                </a:lnTo>
                <a:lnTo>
                  <a:pt x="28955" y="40081"/>
                </a:lnTo>
                <a:lnTo>
                  <a:pt x="28955" y="0"/>
                </a:lnTo>
                <a:close/>
              </a:path>
              <a:path w="81915" h="111759">
                <a:moveTo>
                  <a:pt x="80993" y="52730"/>
                </a:moveTo>
                <a:lnTo>
                  <a:pt x="48005" y="52730"/>
                </a:lnTo>
                <a:lnTo>
                  <a:pt x="52730" y="57607"/>
                </a:lnTo>
                <a:lnTo>
                  <a:pt x="52730" y="111252"/>
                </a:lnTo>
                <a:lnTo>
                  <a:pt x="81686" y="111252"/>
                </a:lnTo>
                <a:lnTo>
                  <a:pt x="81686" y="57302"/>
                </a:lnTo>
                <a:lnTo>
                  <a:pt x="80993" y="52730"/>
                </a:lnTo>
                <a:close/>
              </a:path>
              <a:path w="81915" h="111759">
                <a:moveTo>
                  <a:pt x="53644" y="26974"/>
                </a:moveTo>
                <a:lnTo>
                  <a:pt x="45586" y="28058"/>
                </a:lnTo>
                <a:lnTo>
                  <a:pt x="38900" y="30956"/>
                </a:lnTo>
                <a:lnTo>
                  <a:pt x="33413" y="35140"/>
                </a:lnTo>
                <a:lnTo>
                  <a:pt x="28955" y="40081"/>
                </a:lnTo>
                <a:lnTo>
                  <a:pt x="77118" y="40081"/>
                </a:lnTo>
                <a:lnTo>
                  <a:pt x="74237" y="35109"/>
                </a:lnTo>
                <a:lnTo>
                  <a:pt x="65420" y="29077"/>
                </a:lnTo>
                <a:lnTo>
                  <a:pt x="53644" y="26974"/>
                </a:lnTo>
                <a:close/>
              </a:path>
            </a:pathLst>
          </a:custGeom>
          <a:solidFill>
            <a:srgbClr val="373435"/>
          </a:solidFill>
        </p:spPr>
        <p:txBody>
          <a:bodyPr wrap="square" lIns="0" tIns="0" rIns="0" bIns="0" rtlCol="0"/>
          <a:lstStyle/>
          <a:p>
            <a:endParaRPr/>
          </a:p>
        </p:txBody>
      </p:sp>
      <p:sp>
        <p:nvSpPr>
          <p:cNvPr id="121" name="object 121"/>
          <p:cNvSpPr/>
          <p:nvPr/>
        </p:nvSpPr>
        <p:spPr>
          <a:xfrm>
            <a:off x="8108638" y="5055725"/>
            <a:ext cx="58197" cy="63147"/>
          </a:xfrm>
          <a:custGeom>
            <a:avLst/>
            <a:gdLst/>
            <a:ahLst/>
            <a:cxnLst/>
            <a:rect l="l" t="t" r="r" b="b"/>
            <a:pathLst>
              <a:path w="83820" h="86359">
                <a:moveTo>
                  <a:pt x="41605" y="0"/>
                </a:moveTo>
                <a:lnTo>
                  <a:pt x="24817" y="3352"/>
                </a:lnTo>
                <a:lnTo>
                  <a:pt x="11658" y="12534"/>
                </a:lnTo>
                <a:lnTo>
                  <a:pt x="3071" y="26231"/>
                </a:lnTo>
                <a:lnTo>
                  <a:pt x="0" y="43129"/>
                </a:lnTo>
                <a:lnTo>
                  <a:pt x="0" y="43434"/>
                </a:lnTo>
                <a:lnTo>
                  <a:pt x="3262" y="60926"/>
                </a:lnTo>
                <a:lnTo>
                  <a:pt x="12382" y="74447"/>
                </a:lnTo>
                <a:lnTo>
                  <a:pt x="26360" y="83167"/>
                </a:lnTo>
                <a:lnTo>
                  <a:pt x="44196" y="86258"/>
                </a:lnTo>
                <a:lnTo>
                  <a:pt x="55621" y="85053"/>
                </a:lnTo>
                <a:lnTo>
                  <a:pt x="65303" y="81648"/>
                </a:lnTo>
                <a:lnTo>
                  <a:pt x="73385" y="76357"/>
                </a:lnTo>
                <a:lnTo>
                  <a:pt x="80009" y="69494"/>
                </a:lnTo>
                <a:lnTo>
                  <a:pt x="74124" y="64617"/>
                </a:lnTo>
                <a:lnTo>
                  <a:pt x="36728" y="64617"/>
                </a:lnTo>
                <a:lnTo>
                  <a:pt x="30175" y="60045"/>
                </a:lnTo>
                <a:lnTo>
                  <a:pt x="27889" y="51054"/>
                </a:lnTo>
                <a:lnTo>
                  <a:pt x="83057" y="51054"/>
                </a:lnTo>
                <a:lnTo>
                  <a:pt x="83210" y="49072"/>
                </a:lnTo>
                <a:lnTo>
                  <a:pt x="83210" y="45110"/>
                </a:lnTo>
                <a:lnTo>
                  <a:pt x="81934" y="36271"/>
                </a:lnTo>
                <a:lnTo>
                  <a:pt x="27431" y="36271"/>
                </a:lnTo>
                <a:lnTo>
                  <a:pt x="28955" y="27279"/>
                </a:lnTo>
                <a:lnTo>
                  <a:pt x="34137" y="21336"/>
                </a:lnTo>
                <a:lnTo>
                  <a:pt x="77267" y="21336"/>
                </a:lnTo>
                <a:lnTo>
                  <a:pt x="73094" y="13468"/>
                </a:lnTo>
                <a:lnTo>
                  <a:pt x="60128" y="3640"/>
                </a:lnTo>
                <a:lnTo>
                  <a:pt x="41605" y="0"/>
                </a:lnTo>
                <a:close/>
              </a:path>
              <a:path w="83820" h="86359">
                <a:moveTo>
                  <a:pt x="64007" y="56235"/>
                </a:moveTo>
                <a:lnTo>
                  <a:pt x="58064" y="62026"/>
                </a:lnTo>
                <a:lnTo>
                  <a:pt x="52577" y="64617"/>
                </a:lnTo>
                <a:lnTo>
                  <a:pt x="74124" y="64617"/>
                </a:lnTo>
                <a:lnTo>
                  <a:pt x="64007" y="56235"/>
                </a:lnTo>
                <a:close/>
              </a:path>
              <a:path w="83820" h="86359">
                <a:moveTo>
                  <a:pt x="77267" y="21336"/>
                </a:moveTo>
                <a:lnTo>
                  <a:pt x="49682" y="21336"/>
                </a:lnTo>
                <a:lnTo>
                  <a:pt x="55016" y="27127"/>
                </a:lnTo>
                <a:lnTo>
                  <a:pt x="56083" y="36271"/>
                </a:lnTo>
                <a:lnTo>
                  <a:pt x="81934" y="36271"/>
                </a:lnTo>
                <a:lnTo>
                  <a:pt x="80717" y="27839"/>
                </a:lnTo>
                <a:lnTo>
                  <a:pt x="77267" y="21336"/>
                </a:lnTo>
                <a:close/>
              </a:path>
            </a:pathLst>
          </a:custGeom>
          <a:solidFill>
            <a:srgbClr val="373435"/>
          </a:solidFill>
        </p:spPr>
        <p:txBody>
          <a:bodyPr wrap="square" lIns="0" tIns="0" rIns="0" bIns="0" rtlCol="0"/>
          <a:lstStyle/>
          <a:p>
            <a:endParaRPr/>
          </a:p>
        </p:txBody>
      </p:sp>
      <p:sp>
        <p:nvSpPr>
          <p:cNvPr id="122" name="object 122"/>
          <p:cNvSpPr/>
          <p:nvPr/>
        </p:nvSpPr>
        <p:spPr>
          <a:xfrm>
            <a:off x="8200167" y="5056839"/>
            <a:ext cx="88618" cy="61290"/>
          </a:xfrm>
          <a:custGeom>
            <a:avLst/>
            <a:gdLst/>
            <a:ahLst/>
            <a:cxnLst/>
            <a:rect l="l" t="t" r="r" b="b"/>
            <a:pathLst>
              <a:path w="127634" h="83820">
                <a:moveTo>
                  <a:pt x="28346" y="304"/>
                </a:moveTo>
                <a:lnTo>
                  <a:pt x="0" y="304"/>
                </a:lnTo>
                <a:lnTo>
                  <a:pt x="25146" y="83362"/>
                </a:lnTo>
                <a:lnTo>
                  <a:pt x="49974" y="83362"/>
                </a:lnTo>
                <a:lnTo>
                  <a:pt x="63300" y="41757"/>
                </a:lnTo>
                <a:lnTo>
                  <a:pt x="39166" y="41757"/>
                </a:lnTo>
                <a:lnTo>
                  <a:pt x="28346" y="304"/>
                </a:lnTo>
                <a:close/>
              </a:path>
              <a:path w="127634" h="83820">
                <a:moveTo>
                  <a:pt x="88067" y="40538"/>
                </a:moveTo>
                <a:lnTo>
                  <a:pt x="63690" y="40538"/>
                </a:lnTo>
                <a:lnTo>
                  <a:pt x="77101" y="83362"/>
                </a:lnTo>
                <a:lnTo>
                  <a:pt x="102107" y="83362"/>
                </a:lnTo>
                <a:lnTo>
                  <a:pt x="114763" y="42062"/>
                </a:lnTo>
                <a:lnTo>
                  <a:pt x="88531" y="42062"/>
                </a:lnTo>
                <a:lnTo>
                  <a:pt x="88067" y="40538"/>
                </a:lnTo>
                <a:close/>
              </a:path>
              <a:path w="127634" h="83820">
                <a:moveTo>
                  <a:pt x="127558" y="304"/>
                </a:moveTo>
                <a:lnTo>
                  <a:pt x="99669" y="304"/>
                </a:lnTo>
                <a:lnTo>
                  <a:pt x="88531" y="42062"/>
                </a:lnTo>
                <a:lnTo>
                  <a:pt x="114763" y="42062"/>
                </a:lnTo>
                <a:lnTo>
                  <a:pt x="127558" y="304"/>
                </a:lnTo>
                <a:close/>
              </a:path>
              <a:path w="127634" h="83820">
                <a:moveTo>
                  <a:pt x="75730" y="0"/>
                </a:moveTo>
                <a:lnTo>
                  <a:pt x="51803" y="0"/>
                </a:lnTo>
                <a:lnTo>
                  <a:pt x="39166" y="41757"/>
                </a:lnTo>
                <a:lnTo>
                  <a:pt x="63300" y="41757"/>
                </a:lnTo>
                <a:lnTo>
                  <a:pt x="63690" y="40538"/>
                </a:lnTo>
                <a:lnTo>
                  <a:pt x="88067" y="40538"/>
                </a:lnTo>
                <a:lnTo>
                  <a:pt x="75730" y="0"/>
                </a:lnTo>
                <a:close/>
              </a:path>
            </a:pathLst>
          </a:custGeom>
          <a:solidFill>
            <a:srgbClr val="373435"/>
          </a:solidFill>
        </p:spPr>
        <p:txBody>
          <a:bodyPr wrap="square" lIns="0" tIns="0" rIns="0" bIns="0" rtlCol="0"/>
          <a:lstStyle/>
          <a:p>
            <a:endParaRPr/>
          </a:p>
        </p:txBody>
      </p:sp>
      <p:sp>
        <p:nvSpPr>
          <p:cNvPr id="123" name="object 123"/>
          <p:cNvSpPr/>
          <p:nvPr/>
        </p:nvSpPr>
        <p:spPr>
          <a:xfrm>
            <a:off x="8290424" y="5055725"/>
            <a:ext cx="63488" cy="63147"/>
          </a:xfrm>
          <a:custGeom>
            <a:avLst/>
            <a:gdLst/>
            <a:ahLst/>
            <a:cxnLst/>
            <a:rect l="l" t="t" r="r" b="b"/>
            <a:pathLst>
              <a:path w="91440" h="86359">
                <a:moveTo>
                  <a:pt x="45707" y="0"/>
                </a:moveTo>
                <a:lnTo>
                  <a:pt x="3412" y="26489"/>
                </a:lnTo>
                <a:lnTo>
                  <a:pt x="0" y="43434"/>
                </a:lnTo>
                <a:lnTo>
                  <a:pt x="3386" y="60026"/>
                </a:lnTo>
                <a:lnTo>
                  <a:pt x="12814" y="73647"/>
                </a:lnTo>
                <a:lnTo>
                  <a:pt x="27185" y="82867"/>
                </a:lnTo>
                <a:lnTo>
                  <a:pt x="45402" y="86258"/>
                </a:lnTo>
                <a:lnTo>
                  <a:pt x="63733" y="82819"/>
                </a:lnTo>
                <a:lnTo>
                  <a:pt x="78206" y="73494"/>
                </a:lnTo>
                <a:lnTo>
                  <a:pt x="86356" y="61722"/>
                </a:lnTo>
                <a:lnTo>
                  <a:pt x="45707" y="61722"/>
                </a:lnTo>
                <a:lnTo>
                  <a:pt x="38661" y="60231"/>
                </a:lnTo>
                <a:lnTo>
                  <a:pt x="33115" y="56197"/>
                </a:lnTo>
                <a:lnTo>
                  <a:pt x="29483" y="50277"/>
                </a:lnTo>
                <a:lnTo>
                  <a:pt x="28236" y="43434"/>
                </a:lnTo>
                <a:lnTo>
                  <a:pt x="28181" y="32918"/>
                </a:lnTo>
                <a:lnTo>
                  <a:pt x="34886" y="24536"/>
                </a:lnTo>
                <a:lnTo>
                  <a:pt x="86559" y="24536"/>
                </a:lnTo>
                <a:lnTo>
                  <a:pt x="78301" y="12611"/>
                </a:lnTo>
                <a:lnTo>
                  <a:pt x="63926" y="3390"/>
                </a:lnTo>
                <a:lnTo>
                  <a:pt x="45707" y="0"/>
                </a:lnTo>
                <a:close/>
              </a:path>
              <a:path w="91440" h="86359">
                <a:moveTo>
                  <a:pt x="86559" y="24536"/>
                </a:moveTo>
                <a:lnTo>
                  <a:pt x="45402" y="24536"/>
                </a:lnTo>
                <a:lnTo>
                  <a:pt x="52448" y="26027"/>
                </a:lnTo>
                <a:lnTo>
                  <a:pt x="57994" y="30060"/>
                </a:lnTo>
                <a:lnTo>
                  <a:pt x="61625" y="35980"/>
                </a:lnTo>
                <a:lnTo>
                  <a:pt x="62872" y="42824"/>
                </a:lnTo>
                <a:lnTo>
                  <a:pt x="62928" y="53340"/>
                </a:lnTo>
                <a:lnTo>
                  <a:pt x="56235" y="61722"/>
                </a:lnTo>
                <a:lnTo>
                  <a:pt x="86356" y="61722"/>
                </a:lnTo>
                <a:lnTo>
                  <a:pt x="87707" y="59769"/>
                </a:lnTo>
                <a:lnTo>
                  <a:pt x="91059" y="43434"/>
                </a:lnTo>
                <a:lnTo>
                  <a:pt x="91122" y="42824"/>
                </a:lnTo>
                <a:lnTo>
                  <a:pt x="87733" y="26231"/>
                </a:lnTo>
                <a:lnTo>
                  <a:pt x="86559" y="24536"/>
                </a:lnTo>
                <a:close/>
              </a:path>
            </a:pathLst>
          </a:custGeom>
          <a:solidFill>
            <a:srgbClr val="373435"/>
          </a:solidFill>
        </p:spPr>
        <p:txBody>
          <a:bodyPr wrap="square" lIns="0" tIns="0" rIns="0" bIns="0" rtlCol="0"/>
          <a:lstStyle/>
          <a:p>
            <a:endParaRPr/>
          </a:p>
        </p:txBody>
      </p:sp>
      <p:sp>
        <p:nvSpPr>
          <p:cNvPr id="124" name="object 124"/>
          <p:cNvSpPr/>
          <p:nvPr/>
        </p:nvSpPr>
        <p:spPr>
          <a:xfrm>
            <a:off x="8362157" y="5056059"/>
            <a:ext cx="38356" cy="61290"/>
          </a:xfrm>
          <a:custGeom>
            <a:avLst/>
            <a:gdLst/>
            <a:ahLst/>
            <a:cxnLst/>
            <a:rect l="l" t="t" r="r" b="b"/>
            <a:pathLst>
              <a:path w="55245" h="83820">
                <a:moveTo>
                  <a:pt x="28956" y="1371"/>
                </a:moveTo>
                <a:lnTo>
                  <a:pt x="0" y="1371"/>
                </a:lnTo>
                <a:lnTo>
                  <a:pt x="0" y="83819"/>
                </a:lnTo>
                <a:lnTo>
                  <a:pt x="28956" y="83819"/>
                </a:lnTo>
                <a:lnTo>
                  <a:pt x="28956" y="58216"/>
                </a:lnTo>
                <a:lnTo>
                  <a:pt x="30525" y="45846"/>
                </a:lnTo>
                <a:lnTo>
                  <a:pt x="35109" y="37204"/>
                </a:lnTo>
                <a:lnTo>
                  <a:pt x="42521" y="32134"/>
                </a:lnTo>
                <a:lnTo>
                  <a:pt x="52577" y="30479"/>
                </a:lnTo>
                <a:lnTo>
                  <a:pt x="55016" y="30479"/>
                </a:lnTo>
                <a:lnTo>
                  <a:pt x="55016" y="17983"/>
                </a:lnTo>
                <a:lnTo>
                  <a:pt x="28956" y="17983"/>
                </a:lnTo>
                <a:lnTo>
                  <a:pt x="28956" y="1371"/>
                </a:lnTo>
                <a:close/>
              </a:path>
              <a:path w="55245" h="83820">
                <a:moveTo>
                  <a:pt x="55016" y="0"/>
                </a:moveTo>
                <a:lnTo>
                  <a:pt x="45822" y="966"/>
                </a:lnTo>
                <a:lnTo>
                  <a:pt x="38614" y="4533"/>
                </a:lnTo>
                <a:lnTo>
                  <a:pt x="33092" y="10329"/>
                </a:lnTo>
                <a:lnTo>
                  <a:pt x="28956" y="17983"/>
                </a:lnTo>
                <a:lnTo>
                  <a:pt x="55016" y="17983"/>
                </a:lnTo>
                <a:lnTo>
                  <a:pt x="55016" y="0"/>
                </a:lnTo>
                <a:close/>
              </a:path>
            </a:pathLst>
          </a:custGeom>
          <a:solidFill>
            <a:srgbClr val="373435"/>
          </a:solidFill>
        </p:spPr>
        <p:txBody>
          <a:bodyPr wrap="square" lIns="0" tIns="0" rIns="0" bIns="0" rtlCol="0"/>
          <a:lstStyle/>
          <a:p>
            <a:endParaRPr/>
          </a:p>
        </p:txBody>
      </p:sp>
      <p:sp>
        <p:nvSpPr>
          <p:cNvPr id="125" name="object 125"/>
          <p:cNvSpPr/>
          <p:nvPr/>
        </p:nvSpPr>
        <p:spPr>
          <a:xfrm>
            <a:off x="8417920" y="5036001"/>
            <a:ext cx="0" cy="81720"/>
          </a:xfrm>
          <a:custGeom>
            <a:avLst/>
            <a:gdLst/>
            <a:ahLst/>
            <a:cxnLst/>
            <a:rect l="l" t="t" r="r" b="b"/>
            <a:pathLst>
              <a:path h="111759">
                <a:moveTo>
                  <a:pt x="0" y="0"/>
                </a:moveTo>
                <a:lnTo>
                  <a:pt x="0" y="111252"/>
                </a:lnTo>
              </a:path>
            </a:pathLst>
          </a:custGeom>
          <a:ln w="28955">
            <a:solidFill>
              <a:srgbClr val="373435"/>
            </a:solidFill>
          </a:ln>
        </p:spPr>
        <p:txBody>
          <a:bodyPr wrap="square" lIns="0" tIns="0" rIns="0" bIns="0" rtlCol="0"/>
          <a:lstStyle/>
          <a:p>
            <a:endParaRPr/>
          </a:p>
        </p:txBody>
      </p:sp>
      <p:sp>
        <p:nvSpPr>
          <p:cNvPr id="126" name="object 126"/>
          <p:cNvSpPr/>
          <p:nvPr/>
        </p:nvSpPr>
        <p:spPr>
          <a:xfrm>
            <a:off x="8437073" y="5036001"/>
            <a:ext cx="63047" cy="83112"/>
          </a:xfrm>
          <a:custGeom>
            <a:avLst/>
            <a:gdLst/>
            <a:ahLst/>
            <a:cxnLst/>
            <a:rect l="l" t="t" r="r" b="b"/>
            <a:pathLst>
              <a:path w="90804" h="113665">
                <a:moveTo>
                  <a:pt x="36271" y="26974"/>
                </a:moveTo>
                <a:lnTo>
                  <a:pt x="22374" y="29941"/>
                </a:lnTo>
                <a:lnTo>
                  <a:pt x="10820" y="38481"/>
                </a:lnTo>
                <a:lnTo>
                  <a:pt x="2924" y="52049"/>
                </a:lnTo>
                <a:lnTo>
                  <a:pt x="0" y="70104"/>
                </a:lnTo>
                <a:lnTo>
                  <a:pt x="0" y="70408"/>
                </a:lnTo>
                <a:lnTo>
                  <a:pt x="2947" y="88199"/>
                </a:lnTo>
                <a:lnTo>
                  <a:pt x="10896" y="101631"/>
                </a:lnTo>
                <a:lnTo>
                  <a:pt x="22502" y="110120"/>
                </a:lnTo>
                <a:lnTo>
                  <a:pt x="36423" y="113080"/>
                </a:lnTo>
                <a:lnTo>
                  <a:pt x="44767" y="112044"/>
                </a:lnTo>
                <a:lnTo>
                  <a:pt x="51511" y="109251"/>
                </a:lnTo>
                <a:lnTo>
                  <a:pt x="56997" y="105172"/>
                </a:lnTo>
                <a:lnTo>
                  <a:pt x="61569" y="100279"/>
                </a:lnTo>
                <a:lnTo>
                  <a:pt x="90525" y="100279"/>
                </a:lnTo>
                <a:lnTo>
                  <a:pt x="90525" y="88849"/>
                </a:lnTo>
                <a:lnTo>
                  <a:pt x="35966" y="88849"/>
                </a:lnTo>
                <a:lnTo>
                  <a:pt x="28346" y="81076"/>
                </a:lnTo>
                <a:lnTo>
                  <a:pt x="28346" y="58826"/>
                </a:lnTo>
                <a:lnTo>
                  <a:pt x="35966" y="51206"/>
                </a:lnTo>
                <a:lnTo>
                  <a:pt x="90525" y="51206"/>
                </a:lnTo>
                <a:lnTo>
                  <a:pt x="90525" y="38862"/>
                </a:lnTo>
                <a:lnTo>
                  <a:pt x="61569" y="38862"/>
                </a:lnTo>
                <a:lnTo>
                  <a:pt x="57059" y="34368"/>
                </a:lnTo>
                <a:lnTo>
                  <a:pt x="51549" y="30575"/>
                </a:lnTo>
                <a:lnTo>
                  <a:pt x="44724" y="27953"/>
                </a:lnTo>
                <a:lnTo>
                  <a:pt x="36271" y="26974"/>
                </a:lnTo>
                <a:close/>
              </a:path>
              <a:path w="90804" h="113665">
                <a:moveTo>
                  <a:pt x="90525" y="100279"/>
                </a:moveTo>
                <a:lnTo>
                  <a:pt x="61569" y="100279"/>
                </a:lnTo>
                <a:lnTo>
                  <a:pt x="61569" y="111252"/>
                </a:lnTo>
                <a:lnTo>
                  <a:pt x="90525" y="111252"/>
                </a:lnTo>
                <a:lnTo>
                  <a:pt x="90525" y="100279"/>
                </a:lnTo>
                <a:close/>
              </a:path>
              <a:path w="90804" h="113665">
                <a:moveTo>
                  <a:pt x="90525" y="51206"/>
                </a:moveTo>
                <a:lnTo>
                  <a:pt x="54559" y="51206"/>
                </a:lnTo>
                <a:lnTo>
                  <a:pt x="62026" y="58978"/>
                </a:lnTo>
                <a:lnTo>
                  <a:pt x="62026" y="81076"/>
                </a:lnTo>
                <a:lnTo>
                  <a:pt x="54559" y="88849"/>
                </a:lnTo>
                <a:lnTo>
                  <a:pt x="90525" y="88849"/>
                </a:lnTo>
                <a:lnTo>
                  <a:pt x="90525" y="51206"/>
                </a:lnTo>
                <a:close/>
              </a:path>
              <a:path w="90804" h="113665">
                <a:moveTo>
                  <a:pt x="90525" y="0"/>
                </a:moveTo>
                <a:lnTo>
                  <a:pt x="61569" y="0"/>
                </a:lnTo>
                <a:lnTo>
                  <a:pt x="61569" y="38862"/>
                </a:lnTo>
                <a:lnTo>
                  <a:pt x="90525" y="38862"/>
                </a:lnTo>
                <a:lnTo>
                  <a:pt x="90525" y="0"/>
                </a:lnTo>
                <a:close/>
              </a:path>
            </a:pathLst>
          </a:custGeom>
          <a:solidFill>
            <a:srgbClr val="373435"/>
          </a:solidFill>
        </p:spPr>
        <p:txBody>
          <a:bodyPr wrap="square" lIns="0" tIns="0" rIns="0" bIns="0" rtlCol="0"/>
          <a:lstStyle/>
          <a:p>
            <a:endParaRPr/>
          </a:p>
        </p:txBody>
      </p:sp>
      <p:sp>
        <p:nvSpPr>
          <p:cNvPr id="127" name="object 127"/>
          <p:cNvSpPr/>
          <p:nvPr/>
        </p:nvSpPr>
        <p:spPr>
          <a:xfrm>
            <a:off x="4798686" y="5672295"/>
            <a:ext cx="1952248" cy="891029"/>
          </a:xfrm>
          <a:custGeom>
            <a:avLst/>
            <a:gdLst/>
            <a:ahLst/>
            <a:cxnLst/>
            <a:rect l="l" t="t" r="r" b="b"/>
            <a:pathLst>
              <a:path w="2811779" h="1218565">
                <a:moveTo>
                  <a:pt x="0" y="0"/>
                </a:moveTo>
                <a:lnTo>
                  <a:pt x="2811233" y="0"/>
                </a:lnTo>
                <a:lnTo>
                  <a:pt x="2811233" y="1218083"/>
                </a:lnTo>
                <a:lnTo>
                  <a:pt x="0" y="1218083"/>
                </a:lnTo>
                <a:lnTo>
                  <a:pt x="0" y="0"/>
                </a:lnTo>
                <a:close/>
              </a:path>
            </a:pathLst>
          </a:custGeom>
          <a:solidFill>
            <a:srgbClr val="FFF212"/>
          </a:solidFill>
        </p:spPr>
        <p:txBody>
          <a:bodyPr wrap="square" lIns="0" tIns="0" rIns="0" bIns="0" rtlCol="0"/>
          <a:lstStyle/>
          <a:p>
            <a:endParaRPr/>
          </a:p>
        </p:txBody>
      </p:sp>
      <p:sp>
        <p:nvSpPr>
          <p:cNvPr id="128" name="object 128"/>
          <p:cNvSpPr/>
          <p:nvPr/>
        </p:nvSpPr>
        <p:spPr>
          <a:xfrm>
            <a:off x="4897691" y="5737569"/>
            <a:ext cx="141084" cy="133724"/>
          </a:xfrm>
          <a:custGeom>
            <a:avLst/>
            <a:gdLst/>
            <a:ahLst/>
            <a:cxnLst/>
            <a:rect l="l" t="t" r="r" b="b"/>
            <a:pathLst>
              <a:path w="203200" h="182879">
                <a:moveTo>
                  <a:pt x="125615" y="0"/>
                </a:moveTo>
                <a:lnTo>
                  <a:pt x="77177" y="0"/>
                </a:lnTo>
                <a:lnTo>
                  <a:pt x="0" y="182587"/>
                </a:lnTo>
                <a:lnTo>
                  <a:pt x="52831" y="182587"/>
                </a:lnTo>
                <a:lnTo>
                  <a:pt x="65785" y="150215"/>
                </a:lnTo>
                <a:lnTo>
                  <a:pt x="189110" y="150215"/>
                </a:lnTo>
                <a:lnTo>
                  <a:pt x="172581" y="111112"/>
                </a:lnTo>
                <a:lnTo>
                  <a:pt x="80543" y="111112"/>
                </a:lnTo>
                <a:lnTo>
                  <a:pt x="101003" y="59575"/>
                </a:lnTo>
                <a:lnTo>
                  <a:pt x="150797" y="59575"/>
                </a:lnTo>
                <a:lnTo>
                  <a:pt x="125615" y="0"/>
                </a:lnTo>
                <a:close/>
              </a:path>
              <a:path w="203200" h="182879">
                <a:moveTo>
                  <a:pt x="189110" y="150215"/>
                </a:moveTo>
                <a:lnTo>
                  <a:pt x="135712" y="150215"/>
                </a:lnTo>
                <a:lnTo>
                  <a:pt x="148920" y="182587"/>
                </a:lnTo>
                <a:lnTo>
                  <a:pt x="202793" y="182587"/>
                </a:lnTo>
                <a:lnTo>
                  <a:pt x="189110" y="150215"/>
                </a:lnTo>
                <a:close/>
              </a:path>
              <a:path w="203200" h="182879">
                <a:moveTo>
                  <a:pt x="150797" y="59575"/>
                </a:moveTo>
                <a:lnTo>
                  <a:pt x="101003" y="59575"/>
                </a:lnTo>
                <a:lnTo>
                  <a:pt x="121208" y="111112"/>
                </a:lnTo>
                <a:lnTo>
                  <a:pt x="172581" y="111112"/>
                </a:lnTo>
                <a:lnTo>
                  <a:pt x="150797" y="59575"/>
                </a:lnTo>
                <a:close/>
              </a:path>
            </a:pathLst>
          </a:custGeom>
          <a:solidFill>
            <a:srgbClr val="373435"/>
          </a:solidFill>
        </p:spPr>
        <p:txBody>
          <a:bodyPr wrap="square" lIns="0" tIns="0" rIns="0" bIns="0" rtlCol="0"/>
          <a:lstStyle/>
          <a:p>
            <a:endParaRPr/>
          </a:p>
        </p:txBody>
      </p:sp>
      <p:sp>
        <p:nvSpPr>
          <p:cNvPr id="129" name="object 129"/>
          <p:cNvSpPr/>
          <p:nvPr/>
        </p:nvSpPr>
        <p:spPr>
          <a:xfrm>
            <a:off x="5044067" y="5738516"/>
            <a:ext cx="117276" cy="135117"/>
          </a:xfrm>
          <a:custGeom>
            <a:avLst/>
            <a:gdLst/>
            <a:ahLst/>
            <a:cxnLst/>
            <a:rect l="l" t="t" r="r" b="b"/>
            <a:pathLst>
              <a:path w="168909" h="184784">
                <a:moveTo>
                  <a:pt x="51015" y="0"/>
                </a:moveTo>
                <a:lnTo>
                  <a:pt x="0" y="0"/>
                </a:lnTo>
                <a:lnTo>
                  <a:pt x="40" y="102044"/>
                </a:lnTo>
                <a:lnTo>
                  <a:pt x="5863" y="138666"/>
                </a:lnTo>
                <a:lnTo>
                  <a:pt x="22628" y="164493"/>
                </a:lnTo>
                <a:lnTo>
                  <a:pt x="49056" y="179685"/>
                </a:lnTo>
                <a:lnTo>
                  <a:pt x="83908" y="184657"/>
                </a:lnTo>
                <a:lnTo>
                  <a:pt x="118929" y="179737"/>
                </a:lnTo>
                <a:lnTo>
                  <a:pt x="145715" y="164522"/>
                </a:lnTo>
                <a:lnTo>
                  <a:pt x="162182" y="139331"/>
                </a:lnTo>
                <a:lnTo>
                  <a:pt x="84429" y="139331"/>
                </a:lnTo>
                <a:lnTo>
                  <a:pt x="70689" y="136982"/>
                </a:lnTo>
                <a:lnTo>
                  <a:pt x="60150" y="129851"/>
                </a:lnTo>
                <a:lnTo>
                  <a:pt x="53397" y="117814"/>
                </a:lnTo>
                <a:lnTo>
                  <a:pt x="51015" y="100749"/>
                </a:lnTo>
                <a:lnTo>
                  <a:pt x="51015" y="0"/>
                </a:lnTo>
                <a:close/>
              </a:path>
              <a:path w="168909" h="184784">
                <a:moveTo>
                  <a:pt x="168859" y="0"/>
                </a:moveTo>
                <a:lnTo>
                  <a:pt x="117843" y="0"/>
                </a:lnTo>
                <a:lnTo>
                  <a:pt x="117843" y="102044"/>
                </a:lnTo>
                <a:lnTo>
                  <a:pt x="115463" y="118580"/>
                </a:lnTo>
                <a:lnTo>
                  <a:pt x="108713" y="130208"/>
                </a:lnTo>
                <a:lnTo>
                  <a:pt x="98174" y="137075"/>
                </a:lnTo>
                <a:lnTo>
                  <a:pt x="84429" y="139331"/>
                </a:lnTo>
                <a:lnTo>
                  <a:pt x="162182" y="139331"/>
                </a:lnTo>
                <a:lnTo>
                  <a:pt x="162834" y="138334"/>
                </a:lnTo>
                <a:lnTo>
                  <a:pt x="168818" y="100749"/>
                </a:lnTo>
                <a:lnTo>
                  <a:pt x="168859" y="0"/>
                </a:lnTo>
                <a:close/>
              </a:path>
            </a:pathLst>
          </a:custGeom>
          <a:solidFill>
            <a:srgbClr val="373435"/>
          </a:solidFill>
        </p:spPr>
        <p:txBody>
          <a:bodyPr wrap="square" lIns="0" tIns="0" rIns="0" bIns="0" rtlCol="0"/>
          <a:lstStyle/>
          <a:p>
            <a:endParaRPr/>
          </a:p>
        </p:txBody>
      </p:sp>
      <p:sp>
        <p:nvSpPr>
          <p:cNvPr id="130" name="object 130"/>
          <p:cNvSpPr/>
          <p:nvPr/>
        </p:nvSpPr>
        <p:spPr>
          <a:xfrm>
            <a:off x="5230178" y="5770713"/>
            <a:ext cx="0" cy="100757"/>
          </a:xfrm>
          <a:custGeom>
            <a:avLst/>
            <a:gdLst/>
            <a:ahLst/>
            <a:cxnLst/>
            <a:rect l="l" t="t" r="r" b="b"/>
            <a:pathLst>
              <a:path h="137795">
                <a:moveTo>
                  <a:pt x="0" y="0"/>
                </a:moveTo>
                <a:lnTo>
                  <a:pt x="0" y="137261"/>
                </a:lnTo>
              </a:path>
            </a:pathLst>
          </a:custGeom>
          <a:ln w="50253">
            <a:solidFill>
              <a:srgbClr val="373435"/>
            </a:solidFill>
          </a:ln>
        </p:spPr>
        <p:txBody>
          <a:bodyPr wrap="square" lIns="0" tIns="0" rIns="0" bIns="0" rtlCol="0"/>
          <a:lstStyle/>
          <a:p>
            <a:endParaRPr/>
          </a:p>
        </p:txBody>
      </p:sp>
      <p:sp>
        <p:nvSpPr>
          <p:cNvPr id="131" name="object 131"/>
          <p:cNvSpPr/>
          <p:nvPr/>
        </p:nvSpPr>
        <p:spPr>
          <a:xfrm>
            <a:off x="5174975" y="5754614"/>
            <a:ext cx="110663" cy="0"/>
          </a:xfrm>
          <a:custGeom>
            <a:avLst/>
            <a:gdLst/>
            <a:ahLst/>
            <a:cxnLst/>
            <a:rect l="l" t="t" r="r" b="b"/>
            <a:pathLst>
              <a:path w="159384">
                <a:moveTo>
                  <a:pt x="0" y="0"/>
                </a:moveTo>
                <a:lnTo>
                  <a:pt x="159016" y="0"/>
                </a:lnTo>
              </a:path>
            </a:pathLst>
          </a:custGeom>
          <a:ln w="44030">
            <a:solidFill>
              <a:srgbClr val="373435"/>
            </a:solidFill>
          </a:ln>
        </p:spPr>
        <p:txBody>
          <a:bodyPr wrap="square" lIns="0" tIns="0" rIns="0" bIns="0" rtlCol="0"/>
          <a:lstStyle/>
          <a:p>
            <a:endParaRPr/>
          </a:p>
        </p:txBody>
      </p:sp>
      <p:sp>
        <p:nvSpPr>
          <p:cNvPr id="132" name="object 132"/>
          <p:cNvSpPr/>
          <p:nvPr/>
        </p:nvSpPr>
        <p:spPr>
          <a:xfrm>
            <a:off x="5290954" y="5735869"/>
            <a:ext cx="135793" cy="137903"/>
          </a:xfrm>
          <a:custGeom>
            <a:avLst/>
            <a:gdLst/>
            <a:ahLst/>
            <a:cxnLst/>
            <a:rect l="l" t="t" r="r" b="b"/>
            <a:pathLst>
              <a:path w="195579" h="188595">
                <a:moveTo>
                  <a:pt x="97904" y="0"/>
                </a:moveTo>
                <a:lnTo>
                  <a:pt x="59005" y="7409"/>
                </a:lnTo>
                <a:lnTo>
                  <a:pt x="7430" y="57580"/>
                </a:lnTo>
                <a:lnTo>
                  <a:pt x="0" y="94780"/>
                </a:lnTo>
                <a:lnTo>
                  <a:pt x="7350" y="131397"/>
                </a:lnTo>
                <a:lnTo>
                  <a:pt x="27717" y="161188"/>
                </a:lnTo>
                <a:lnTo>
                  <a:pt x="58571" y="181215"/>
                </a:lnTo>
                <a:lnTo>
                  <a:pt x="97383" y="188544"/>
                </a:lnTo>
                <a:lnTo>
                  <a:pt x="136282" y="181134"/>
                </a:lnTo>
                <a:lnTo>
                  <a:pt x="167314" y="160929"/>
                </a:lnTo>
                <a:lnTo>
                  <a:pt x="179456" y="143217"/>
                </a:lnTo>
                <a:lnTo>
                  <a:pt x="97904" y="143217"/>
                </a:lnTo>
                <a:lnTo>
                  <a:pt x="79077" y="139247"/>
                </a:lnTo>
                <a:lnTo>
                  <a:pt x="64430" y="128550"/>
                </a:lnTo>
                <a:lnTo>
                  <a:pt x="54931" y="112951"/>
                </a:lnTo>
                <a:lnTo>
                  <a:pt x="51641" y="94780"/>
                </a:lnTo>
                <a:lnTo>
                  <a:pt x="51549" y="93751"/>
                </a:lnTo>
                <a:lnTo>
                  <a:pt x="54849" y="75145"/>
                </a:lnTo>
                <a:lnTo>
                  <a:pt x="64169" y="59721"/>
                </a:lnTo>
                <a:lnTo>
                  <a:pt x="78638" y="49202"/>
                </a:lnTo>
                <a:lnTo>
                  <a:pt x="97383" y="45313"/>
                </a:lnTo>
                <a:lnTo>
                  <a:pt x="179852" y="45313"/>
                </a:lnTo>
                <a:lnTo>
                  <a:pt x="167574" y="27354"/>
                </a:lnTo>
                <a:lnTo>
                  <a:pt x="136721" y="7328"/>
                </a:lnTo>
                <a:lnTo>
                  <a:pt x="97904" y="0"/>
                </a:lnTo>
                <a:close/>
              </a:path>
              <a:path w="195579" h="188595">
                <a:moveTo>
                  <a:pt x="179852" y="45313"/>
                </a:moveTo>
                <a:lnTo>
                  <a:pt x="97383" y="45313"/>
                </a:lnTo>
                <a:lnTo>
                  <a:pt x="116358" y="49284"/>
                </a:lnTo>
                <a:lnTo>
                  <a:pt x="131086" y="59982"/>
                </a:lnTo>
                <a:lnTo>
                  <a:pt x="140617" y="75585"/>
                </a:lnTo>
                <a:lnTo>
                  <a:pt x="143910" y="93751"/>
                </a:lnTo>
                <a:lnTo>
                  <a:pt x="144005" y="94780"/>
                </a:lnTo>
                <a:lnTo>
                  <a:pt x="140698" y="113385"/>
                </a:lnTo>
                <a:lnTo>
                  <a:pt x="131346" y="128809"/>
                </a:lnTo>
                <a:lnTo>
                  <a:pt x="116798" y="139328"/>
                </a:lnTo>
                <a:lnTo>
                  <a:pt x="97904" y="143217"/>
                </a:lnTo>
                <a:lnTo>
                  <a:pt x="179456" y="143217"/>
                </a:lnTo>
                <a:lnTo>
                  <a:pt x="187857" y="130963"/>
                </a:lnTo>
                <a:lnTo>
                  <a:pt x="195185" y="94780"/>
                </a:lnTo>
                <a:lnTo>
                  <a:pt x="195287" y="93751"/>
                </a:lnTo>
                <a:lnTo>
                  <a:pt x="187938" y="57141"/>
                </a:lnTo>
                <a:lnTo>
                  <a:pt x="179852" y="45313"/>
                </a:lnTo>
                <a:close/>
              </a:path>
            </a:pathLst>
          </a:custGeom>
          <a:solidFill>
            <a:srgbClr val="373435"/>
          </a:solidFill>
        </p:spPr>
        <p:txBody>
          <a:bodyPr wrap="square" lIns="0" tIns="0" rIns="0" bIns="0" rtlCol="0"/>
          <a:lstStyle/>
          <a:p>
            <a:endParaRPr/>
          </a:p>
        </p:txBody>
      </p:sp>
      <p:sp>
        <p:nvSpPr>
          <p:cNvPr id="133" name="object 133"/>
          <p:cNvSpPr/>
          <p:nvPr/>
        </p:nvSpPr>
        <p:spPr>
          <a:xfrm>
            <a:off x="4894781" y="6011199"/>
            <a:ext cx="1715307" cy="228992"/>
          </a:xfrm>
          <a:prstGeom prst="rect">
            <a:avLst/>
          </a:prstGeom>
          <a:blipFill>
            <a:blip r:embed="rId10" cstate="print"/>
            <a:stretch>
              <a:fillRect/>
            </a:stretch>
          </a:blipFill>
        </p:spPr>
        <p:txBody>
          <a:bodyPr wrap="square" lIns="0" tIns="0" rIns="0" bIns="0" rtlCol="0"/>
          <a:lstStyle/>
          <a:p>
            <a:endParaRPr/>
          </a:p>
        </p:txBody>
      </p:sp>
      <p:sp>
        <p:nvSpPr>
          <p:cNvPr id="134" name="object 134"/>
          <p:cNvSpPr/>
          <p:nvPr/>
        </p:nvSpPr>
        <p:spPr>
          <a:xfrm>
            <a:off x="4902188" y="6288939"/>
            <a:ext cx="1574373" cy="217888"/>
          </a:xfrm>
          <a:prstGeom prst="rect">
            <a:avLst/>
          </a:prstGeom>
          <a:blipFill>
            <a:blip r:embed="rId11" cstate="print"/>
            <a:stretch>
              <a:fillRect/>
            </a:stretch>
          </a:blipFill>
        </p:spPr>
        <p:txBody>
          <a:bodyPr wrap="square" lIns="0" tIns="0" rIns="0" bIns="0" rtlCol="0"/>
          <a:lstStyle/>
          <a:p>
            <a:endParaRPr/>
          </a:p>
        </p:txBody>
      </p:sp>
      <p:sp>
        <p:nvSpPr>
          <p:cNvPr id="135" name="object 135"/>
          <p:cNvSpPr/>
          <p:nvPr/>
        </p:nvSpPr>
        <p:spPr>
          <a:xfrm>
            <a:off x="8088542" y="5738498"/>
            <a:ext cx="134030" cy="131402"/>
          </a:xfrm>
          <a:custGeom>
            <a:avLst/>
            <a:gdLst/>
            <a:ahLst/>
            <a:cxnLst/>
            <a:rect l="l" t="t" r="r" b="b"/>
            <a:pathLst>
              <a:path w="193040" h="179704">
                <a:moveTo>
                  <a:pt x="53098" y="0"/>
                </a:moveTo>
                <a:lnTo>
                  <a:pt x="0" y="0"/>
                </a:lnTo>
                <a:lnTo>
                  <a:pt x="0" y="179641"/>
                </a:lnTo>
                <a:lnTo>
                  <a:pt x="49212" y="179641"/>
                </a:lnTo>
                <a:lnTo>
                  <a:pt x="49212" y="76987"/>
                </a:lnTo>
                <a:lnTo>
                  <a:pt x="142353" y="76987"/>
                </a:lnTo>
                <a:lnTo>
                  <a:pt x="142697" y="76466"/>
                </a:lnTo>
                <a:lnTo>
                  <a:pt x="192684" y="76466"/>
                </a:lnTo>
                <a:lnTo>
                  <a:pt x="192684" y="69545"/>
                </a:lnTo>
                <a:lnTo>
                  <a:pt x="96342" y="69545"/>
                </a:lnTo>
                <a:lnTo>
                  <a:pt x="53098" y="0"/>
                </a:lnTo>
                <a:close/>
              </a:path>
              <a:path w="193040" h="179704">
                <a:moveTo>
                  <a:pt x="192684" y="76466"/>
                </a:moveTo>
                <a:lnTo>
                  <a:pt x="142697" y="76466"/>
                </a:lnTo>
                <a:lnTo>
                  <a:pt x="142697" y="179641"/>
                </a:lnTo>
                <a:lnTo>
                  <a:pt x="192684" y="179641"/>
                </a:lnTo>
                <a:lnTo>
                  <a:pt x="192684" y="76466"/>
                </a:lnTo>
                <a:close/>
              </a:path>
              <a:path w="193040" h="179704">
                <a:moveTo>
                  <a:pt x="142353" y="76987"/>
                </a:moveTo>
                <a:lnTo>
                  <a:pt x="49212" y="76987"/>
                </a:lnTo>
                <a:lnTo>
                  <a:pt x="95313" y="146786"/>
                </a:lnTo>
                <a:lnTo>
                  <a:pt x="96342" y="146786"/>
                </a:lnTo>
                <a:lnTo>
                  <a:pt x="142353" y="76987"/>
                </a:lnTo>
                <a:close/>
              </a:path>
              <a:path w="193040" h="179704">
                <a:moveTo>
                  <a:pt x="192684" y="0"/>
                </a:moveTo>
                <a:lnTo>
                  <a:pt x="139598" y="0"/>
                </a:lnTo>
                <a:lnTo>
                  <a:pt x="96342" y="69545"/>
                </a:lnTo>
                <a:lnTo>
                  <a:pt x="192684" y="69545"/>
                </a:lnTo>
                <a:lnTo>
                  <a:pt x="192684" y="0"/>
                </a:lnTo>
                <a:close/>
              </a:path>
            </a:pathLst>
          </a:custGeom>
          <a:solidFill>
            <a:srgbClr val="FEFEFE"/>
          </a:solidFill>
        </p:spPr>
        <p:txBody>
          <a:bodyPr wrap="square" lIns="0" tIns="0" rIns="0" bIns="0" rtlCol="0"/>
          <a:lstStyle/>
          <a:p>
            <a:endParaRPr/>
          </a:p>
        </p:txBody>
      </p:sp>
      <p:sp>
        <p:nvSpPr>
          <p:cNvPr id="136" name="object 136"/>
          <p:cNvSpPr/>
          <p:nvPr/>
        </p:nvSpPr>
        <p:spPr>
          <a:xfrm>
            <a:off x="8262878" y="5738498"/>
            <a:ext cx="0" cy="131402"/>
          </a:xfrm>
          <a:custGeom>
            <a:avLst/>
            <a:gdLst/>
            <a:ahLst/>
            <a:cxnLst/>
            <a:rect l="l" t="t" r="r" b="b"/>
            <a:pathLst>
              <a:path h="179704">
                <a:moveTo>
                  <a:pt x="0" y="0"/>
                </a:moveTo>
                <a:lnTo>
                  <a:pt x="0" y="179641"/>
                </a:lnTo>
              </a:path>
            </a:pathLst>
          </a:custGeom>
          <a:ln w="50495">
            <a:solidFill>
              <a:srgbClr val="FEFEFE"/>
            </a:solidFill>
          </a:ln>
        </p:spPr>
        <p:txBody>
          <a:bodyPr wrap="square" lIns="0" tIns="0" rIns="0" bIns="0" rtlCol="0"/>
          <a:lstStyle/>
          <a:p>
            <a:endParaRPr/>
          </a:p>
        </p:txBody>
      </p:sp>
      <p:sp>
        <p:nvSpPr>
          <p:cNvPr id="137" name="object 137"/>
          <p:cNvSpPr/>
          <p:nvPr/>
        </p:nvSpPr>
        <p:spPr>
          <a:xfrm>
            <a:off x="8303430" y="5738498"/>
            <a:ext cx="119040" cy="131402"/>
          </a:xfrm>
          <a:custGeom>
            <a:avLst/>
            <a:gdLst/>
            <a:ahLst/>
            <a:cxnLst/>
            <a:rect l="l" t="t" r="r" b="b"/>
            <a:pathLst>
              <a:path w="171450" h="179704">
                <a:moveTo>
                  <a:pt x="46863" y="0"/>
                </a:moveTo>
                <a:lnTo>
                  <a:pt x="0" y="0"/>
                </a:lnTo>
                <a:lnTo>
                  <a:pt x="0" y="179641"/>
                </a:lnTo>
                <a:lnTo>
                  <a:pt x="49720" y="179641"/>
                </a:lnTo>
                <a:lnTo>
                  <a:pt x="49720" y="81089"/>
                </a:lnTo>
                <a:lnTo>
                  <a:pt x="110576" y="81089"/>
                </a:lnTo>
                <a:lnTo>
                  <a:pt x="46863" y="0"/>
                </a:lnTo>
                <a:close/>
              </a:path>
              <a:path w="171450" h="179704">
                <a:moveTo>
                  <a:pt x="110576" y="81089"/>
                </a:moveTo>
                <a:lnTo>
                  <a:pt x="49720" y="81089"/>
                </a:lnTo>
                <a:lnTo>
                  <a:pt x="127152" y="179641"/>
                </a:lnTo>
                <a:lnTo>
                  <a:pt x="171183" y="179641"/>
                </a:lnTo>
                <a:lnTo>
                  <a:pt x="171183" y="94945"/>
                </a:lnTo>
                <a:lnTo>
                  <a:pt x="121462" y="94945"/>
                </a:lnTo>
                <a:lnTo>
                  <a:pt x="110576" y="81089"/>
                </a:lnTo>
                <a:close/>
              </a:path>
              <a:path w="171450" h="179704">
                <a:moveTo>
                  <a:pt x="171183" y="0"/>
                </a:moveTo>
                <a:lnTo>
                  <a:pt x="121462" y="0"/>
                </a:lnTo>
                <a:lnTo>
                  <a:pt x="121462" y="94945"/>
                </a:lnTo>
                <a:lnTo>
                  <a:pt x="171183" y="94945"/>
                </a:lnTo>
                <a:lnTo>
                  <a:pt x="171183" y="0"/>
                </a:lnTo>
                <a:close/>
              </a:path>
            </a:pathLst>
          </a:custGeom>
          <a:solidFill>
            <a:srgbClr val="FEFEFE"/>
          </a:solidFill>
        </p:spPr>
        <p:txBody>
          <a:bodyPr wrap="square" lIns="0" tIns="0" rIns="0" bIns="0" rtlCol="0"/>
          <a:lstStyle/>
          <a:p>
            <a:endParaRPr/>
          </a:p>
        </p:txBody>
      </p:sp>
      <p:sp>
        <p:nvSpPr>
          <p:cNvPr id="138" name="object 138"/>
          <p:cNvSpPr/>
          <p:nvPr/>
        </p:nvSpPr>
        <p:spPr>
          <a:xfrm>
            <a:off x="8462833" y="5738498"/>
            <a:ext cx="0" cy="131402"/>
          </a:xfrm>
          <a:custGeom>
            <a:avLst/>
            <a:gdLst/>
            <a:ahLst/>
            <a:cxnLst/>
            <a:rect l="l" t="t" r="r" b="b"/>
            <a:pathLst>
              <a:path h="179704">
                <a:moveTo>
                  <a:pt x="0" y="0"/>
                </a:moveTo>
                <a:lnTo>
                  <a:pt x="0" y="179641"/>
                </a:lnTo>
              </a:path>
            </a:pathLst>
          </a:custGeom>
          <a:ln w="50507">
            <a:solidFill>
              <a:srgbClr val="FEFEFE"/>
            </a:solidFill>
          </a:ln>
        </p:spPr>
        <p:txBody>
          <a:bodyPr wrap="square" lIns="0" tIns="0" rIns="0" bIns="0" rtlCol="0"/>
          <a:lstStyle/>
          <a:p>
            <a:endParaRPr/>
          </a:p>
        </p:txBody>
      </p:sp>
      <p:sp>
        <p:nvSpPr>
          <p:cNvPr id="139" name="object 139"/>
          <p:cNvSpPr/>
          <p:nvPr/>
        </p:nvSpPr>
        <p:spPr>
          <a:xfrm>
            <a:off x="8503390" y="5738498"/>
            <a:ext cx="119040" cy="131402"/>
          </a:xfrm>
          <a:custGeom>
            <a:avLst/>
            <a:gdLst/>
            <a:ahLst/>
            <a:cxnLst/>
            <a:rect l="l" t="t" r="r" b="b"/>
            <a:pathLst>
              <a:path w="171450" h="179704">
                <a:moveTo>
                  <a:pt x="46875" y="0"/>
                </a:moveTo>
                <a:lnTo>
                  <a:pt x="0" y="0"/>
                </a:lnTo>
                <a:lnTo>
                  <a:pt x="0" y="179641"/>
                </a:lnTo>
                <a:lnTo>
                  <a:pt x="49720" y="179641"/>
                </a:lnTo>
                <a:lnTo>
                  <a:pt x="49720" y="81089"/>
                </a:lnTo>
                <a:lnTo>
                  <a:pt x="110578" y="81089"/>
                </a:lnTo>
                <a:lnTo>
                  <a:pt x="46875" y="0"/>
                </a:lnTo>
                <a:close/>
              </a:path>
              <a:path w="171450" h="179704">
                <a:moveTo>
                  <a:pt x="110578" y="81089"/>
                </a:moveTo>
                <a:lnTo>
                  <a:pt x="49720" y="81089"/>
                </a:lnTo>
                <a:lnTo>
                  <a:pt x="127152" y="179641"/>
                </a:lnTo>
                <a:lnTo>
                  <a:pt x="171183" y="179641"/>
                </a:lnTo>
                <a:lnTo>
                  <a:pt x="171183" y="94945"/>
                </a:lnTo>
                <a:lnTo>
                  <a:pt x="121462" y="94945"/>
                </a:lnTo>
                <a:lnTo>
                  <a:pt x="110578" y="81089"/>
                </a:lnTo>
                <a:close/>
              </a:path>
              <a:path w="171450" h="179704">
                <a:moveTo>
                  <a:pt x="171183" y="0"/>
                </a:moveTo>
                <a:lnTo>
                  <a:pt x="121462" y="0"/>
                </a:lnTo>
                <a:lnTo>
                  <a:pt x="121462" y="94945"/>
                </a:lnTo>
                <a:lnTo>
                  <a:pt x="171183" y="94945"/>
                </a:lnTo>
                <a:lnTo>
                  <a:pt x="171183" y="0"/>
                </a:lnTo>
                <a:close/>
              </a:path>
            </a:pathLst>
          </a:custGeom>
          <a:solidFill>
            <a:srgbClr val="FEFEFE"/>
          </a:solidFill>
        </p:spPr>
        <p:txBody>
          <a:bodyPr wrap="square" lIns="0" tIns="0" rIns="0" bIns="0" rtlCol="0"/>
          <a:lstStyle/>
          <a:p>
            <a:endParaRPr/>
          </a:p>
        </p:txBody>
      </p:sp>
      <p:sp>
        <p:nvSpPr>
          <p:cNvPr id="140" name="object 140"/>
          <p:cNvSpPr/>
          <p:nvPr/>
        </p:nvSpPr>
        <p:spPr>
          <a:xfrm>
            <a:off x="8640233" y="5735870"/>
            <a:ext cx="123448" cy="136974"/>
          </a:xfrm>
          <a:custGeom>
            <a:avLst/>
            <a:gdLst/>
            <a:ahLst/>
            <a:cxnLst/>
            <a:rect l="l" t="t" r="r" b="b"/>
            <a:pathLst>
              <a:path w="177800" h="187325">
                <a:moveTo>
                  <a:pt x="97637" y="0"/>
                </a:moveTo>
                <a:lnTo>
                  <a:pt x="58673" y="7233"/>
                </a:lnTo>
                <a:lnTo>
                  <a:pt x="27744" y="27073"/>
                </a:lnTo>
                <a:lnTo>
                  <a:pt x="7353" y="56728"/>
                </a:lnTo>
                <a:lnTo>
                  <a:pt x="0" y="93408"/>
                </a:lnTo>
                <a:lnTo>
                  <a:pt x="53" y="94183"/>
                </a:lnTo>
                <a:lnTo>
                  <a:pt x="7478" y="131385"/>
                </a:lnTo>
                <a:lnTo>
                  <a:pt x="28163" y="160769"/>
                </a:lnTo>
                <a:lnTo>
                  <a:pt x="59434" y="179952"/>
                </a:lnTo>
                <a:lnTo>
                  <a:pt x="98666" y="186817"/>
                </a:lnTo>
                <a:lnTo>
                  <a:pt x="122151" y="184689"/>
                </a:lnTo>
                <a:lnTo>
                  <a:pt x="143184" y="178833"/>
                </a:lnTo>
                <a:lnTo>
                  <a:pt x="161643" y="170041"/>
                </a:lnTo>
                <a:lnTo>
                  <a:pt x="177406" y="159105"/>
                </a:lnTo>
                <a:lnTo>
                  <a:pt x="177406" y="143967"/>
                </a:lnTo>
                <a:lnTo>
                  <a:pt x="100736" y="143967"/>
                </a:lnTo>
                <a:lnTo>
                  <a:pt x="80924" y="140265"/>
                </a:lnTo>
                <a:lnTo>
                  <a:pt x="65358" y="129947"/>
                </a:lnTo>
                <a:lnTo>
                  <a:pt x="55182" y="114193"/>
                </a:lnTo>
                <a:lnTo>
                  <a:pt x="51536" y="94183"/>
                </a:lnTo>
                <a:lnTo>
                  <a:pt x="51583" y="93408"/>
                </a:lnTo>
                <a:lnTo>
                  <a:pt x="55100" y="74381"/>
                </a:lnTo>
                <a:lnTo>
                  <a:pt x="64903" y="58734"/>
                </a:lnTo>
                <a:lnTo>
                  <a:pt x="79611" y="48235"/>
                </a:lnTo>
                <a:lnTo>
                  <a:pt x="97891" y="44399"/>
                </a:lnTo>
                <a:lnTo>
                  <a:pt x="155875" y="44399"/>
                </a:lnTo>
                <a:lnTo>
                  <a:pt x="171183" y="26174"/>
                </a:lnTo>
                <a:lnTo>
                  <a:pt x="156085" y="15157"/>
                </a:lnTo>
                <a:lnTo>
                  <a:pt x="139168" y="6929"/>
                </a:lnTo>
                <a:lnTo>
                  <a:pt x="119871" y="1780"/>
                </a:lnTo>
                <a:lnTo>
                  <a:pt x="97637" y="0"/>
                </a:lnTo>
                <a:close/>
              </a:path>
              <a:path w="177800" h="187325">
                <a:moveTo>
                  <a:pt x="177406" y="78270"/>
                </a:moveTo>
                <a:lnTo>
                  <a:pt x="94005" y="78270"/>
                </a:lnTo>
                <a:lnTo>
                  <a:pt x="94005" y="114706"/>
                </a:lnTo>
                <a:lnTo>
                  <a:pt x="129743" y="114706"/>
                </a:lnTo>
                <a:lnTo>
                  <a:pt x="129743" y="136525"/>
                </a:lnTo>
                <a:lnTo>
                  <a:pt x="123757" y="139745"/>
                </a:lnTo>
                <a:lnTo>
                  <a:pt x="116992" y="142074"/>
                </a:lnTo>
                <a:lnTo>
                  <a:pt x="109351" y="143490"/>
                </a:lnTo>
                <a:lnTo>
                  <a:pt x="100736" y="143967"/>
                </a:lnTo>
                <a:lnTo>
                  <a:pt x="177406" y="143967"/>
                </a:lnTo>
                <a:lnTo>
                  <a:pt x="177406" y="78270"/>
                </a:lnTo>
                <a:close/>
              </a:path>
              <a:path w="177800" h="187325">
                <a:moveTo>
                  <a:pt x="155875" y="44399"/>
                </a:moveTo>
                <a:lnTo>
                  <a:pt x="97891" y="44399"/>
                </a:lnTo>
                <a:lnTo>
                  <a:pt x="110448" y="45529"/>
                </a:lnTo>
                <a:lnTo>
                  <a:pt x="121621" y="48825"/>
                </a:lnTo>
                <a:lnTo>
                  <a:pt x="131870" y="54139"/>
                </a:lnTo>
                <a:lnTo>
                  <a:pt x="141655" y="61328"/>
                </a:lnTo>
                <a:lnTo>
                  <a:pt x="155875" y="44399"/>
                </a:lnTo>
                <a:close/>
              </a:path>
            </a:pathLst>
          </a:custGeom>
          <a:solidFill>
            <a:srgbClr val="FEFEFE"/>
          </a:solidFill>
        </p:spPr>
        <p:txBody>
          <a:bodyPr wrap="square" lIns="0" tIns="0" rIns="0" bIns="0" rtlCol="0"/>
          <a:lstStyle/>
          <a:p>
            <a:endParaRPr/>
          </a:p>
        </p:txBody>
      </p:sp>
      <p:sp>
        <p:nvSpPr>
          <p:cNvPr id="141" name="object 141"/>
          <p:cNvSpPr/>
          <p:nvPr/>
        </p:nvSpPr>
        <p:spPr>
          <a:xfrm>
            <a:off x="8078561" y="6049327"/>
            <a:ext cx="555059" cy="457610"/>
          </a:xfrm>
          <a:prstGeom prst="rect">
            <a:avLst/>
          </a:prstGeom>
          <a:blipFill>
            <a:blip r:embed="rId12" cstate="print"/>
            <a:stretch>
              <a:fillRect/>
            </a:stretch>
          </a:blipFill>
        </p:spPr>
        <p:txBody>
          <a:bodyPr wrap="square" lIns="0" tIns="0" rIns="0" bIns="0" rtlCol="0"/>
          <a:lstStyle/>
          <a:p>
            <a:endParaRPr/>
          </a:p>
        </p:txBody>
      </p:sp>
      <p:sp>
        <p:nvSpPr>
          <p:cNvPr id="142" name="object 142"/>
          <p:cNvSpPr/>
          <p:nvPr/>
        </p:nvSpPr>
        <p:spPr>
          <a:xfrm>
            <a:off x="6881675" y="5672295"/>
            <a:ext cx="984263" cy="890677"/>
          </a:xfrm>
          <a:prstGeom prst="rect">
            <a:avLst/>
          </a:prstGeom>
          <a:blipFill>
            <a:blip r:embed="rId13" cstate="print"/>
            <a:stretch>
              <a:fillRect/>
            </a:stretch>
          </a:blipFill>
        </p:spPr>
        <p:txBody>
          <a:bodyPr wrap="square" lIns="0" tIns="0" rIns="0" bIns="0" rtlCol="0"/>
          <a:lstStyle/>
          <a:p>
            <a:endParaRPr/>
          </a:p>
        </p:txBody>
      </p:sp>
      <p:sp>
        <p:nvSpPr>
          <p:cNvPr id="143" name="object 143"/>
          <p:cNvSpPr/>
          <p:nvPr/>
        </p:nvSpPr>
        <p:spPr>
          <a:xfrm>
            <a:off x="4897691" y="4949201"/>
            <a:ext cx="82887" cy="78934"/>
          </a:xfrm>
          <a:custGeom>
            <a:avLst/>
            <a:gdLst/>
            <a:ahLst/>
            <a:cxnLst/>
            <a:rect l="l" t="t" r="r" b="b"/>
            <a:pathLst>
              <a:path w="119379" h="107950">
                <a:moveTo>
                  <a:pt x="73913" y="0"/>
                </a:moveTo>
                <a:lnTo>
                  <a:pt x="45415" y="0"/>
                </a:lnTo>
                <a:lnTo>
                  <a:pt x="0" y="107442"/>
                </a:lnTo>
                <a:lnTo>
                  <a:pt x="31089" y="107442"/>
                </a:lnTo>
                <a:lnTo>
                  <a:pt x="38709" y="88392"/>
                </a:lnTo>
                <a:lnTo>
                  <a:pt x="111276" y="88392"/>
                </a:lnTo>
                <a:lnTo>
                  <a:pt x="101549" y="65379"/>
                </a:lnTo>
                <a:lnTo>
                  <a:pt x="47396" y="65379"/>
                </a:lnTo>
                <a:lnTo>
                  <a:pt x="59435" y="35052"/>
                </a:lnTo>
                <a:lnTo>
                  <a:pt x="88730" y="35052"/>
                </a:lnTo>
                <a:lnTo>
                  <a:pt x="73913" y="0"/>
                </a:lnTo>
                <a:close/>
              </a:path>
              <a:path w="119379" h="107950">
                <a:moveTo>
                  <a:pt x="111276" y="88392"/>
                </a:moveTo>
                <a:lnTo>
                  <a:pt x="79857" y="88392"/>
                </a:lnTo>
                <a:lnTo>
                  <a:pt x="87629" y="107442"/>
                </a:lnTo>
                <a:lnTo>
                  <a:pt x="119329" y="107442"/>
                </a:lnTo>
                <a:lnTo>
                  <a:pt x="111276" y="88392"/>
                </a:lnTo>
                <a:close/>
              </a:path>
              <a:path w="119379" h="107950">
                <a:moveTo>
                  <a:pt x="88730" y="35052"/>
                </a:moveTo>
                <a:lnTo>
                  <a:pt x="59435" y="35052"/>
                </a:lnTo>
                <a:lnTo>
                  <a:pt x="71323" y="65379"/>
                </a:lnTo>
                <a:lnTo>
                  <a:pt x="101549" y="65379"/>
                </a:lnTo>
                <a:lnTo>
                  <a:pt x="88730" y="35052"/>
                </a:lnTo>
                <a:close/>
              </a:path>
            </a:pathLst>
          </a:custGeom>
          <a:solidFill>
            <a:srgbClr val="FEFEFE"/>
          </a:solidFill>
        </p:spPr>
        <p:txBody>
          <a:bodyPr wrap="square" lIns="0" tIns="0" rIns="0" bIns="0" rtlCol="0"/>
          <a:lstStyle/>
          <a:p>
            <a:endParaRPr/>
          </a:p>
        </p:txBody>
      </p:sp>
      <p:sp>
        <p:nvSpPr>
          <p:cNvPr id="144" name="object 144"/>
          <p:cNvSpPr/>
          <p:nvPr/>
        </p:nvSpPr>
        <p:spPr>
          <a:xfrm>
            <a:off x="5079373" y="4946415"/>
            <a:ext cx="63047" cy="83112"/>
          </a:xfrm>
          <a:custGeom>
            <a:avLst/>
            <a:gdLst/>
            <a:ahLst/>
            <a:cxnLst/>
            <a:rect l="l" t="t" r="r" b="b"/>
            <a:pathLst>
              <a:path w="90804" h="113665">
                <a:moveTo>
                  <a:pt x="79852" y="101193"/>
                </a:moveTo>
                <a:lnTo>
                  <a:pt x="28956" y="101193"/>
                </a:lnTo>
                <a:lnTo>
                  <a:pt x="33377" y="105687"/>
                </a:lnTo>
                <a:lnTo>
                  <a:pt x="38842" y="109480"/>
                </a:lnTo>
                <a:lnTo>
                  <a:pt x="45650" y="112102"/>
                </a:lnTo>
                <a:lnTo>
                  <a:pt x="54101" y="113080"/>
                </a:lnTo>
                <a:lnTo>
                  <a:pt x="68022" y="110113"/>
                </a:lnTo>
                <a:lnTo>
                  <a:pt x="79628" y="101574"/>
                </a:lnTo>
                <a:lnTo>
                  <a:pt x="79852" y="101193"/>
                </a:lnTo>
                <a:close/>
              </a:path>
              <a:path w="90804" h="113665">
                <a:moveTo>
                  <a:pt x="28956" y="0"/>
                </a:moveTo>
                <a:lnTo>
                  <a:pt x="0" y="0"/>
                </a:lnTo>
                <a:lnTo>
                  <a:pt x="0" y="111251"/>
                </a:lnTo>
                <a:lnTo>
                  <a:pt x="28956" y="111251"/>
                </a:lnTo>
                <a:lnTo>
                  <a:pt x="28956" y="101193"/>
                </a:lnTo>
                <a:lnTo>
                  <a:pt x="79852" y="101193"/>
                </a:lnTo>
                <a:lnTo>
                  <a:pt x="87083" y="88849"/>
                </a:lnTo>
                <a:lnTo>
                  <a:pt x="35814" y="88849"/>
                </a:lnTo>
                <a:lnTo>
                  <a:pt x="28346" y="81076"/>
                </a:lnTo>
                <a:lnTo>
                  <a:pt x="28346" y="58978"/>
                </a:lnTo>
                <a:lnTo>
                  <a:pt x="35814" y="51206"/>
                </a:lnTo>
                <a:lnTo>
                  <a:pt x="87189" y="51206"/>
                </a:lnTo>
                <a:lnTo>
                  <a:pt x="80411" y="39776"/>
                </a:lnTo>
                <a:lnTo>
                  <a:pt x="28956" y="39776"/>
                </a:lnTo>
                <a:lnTo>
                  <a:pt x="28956" y="0"/>
                </a:lnTo>
                <a:close/>
              </a:path>
              <a:path w="90804" h="113665">
                <a:moveTo>
                  <a:pt x="87189" y="51206"/>
                </a:moveTo>
                <a:lnTo>
                  <a:pt x="54559" y="51206"/>
                </a:lnTo>
                <a:lnTo>
                  <a:pt x="62026" y="58978"/>
                </a:lnTo>
                <a:lnTo>
                  <a:pt x="62026" y="81229"/>
                </a:lnTo>
                <a:lnTo>
                  <a:pt x="54559" y="88849"/>
                </a:lnTo>
                <a:lnTo>
                  <a:pt x="87083" y="88849"/>
                </a:lnTo>
                <a:lnTo>
                  <a:pt x="87577" y="88006"/>
                </a:lnTo>
                <a:lnTo>
                  <a:pt x="90525" y="69951"/>
                </a:lnTo>
                <a:lnTo>
                  <a:pt x="90525" y="69646"/>
                </a:lnTo>
                <a:lnTo>
                  <a:pt x="87575" y="51856"/>
                </a:lnTo>
                <a:lnTo>
                  <a:pt x="87189" y="51206"/>
                </a:lnTo>
                <a:close/>
              </a:path>
              <a:path w="90804" h="113665">
                <a:moveTo>
                  <a:pt x="53949" y="26974"/>
                </a:moveTo>
                <a:lnTo>
                  <a:pt x="45629" y="28010"/>
                </a:lnTo>
                <a:lnTo>
                  <a:pt x="38938" y="30803"/>
                </a:lnTo>
                <a:lnTo>
                  <a:pt x="33504" y="34882"/>
                </a:lnTo>
                <a:lnTo>
                  <a:pt x="28956" y="39776"/>
                </a:lnTo>
                <a:lnTo>
                  <a:pt x="80411" y="39776"/>
                </a:lnTo>
                <a:lnTo>
                  <a:pt x="79609" y="38423"/>
                </a:lnTo>
                <a:lnTo>
                  <a:pt x="67958" y="29934"/>
                </a:lnTo>
                <a:lnTo>
                  <a:pt x="53949" y="26974"/>
                </a:lnTo>
                <a:close/>
              </a:path>
            </a:pathLst>
          </a:custGeom>
          <a:solidFill>
            <a:srgbClr val="FEFEFE"/>
          </a:solidFill>
        </p:spPr>
        <p:txBody>
          <a:bodyPr wrap="square" lIns="0" tIns="0" rIns="0" bIns="0" rtlCol="0"/>
          <a:lstStyle/>
          <a:p>
            <a:endParaRPr/>
          </a:p>
        </p:txBody>
      </p:sp>
      <p:sp>
        <p:nvSpPr>
          <p:cNvPr id="145" name="object 145"/>
          <p:cNvSpPr/>
          <p:nvPr/>
        </p:nvSpPr>
        <p:spPr>
          <a:xfrm>
            <a:off x="5144025" y="4967477"/>
            <a:ext cx="63929" cy="78469"/>
          </a:xfrm>
          <a:custGeom>
            <a:avLst/>
            <a:gdLst/>
            <a:ahLst/>
            <a:cxnLst/>
            <a:rect l="l" t="t" r="r" b="b"/>
            <a:pathLst>
              <a:path w="92075" h="107315">
                <a:moveTo>
                  <a:pt x="12954" y="79857"/>
                </a:moveTo>
                <a:lnTo>
                  <a:pt x="3962" y="100126"/>
                </a:lnTo>
                <a:lnTo>
                  <a:pt x="9884" y="103046"/>
                </a:lnTo>
                <a:lnTo>
                  <a:pt x="16249" y="105308"/>
                </a:lnTo>
                <a:lnTo>
                  <a:pt x="23100" y="106770"/>
                </a:lnTo>
                <a:lnTo>
                  <a:pt x="30480" y="107289"/>
                </a:lnTo>
                <a:lnTo>
                  <a:pt x="41321" y="105798"/>
                </a:lnTo>
                <a:lnTo>
                  <a:pt x="49663" y="101079"/>
                </a:lnTo>
                <a:lnTo>
                  <a:pt x="56261" y="92759"/>
                </a:lnTo>
                <a:lnTo>
                  <a:pt x="60134" y="84277"/>
                </a:lnTo>
                <a:lnTo>
                  <a:pt x="22402" y="84277"/>
                </a:lnTo>
                <a:lnTo>
                  <a:pt x="17525" y="82600"/>
                </a:lnTo>
                <a:lnTo>
                  <a:pt x="12954" y="79857"/>
                </a:lnTo>
                <a:close/>
              </a:path>
              <a:path w="92075" h="107315">
                <a:moveTo>
                  <a:pt x="30327" y="0"/>
                </a:moveTo>
                <a:lnTo>
                  <a:pt x="0" y="0"/>
                </a:lnTo>
                <a:lnTo>
                  <a:pt x="32308" y="80924"/>
                </a:lnTo>
                <a:lnTo>
                  <a:pt x="30480" y="83515"/>
                </a:lnTo>
                <a:lnTo>
                  <a:pt x="28498" y="84277"/>
                </a:lnTo>
                <a:lnTo>
                  <a:pt x="60134" y="84277"/>
                </a:lnTo>
                <a:lnTo>
                  <a:pt x="61874" y="80467"/>
                </a:lnTo>
                <a:lnTo>
                  <a:pt x="73418" y="49682"/>
                </a:lnTo>
                <a:lnTo>
                  <a:pt x="46786" y="49682"/>
                </a:lnTo>
                <a:lnTo>
                  <a:pt x="30327" y="0"/>
                </a:lnTo>
                <a:close/>
              </a:path>
              <a:path w="92075" h="107315">
                <a:moveTo>
                  <a:pt x="92049" y="0"/>
                </a:moveTo>
                <a:lnTo>
                  <a:pt x="62331" y="0"/>
                </a:lnTo>
                <a:lnTo>
                  <a:pt x="46786" y="49682"/>
                </a:lnTo>
                <a:lnTo>
                  <a:pt x="73418" y="49682"/>
                </a:lnTo>
                <a:lnTo>
                  <a:pt x="92049" y="0"/>
                </a:lnTo>
                <a:close/>
              </a:path>
            </a:pathLst>
          </a:custGeom>
          <a:solidFill>
            <a:srgbClr val="FEFEFE"/>
          </a:solidFill>
        </p:spPr>
        <p:txBody>
          <a:bodyPr wrap="square" lIns="0" tIns="0" rIns="0" bIns="0" rtlCol="0"/>
          <a:lstStyle/>
          <a:p>
            <a:endParaRPr/>
          </a:p>
        </p:txBody>
      </p:sp>
      <p:sp>
        <p:nvSpPr>
          <p:cNvPr id="146" name="object 146"/>
          <p:cNvSpPr/>
          <p:nvPr/>
        </p:nvSpPr>
        <p:spPr>
          <a:xfrm>
            <a:off x="5241902" y="4948421"/>
            <a:ext cx="58638" cy="79399"/>
          </a:xfrm>
          <a:custGeom>
            <a:avLst/>
            <a:gdLst/>
            <a:ahLst/>
            <a:cxnLst/>
            <a:rect l="l" t="t" r="r" b="b"/>
            <a:pathLst>
              <a:path w="84454" h="108584">
                <a:moveTo>
                  <a:pt x="81654" y="25755"/>
                </a:moveTo>
                <a:lnTo>
                  <a:pt x="48920" y="25755"/>
                </a:lnTo>
                <a:lnTo>
                  <a:pt x="53644" y="29870"/>
                </a:lnTo>
                <a:lnTo>
                  <a:pt x="53644" y="42976"/>
                </a:lnTo>
                <a:lnTo>
                  <a:pt x="49834" y="48005"/>
                </a:lnTo>
                <a:lnTo>
                  <a:pt x="39928" y="55778"/>
                </a:lnTo>
                <a:lnTo>
                  <a:pt x="0" y="86258"/>
                </a:lnTo>
                <a:lnTo>
                  <a:pt x="0" y="108508"/>
                </a:lnTo>
                <a:lnTo>
                  <a:pt x="84416" y="108508"/>
                </a:lnTo>
                <a:lnTo>
                  <a:pt x="84416" y="84429"/>
                </a:lnTo>
                <a:lnTo>
                  <a:pt x="40386" y="84429"/>
                </a:lnTo>
                <a:lnTo>
                  <a:pt x="58674" y="71627"/>
                </a:lnTo>
                <a:lnTo>
                  <a:pt x="69218" y="63372"/>
                </a:lnTo>
                <a:lnTo>
                  <a:pt x="76961" y="55073"/>
                </a:lnTo>
                <a:lnTo>
                  <a:pt x="81734" y="45717"/>
                </a:lnTo>
                <a:lnTo>
                  <a:pt x="83362" y="34289"/>
                </a:lnTo>
                <a:lnTo>
                  <a:pt x="83362" y="33985"/>
                </a:lnTo>
                <a:lnTo>
                  <a:pt x="81654" y="25755"/>
                </a:lnTo>
                <a:close/>
              </a:path>
              <a:path w="84454" h="108584">
                <a:moveTo>
                  <a:pt x="44043" y="0"/>
                </a:moveTo>
                <a:lnTo>
                  <a:pt x="30120" y="1493"/>
                </a:lnTo>
                <a:lnTo>
                  <a:pt x="18840" y="5886"/>
                </a:lnTo>
                <a:lnTo>
                  <a:pt x="9303" y="13051"/>
                </a:lnTo>
                <a:lnTo>
                  <a:pt x="609" y="22859"/>
                </a:lnTo>
                <a:lnTo>
                  <a:pt x="20574" y="39471"/>
                </a:lnTo>
                <a:lnTo>
                  <a:pt x="28955" y="29870"/>
                </a:lnTo>
                <a:lnTo>
                  <a:pt x="34594" y="25755"/>
                </a:lnTo>
                <a:lnTo>
                  <a:pt x="81654" y="25755"/>
                </a:lnTo>
                <a:lnTo>
                  <a:pt x="80498" y="20188"/>
                </a:lnTo>
                <a:lnTo>
                  <a:pt x="72447" y="9448"/>
                </a:lnTo>
                <a:lnTo>
                  <a:pt x="60024" y="2481"/>
                </a:lnTo>
                <a:lnTo>
                  <a:pt x="44043" y="0"/>
                </a:lnTo>
                <a:close/>
              </a:path>
            </a:pathLst>
          </a:custGeom>
          <a:solidFill>
            <a:srgbClr val="FEFEFE"/>
          </a:solidFill>
        </p:spPr>
        <p:txBody>
          <a:bodyPr wrap="square" lIns="0" tIns="0" rIns="0" bIns="0" rtlCol="0"/>
          <a:lstStyle/>
          <a:p>
            <a:endParaRPr/>
          </a:p>
        </p:txBody>
      </p:sp>
      <p:sp>
        <p:nvSpPr>
          <p:cNvPr id="147" name="object 147"/>
          <p:cNvSpPr/>
          <p:nvPr/>
        </p:nvSpPr>
        <p:spPr>
          <a:xfrm>
            <a:off x="5308775" y="4948198"/>
            <a:ext cx="68778" cy="81256"/>
          </a:xfrm>
          <a:custGeom>
            <a:avLst/>
            <a:gdLst/>
            <a:ahLst/>
            <a:cxnLst/>
            <a:rect l="l" t="t" r="r" b="b"/>
            <a:pathLst>
              <a:path w="99059" h="111125">
                <a:moveTo>
                  <a:pt x="49529" y="0"/>
                </a:moveTo>
                <a:lnTo>
                  <a:pt x="13392" y="16421"/>
                </a:lnTo>
                <a:lnTo>
                  <a:pt x="49" y="55168"/>
                </a:lnTo>
                <a:lnTo>
                  <a:pt x="0" y="55778"/>
                </a:lnTo>
                <a:lnTo>
                  <a:pt x="3405" y="77128"/>
                </a:lnTo>
                <a:lnTo>
                  <a:pt x="13182" y="94678"/>
                </a:lnTo>
                <a:lnTo>
                  <a:pt x="28675" y="106570"/>
                </a:lnTo>
                <a:lnTo>
                  <a:pt x="49225" y="110947"/>
                </a:lnTo>
                <a:lnTo>
                  <a:pt x="69821" y="106522"/>
                </a:lnTo>
                <a:lnTo>
                  <a:pt x="85413" y="94526"/>
                </a:lnTo>
                <a:lnTo>
                  <a:pt x="90892" y="84734"/>
                </a:lnTo>
                <a:lnTo>
                  <a:pt x="49529" y="84734"/>
                </a:lnTo>
                <a:lnTo>
                  <a:pt x="41419" y="82562"/>
                </a:lnTo>
                <a:lnTo>
                  <a:pt x="35166" y="76504"/>
                </a:lnTo>
                <a:lnTo>
                  <a:pt x="31141" y="67246"/>
                </a:lnTo>
                <a:lnTo>
                  <a:pt x="29754" y="55778"/>
                </a:lnTo>
                <a:lnTo>
                  <a:pt x="29717" y="55168"/>
                </a:lnTo>
                <a:lnTo>
                  <a:pt x="31115" y="43443"/>
                </a:lnTo>
                <a:lnTo>
                  <a:pt x="35071" y="34289"/>
                </a:lnTo>
                <a:lnTo>
                  <a:pt x="41226" y="28336"/>
                </a:lnTo>
                <a:lnTo>
                  <a:pt x="49225" y="26212"/>
                </a:lnTo>
                <a:lnTo>
                  <a:pt x="91066" y="26212"/>
                </a:lnTo>
                <a:lnTo>
                  <a:pt x="85509" y="16268"/>
                </a:lnTo>
                <a:lnTo>
                  <a:pt x="70013" y="4376"/>
                </a:lnTo>
                <a:lnTo>
                  <a:pt x="49529" y="0"/>
                </a:lnTo>
                <a:close/>
              </a:path>
              <a:path w="99059" h="111125">
                <a:moveTo>
                  <a:pt x="91066" y="26212"/>
                </a:moveTo>
                <a:lnTo>
                  <a:pt x="49225" y="26212"/>
                </a:lnTo>
                <a:lnTo>
                  <a:pt x="57271" y="28405"/>
                </a:lnTo>
                <a:lnTo>
                  <a:pt x="63531" y="34499"/>
                </a:lnTo>
                <a:lnTo>
                  <a:pt x="67591" y="43764"/>
                </a:lnTo>
                <a:lnTo>
                  <a:pt x="68999" y="55168"/>
                </a:lnTo>
                <a:lnTo>
                  <a:pt x="69037" y="55778"/>
                </a:lnTo>
                <a:lnTo>
                  <a:pt x="67660" y="67439"/>
                </a:lnTo>
                <a:lnTo>
                  <a:pt x="63741" y="76600"/>
                </a:lnTo>
                <a:lnTo>
                  <a:pt x="57592" y="82588"/>
                </a:lnTo>
                <a:lnTo>
                  <a:pt x="49529" y="84734"/>
                </a:lnTo>
                <a:lnTo>
                  <a:pt x="90892" y="84734"/>
                </a:lnTo>
                <a:lnTo>
                  <a:pt x="95291" y="76871"/>
                </a:lnTo>
                <a:lnTo>
                  <a:pt x="98693" y="55778"/>
                </a:lnTo>
                <a:lnTo>
                  <a:pt x="98742" y="55168"/>
                </a:lnTo>
                <a:lnTo>
                  <a:pt x="95317" y="33818"/>
                </a:lnTo>
                <a:lnTo>
                  <a:pt x="91066" y="26212"/>
                </a:lnTo>
                <a:close/>
              </a:path>
            </a:pathLst>
          </a:custGeom>
          <a:solidFill>
            <a:srgbClr val="FEFEFE"/>
          </a:solidFill>
        </p:spPr>
        <p:txBody>
          <a:bodyPr wrap="square" lIns="0" tIns="0" rIns="0" bIns="0" rtlCol="0"/>
          <a:lstStyle/>
          <a:p>
            <a:endParaRPr/>
          </a:p>
        </p:txBody>
      </p:sp>
      <p:sp>
        <p:nvSpPr>
          <p:cNvPr id="148" name="object 148"/>
          <p:cNvSpPr/>
          <p:nvPr/>
        </p:nvSpPr>
        <p:spPr>
          <a:xfrm>
            <a:off x="5384114" y="4948421"/>
            <a:ext cx="58638" cy="79399"/>
          </a:xfrm>
          <a:custGeom>
            <a:avLst/>
            <a:gdLst/>
            <a:ahLst/>
            <a:cxnLst/>
            <a:rect l="l" t="t" r="r" b="b"/>
            <a:pathLst>
              <a:path w="84454" h="108584">
                <a:moveTo>
                  <a:pt x="81654" y="25755"/>
                </a:moveTo>
                <a:lnTo>
                  <a:pt x="48920" y="25755"/>
                </a:lnTo>
                <a:lnTo>
                  <a:pt x="53644" y="29870"/>
                </a:lnTo>
                <a:lnTo>
                  <a:pt x="53644" y="42976"/>
                </a:lnTo>
                <a:lnTo>
                  <a:pt x="49834" y="48005"/>
                </a:lnTo>
                <a:lnTo>
                  <a:pt x="39928" y="55778"/>
                </a:lnTo>
                <a:lnTo>
                  <a:pt x="0" y="86258"/>
                </a:lnTo>
                <a:lnTo>
                  <a:pt x="0" y="108508"/>
                </a:lnTo>
                <a:lnTo>
                  <a:pt x="84416" y="108508"/>
                </a:lnTo>
                <a:lnTo>
                  <a:pt x="84416" y="84429"/>
                </a:lnTo>
                <a:lnTo>
                  <a:pt x="40385" y="84429"/>
                </a:lnTo>
                <a:lnTo>
                  <a:pt x="58674" y="71627"/>
                </a:lnTo>
                <a:lnTo>
                  <a:pt x="69218" y="63372"/>
                </a:lnTo>
                <a:lnTo>
                  <a:pt x="76961" y="55073"/>
                </a:lnTo>
                <a:lnTo>
                  <a:pt x="81734" y="45717"/>
                </a:lnTo>
                <a:lnTo>
                  <a:pt x="83362" y="34289"/>
                </a:lnTo>
                <a:lnTo>
                  <a:pt x="83362" y="33985"/>
                </a:lnTo>
                <a:lnTo>
                  <a:pt x="81654" y="25755"/>
                </a:lnTo>
                <a:close/>
              </a:path>
              <a:path w="84454" h="108584">
                <a:moveTo>
                  <a:pt x="44043" y="0"/>
                </a:moveTo>
                <a:lnTo>
                  <a:pt x="30120" y="1493"/>
                </a:lnTo>
                <a:lnTo>
                  <a:pt x="18840" y="5886"/>
                </a:lnTo>
                <a:lnTo>
                  <a:pt x="9303" y="13051"/>
                </a:lnTo>
                <a:lnTo>
                  <a:pt x="609" y="22859"/>
                </a:lnTo>
                <a:lnTo>
                  <a:pt x="20574" y="39471"/>
                </a:lnTo>
                <a:lnTo>
                  <a:pt x="28955" y="29870"/>
                </a:lnTo>
                <a:lnTo>
                  <a:pt x="34594" y="25755"/>
                </a:lnTo>
                <a:lnTo>
                  <a:pt x="81654" y="25755"/>
                </a:lnTo>
                <a:lnTo>
                  <a:pt x="80498" y="20188"/>
                </a:lnTo>
                <a:lnTo>
                  <a:pt x="72447" y="9448"/>
                </a:lnTo>
                <a:lnTo>
                  <a:pt x="60024" y="2481"/>
                </a:lnTo>
                <a:lnTo>
                  <a:pt x="44043" y="0"/>
                </a:lnTo>
                <a:close/>
              </a:path>
            </a:pathLst>
          </a:custGeom>
          <a:solidFill>
            <a:srgbClr val="FEFEFE"/>
          </a:solidFill>
        </p:spPr>
        <p:txBody>
          <a:bodyPr wrap="square" lIns="0" tIns="0" rIns="0" bIns="0" rtlCol="0"/>
          <a:lstStyle/>
          <a:p>
            <a:endParaRPr/>
          </a:p>
        </p:txBody>
      </p:sp>
      <p:sp>
        <p:nvSpPr>
          <p:cNvPr id="149" name="object 149"/>
          <p:cNvSpPr/>
          <p:nvPr/>
        </p:nvSpPr>
        <p:spPr>
          <a:xfrm>
            <a:off x="5450141" y="4948421"/>
            <a:ext cx="58638" cy="79399"/>
          </a:xfrm>
          <a:custGeom>
            <a:avLst/>
            <a:gdLst/>
            <a:ahLst/>
            <a:cxnLst/>
            <a:rect l="l" t="t" r="r" b="b"/>
            <a:pathLst>
              <a:path w="84454" h="108584">
                <a:moveTo>
                  <a:pt x="81654" y="25755"/>
                </a:moveTo>
                <a:lnTo>
                  <a:pt x="48920" y="25755"/>
                </a:lnTo>
                <a:lnTo>
                  <a:pt x="53644" y="29870"/>
                </a:lnTo>
                <a:lnTo>
                  <a:pt x="53644" y="42976"/>
                </a:lnTo>
                <a:lnTo>
                  <a:pt x="49834" y="48005"/>
                </a:lnTo>
                <a:lnTo>
                  <a:pt x="39928" y="55778"/>
                </a:lnTo>
                <a:lnTo>
                  <a:pt x="0" y="86258"/>
                </a:lnTo>
                <a:lnTo>
                  <a:pt x="0" y="108508"/>
                </a:lnTo>
                <a:lnTo>
                  <a:pt x="84416" y="108508"/>
                </a:lnTo>
                <a:lnTo>
                  <a:pt x="84416" y="84429"/>
                </a:lnTo>
                <a:lnTo>
                  <a:pt x="40386" y="84429"/>
                </a:lnTo>
                <a:lnTo>
                  <a:pt x="58674" y="71627"/>
                </a:lnTo>
                <a:lnTo>
                  <a:pt x="69218" y="63372"/>
                </a:lnTo>
                <a:lnTo>
                  <a:pt x="76962" y="55073"/>
                </a:lnTo>
                <a:lnTo>
                  <a:pt x="81734" y="45717"/>
                </a:lnTo>
                <a:lnTo>
                  <a:pt x="83362" y="34289"/>
                </a:lnTo>
                <a:lnTo>
                  <a:pt x="83362" y="33985"/>
                </a:lnTo>
                <a:lnTo>
                  <a:pt x="81654" y="25755"/>
                </a:lnTo>
                <a:close/>
              </a:path>
              <a:path w="84454" h="108584">
                <a:moveTo>
                  <a:pt x="44043" y="0"/>
                </a:moveTo>
                <a:lnTo>
                  <a:pt x="30120" y="1493"/>
                </a:lnTo>
                <a:lnTo>
                  <a:pt x="18840" y="5886"/>
                </a:lnTo>
                <a:lnTo>
                  <a:pt x="9303" y="13051"/>
                </a:lnTo>
                <a:lnTo>
                  <a:pt x="609" y="22859"/>
                </a:lnTo>
                <a:lnTo>
                  <a:pt x="20574" y="39471"/>
                </a:lnTo>
                <a:lnTo>
                  <a:pt x="28956" y="29870"/>
                </a:lnTo>
                <a:lnTo>
                  <a:pt x="34594" y="25755"/>
                </a:lnTo>
                <a:lnTo>
                  <a:pt x="81654" y="25755"/>
                </a:lnTo>
                <a:lnTo>
                  <a:pt x="80498" y="20188"/>
                </a:lnTo>
                <a:lnTo>
                  <a:pt x="72447" y="9448"/>
                </a:lnTo>
                <a:lnTo>
                  <a:pt x="60024" y="2481"/>
                </a:lnTo>
                <a:lnTo>
                  <a:pt x="44043" y="0"/>
                </a:lnTo>
                <a:close/>
              </a:path>
            </a:pathLst>
          </a:custGeom>
          <a:solidFill>
            <a:srgbClr val="FEFEFE"/>
          </a:solidFill>
        </p:spPr>
        <p:txBody>
          <a:bodyPr wrap="square" lIns="0" tIns="0" rIns="0" bIns="0" rtlCol="0"/>
          <a:lstStyle/>
          <a:p>
            <a:endParaRPr/>
          </a:p>
        </p:txBody>
      </p:sp>
      <p:sp>
        <p:nvSpPr>
          <p:cNvPr id="150" name="object 150"/>
          <p:cNvSpPr/>
          <p:nvPr/>
        </p:nvSpPr>
        <p:spPr>
          <a:xfrm>
            <a:off x="5515111" y="4949758"/>
            <a:ext cx="51584" cy="40395"/>
          </a:xfrm>
          <a:custGeom>
            <a:avLst/>
            <a:gdLst/>
            <a:ahLst/>
            <a:cxnLst/>
            <a:rect l="l" t="t" r="r" b="b"/>
            <a:pathLst>
              <a:path w="74295" h="55245">
                <a:moveTo>
                  <a:pt x="73761" y="0"/>
                </a:moveTo>
                <a:lnTo>
                  <a:pt x="44043" y="0"/>
                </a:lnTo>
                <a:lnTo>
                  <a:pt x="44043" y="29717"/>
                </a:lnTo>
                <a:lnTo>
                  <a:pt x="55473" y="29717"/>
                </a:lnTo>
                <a:lnTo>
                  <a:pt x="55778" y="37947"/>
                </a:lnTo>
                <a:lnTo>
                  <a:pt x="50749" y="42976"/>
                </a:lnTo>
                <a:lnTo>
                  <a:pt x="40538" y="44043"/>
                </a:lnTo>
                <a:lnTo>
                  <a:pt x="42976" y="55168"/>
                </a:lnTo>
                <a:lnTo>
                  <a:pt x="55759" y="53206"/>
                </a:lnTo>
                <a:lnTo>
                  <a:pt x="65455" y="47815"/>
                </a:lnTo>
                <a:lnTo>
                  <a:pt x="71608" y="38366"/>
                </a:lnTo>
                <a:lnTo>
                  <a:pt x="73761" y="24231"/>
                </a:lnTo>
                <a:lnTo>
                  <a:pt x="73761" y="0"/>
                </a:lnTo>
                <a:close/>
              </a:path>
              <a:path w="74295" h="55245">
                <a:moveTo>
                  <a:pt x="33375" y="0"/>
                </a:moveTo>
                <a:lnTo>
                  <a:pt x="3657" y="0"/>
                </a:lnTo>
                <a:lnTo>
                  <a:pt x="3657" y="29717"/>
                </a:lnTo>
                <a:lnTo>
                  <a:pt x="14935" y="29717"/>
                </a:lnTo>
                <a:lnTo>
                  <a:pt x="15239" y="37947"/>
                </a:lnTo>
                <a:lnTo>
                  <a:pt x="10210" y="42976"/>
                </a:lnTo>
                <a:lnTo>
                  <a:pt x="0" y="44043"/>
                </a:lnTo>
                <a:lnTo>
                  <a:pt x="2438" y="55168"/>
                </a:lnTo>
                <a:lnTo>
                  <a:pt x="15309" y="53206"/>
                </a:lnTo>
                <a:lnTo>
                  <a:pt x="25050" y="47815"/>
                </a:lnTo>
                <a:lnTo>
                  <a:pt x="31220" y="38366"/>
                </a:lnTo>
                <a:lnTo>
                  <a:pt x="33375" y="24231"/>
                </a:lnTo>
                <a:lnTo>
                  <a:pt x="33375" y="0"/>
                </a:lnTo>
                <a:close/>
              </a:path>
            </a:pathLst>
          </a:custGeom>
          <a:solidFill>
            <a:srgbClr val="FEFEFE"/>
          </a:solidFill>
        </p:spPr>
        <p:txBody>
          <a:bodyPr wrap="square" lIns="0" tIns="0" rIns="0" bIns="0" rtlCol="0"/>
          <a:lstStyle/>
          <a:p>
            <a:endParaRPr/>
          </a:p>
        </p:txBody>
      </p:sp>
      <p:sp>
        <p:nvSpPr>
          <p:cNvPr id="151" name="object 151"/>
          <p:cNvSpPr/>
          <p:nvPr/>
        </p:nvSpPr>
        <p:spPr>
          <a:xfrm>
            <a:off x="4800847" y="4247076"/>
            <a:ext cx="1536051" cy="1240198"/>
          </a:xfrm>
          <a:custGeom>
            <a:avLst/>
            <a:gdLst/>
            <a:ahLst/>
            <a:cxnLst/>
            <a:rect l="l" t="t" r="r" b="b"/>
            <a:pathLst>
              <a:path w="2212340" h="1696084">
                <a:moveTo>
                  <a:pt x="0" y="0"/>
                </a:moveTo>
                <a:lnTo>
                  <a:pt x="2212086" y="0"/>
                </a:lnTo>
                <a:lnTo>
                  <a:pt x="2212086" y="1695500"/>
                </a:lnTo>
                <a:lnTo>
                  <a:pt x="0" y="1695500"/>
                </a:lnTo>
                <a:lnTo>
                  <a:pt x="0" y="0"/>
                </a:lnTo>
                <a:close/>
              </a:path>
            </a:pathLst>
          </a:custGeom>
          <a:solidFill>
            <a:srgbClr val="354B9C"/>
          </a:solidFill>
        </p:spPr>
        <p:txBody>
          <a:bodyPr wrap="square" lIns="0" tIns="0" rIns="0" bIns="0" rtlCol="0"/>
          <a:lstStyle/>
          <a:p>
            <a:endParaRPr/>
          </a:p>
        </p:txBody>
      </p:sp>
      <p:sp>
        <p:nvSpPr>
          <p:cNvPr id="152" name="object 152"/>
          <p:cNvSpPr/>
          <p:nvPr/>
        </p:nvSpPr>
        <p:spPr>
          <a:xfrm>
            <a:off x="4897691" y="4341268"/>
            <a:ext cx="106695" cy="122116"/>
          </a:xfrm>
          <a:custGeom>
            <a:avLst/>
            <a:gdLst/>
            <a:ahLst/>
            <a:cxnLst/>
            <a:rect l="l" t="t" r="r" b="b"/>
            <a:pathLst>
              <a:path w="153670" h="167004">
                <a:moveTo>
                  <a:pt x="84353" y="0"/>
                </a:moveTo>
                <a:lnTo>
                  <a:pt x="24002" y="24117"/>
                </a:lnTo>
                <a:lnTo>
                  <a:pt x="89" y="82753"/>
                </a:lnTo>
                <a:lnTo>
                  <a:pt x="0" y="83667"/>
                </a:lnTo>
                <a:lnTo>
                  <a:pt x="6465" y="116753"/>
                </a:lnTo>
                <a:lnTo>
                  <a:pt x="24117" y="142960"/>
                </a:lnTo>
                <a:lnTo>
                  <a:pt x="50342" y="160209"/>
                </a:lnTo>
                <a:lnTo>
                  <a:pt x="82524" y="166420"/>
                </a:lnTo>
                <a:lnTo>
                  <a:pt x="106424" y="163702"/>
                </a:lnTo>
                <a:lnTo>
                  <a:pt x="125587" y="156162"/>
                </a:lnTo>
                <a:lnTo>
                  <a:pt x="140935" y="144721"/>
                </a:lnTo>
                <a:lnTo>
                  <a:pt x="153390" y="130301"/>
                </a:lnTo>
                <a:lnTo>
                  <a:pt x="147293" y="125958"/>
                </a:lnTo>
                <a:lnTo>
                  <a:pt x="83896" y="125958"/>
                </a:lnTo>
                <a:lnTo>
                  <a:pt x="68479" y="122654"/>
                </a:lnTo>
                <a:lnTo>
                  <a:pt x="56407" y="113585"/>
                </a:lnTo>
                <a:lnTo>
                  <a:pt x="48534" y="100016"/>
                </a:lnTo>
                <a:lnTo>
                  <a:pt x="45796" y="83667"/>
                </a:lnTo>
                <a:lnTo>
                  <a:pt x="45719" y="82753"/>
                </a:lnTo>
                <a:lnTo>
                  <a:pt x="48534" y="66308"/>
                </a:lnTo>
                <a:lnTo>
                  <a:pt x="56407" y="52863"/>
                </a:lnTo>
                <a:lnTo>
                  <a:pt x="68479" y="43791"/>
                </a:lnTo>
                <a:lnTo>
                  <a:pt x="83896" y="40462"/>
                </a:lnTo>
                <a:lnTo>
                  <a:pt x="143091" y="40462"/>
                </a:lnTo>
                <a:lnTo>
                  <a:pt x="152247" y="33375"/>
                </a:lnTo>
                <a:lnTo>
                  <a:pt x="140256" y="19866"/>
                </a:lnTo>
                <a:lnTo>
                  <a:pt x="125244" y="9315"/>
                </a:lnTo>
                <a:lnTo>
                  <a:pt x="106759" y="2450"/>
                </a:lnTo>
                <a:lnTo>
                  <a:pt x="84353" y="0"/>
                </a:lnTo>
                <a:close/>
              </a:path>
              <a:path w="153670" h="167004">
                <a:moveTo>
                  <a:pt x="120014" y="106527"/>
                </a:moveTo>
                <a:lnTo>
                  <a:pt x="112667" y="114482"/>
                </a:lnTo>
                <a:lnTo>
                  <a:pt x="104613" y="120615"/>
                </a:lnTo>
                <a:lnTo>
                  <a:pt x="95229" y="124561"/>
                </a:lnTo>
                <a:lnTo>
                  <a:pt x="83896" y="125958"/>
                </a:lnTo>
                <a:lnTo>
                  <a:pt x="147293" y="125958"/>
                </a:lnTo>
                <a:lnTo>
                  <a:pt x="120014" y="106527"/>
                </a:lnTo>
                <a:close/>
              </a:path>
              <a:path w="153670" h="167004">
                <a:moveTo>
                  <a:pt x="143091" y="40462"/>
                </a:moveTo>
                <a:lnTo>
                  <a:pt x="83896" y="40462"/>
                </a:lnTo>
                <a:lnTo>
                  <a:pt x="94536" y="41783"/>
                </a:lnTo>
                <a:lnTo>
                  <a:pt x="103698" y="45548"/>
                </a:lnTo>
                <a:lnTo>
                  <a:pt x="111703" y="51456"/>
                </a:lnTo>
                <a:lnTo>
                  <a:pt x="118872" y="59207"/>
                </a:lnTo>
                <a:lnTo>
                  <a:pt x="143091" y="40462"/>
                </a:lnTo>
                <a:close/>
              </a:path>
            </a:pathLst>
          </a:custGeom>
          <a:solidFill>
            <a:srgbClr val="FEFEFE"/>
          </a:solidFill>
        </p:spPr>
        <p:txBody>
          <a:bodyPr wrap="square" lIns="0" tIns="0" rIns="0" bIns="0" rtlCol="0"/>
          <a:lstStyle/>
          <a:p>
            <a:endParaRPr/>
          </a:p>
        </p:txBody>
      </p:sp>
      <p:sp>
        <p:nvSpPr>
          <p:cNvPr id="153" name="object 153"/>
          <p:cNvSpPr/>
          <p:nvPr/>
        </p:nvSpPr>
        <p:spPr>
          <a:xfrm>
            <a:off x="5010383" y="4341268"/>
            <a:ext cx="119921" cy="122116"/>
          </a:xfrm>
          <a:custGeom>
            <a:avLst/>
            <a:gdLst/>
            <a:ahLst/>
            <a:cxnLst/>
            <a:rect l="l" t="t" r="r" b="b"/>
            <a:pathLst>
              <a:path w="172720" h="167004">
                <a:moveTo>
                  <a:pt x="86410" y="0"/>
                </a:moveTo>
                <a:lnTo>
                  <a:pt x="24688" y="24374"/>
                </a:lnTo>
                <a:lnTo>
                  <a:pt x="92" y="82753"/>
                </a:lnTo>
                <a:lnTo>
                  <a:pt x="0" y="83667"/>
                </a:lnTo>
                <a:lnTo>
                  <a:pt x="6486" y="115982"/>
                </a:lnTo>
                <a:lnTo>
                  <a:pt x="24460" y="142274"/>
                </a:lnTo>
                <a:lnTo>
                  <a:pt x="51692" y="159952"/>
                </a:lnTo>
                <a:lnTo>
                  <a:pt x="85953" y="166420"/>
                </a:lnTo>
                <a:lnTo>
                  <a:pt x="120286" y="159880"/>
                </a:lnTo>
                <a:lnTo>
                  <a:pt x="147675" y="142046"/>
                </a:lnTo>
                <a:lnTo>
                  <a:pt x="158390" y="126415"/>
                </a:lnTo>
                <a:lnTo>
                  <a:pt x="86410" y="126415"/>
                </a:lnTo>
                <a:lnTo>
                  <a:pt x="69794" y="122911"/>
                </a:lnTo>
                <a:lnTo>
                  <a:pt x="56864" y="113471"/>
                </a:lnTo>
                <a:lnTo>
                  <a:pt x="48477" y="99701"/>
                </a:lnTo>
                <a:lnTo>
                  <a:pt x="45574" y="83667"/>
                </a:lnTo>
                <a:lnTo>
                  <a:pt x="45491" y="82753"/>
                </a:lnTo>
                <a:lnTo>
                  <a:pt x="48406" y="66333"/>
                </a:lnTo>
                <a:lnTo>
                  <a:pt x="56635" y="52720"/>
                </a:lnTo>
                <a:lnTo>
                  <a:pt x="69408" y="43437"/>
                </a:lnTo>
                <a:lnTo>
                  <a:pt x="85953" y="40005"/>
                </a:lnTo>
                <a:lnTo>
                  <a:pt x="158745" y="40005"/>
                </a:lnTo>
                <a:lnTo>
                  <a:pt x="147904" y="24145"/>
                </a:lnTo>
                <a:lnTo>
                  <a:pt x="120672" y="6468"/>
                </a:lnTo>
                <a:lnTo>
                  <a:pt x="86410" y="0"/>
                </a:lnTo>
                <a:close/>
              </a:path>
              <a:path w="172720" h="167004">
                <a:moveTo>
                  <a:pt x="158745" y="40005"/>
                </a:moveTo>
                <a:lnTo>
                  <a:pt x="85953" y="40005"/>
                </a:lnTo>
                <a:lnTo>
                  <a:pt x="102702" y="43509"/>
                </a:lnTo>
                <a:lnTo>
                  <a:pt x="115700" y="52949"/>
                </a:lnTo>
                <a:lnTo>
                  <a:pt x="124111" y="66719"/>
                </a:lnTo>
                <a:lnTo>
                  <a:pt x="127018" y="82753"/>
                </a:lnTo>
                <a:lnTo>
                  <a:pt x="127101" y="83667"/>
                </a:lnTo>
                <a:lnTo>
                  <a:pt x="124183" y="100087"/>
                </a:lnTo>
                <a:lnTo>
                  <a:pt x="115928" y="113699"/>
                </a:lnTo>
                <a:lnTo>
                  <a:pt x="103087" y="122983"/>
                </a:lnTo>
                <a:lnTo>
                  <a:pt x="86410" y="126415"/>
                </a:lnTo>
                <a:lnTo>
                  <a:pt x="158390" y="126415"/>
                </a:lnTo>
                <a:lnTo>
                  <a:pt x="165806" y="115596"/>
                </a:lnTo>
                <a:lnTo>
                  <a:pt x="172271" y="83667"/>
                </a:lnTo>
                <a:lnTo>
                  <a:pt x="172364" y="82753"/>
                </a:lnTo>
                <a:lnTo>
                  <a:pt x="165877" y="50438"/>
                </a:lnTo>
                <a:lnTo>
                  <a:pt x="158745" y="40005"/>
                </a:lnTo>
                <a:close/>
              </a:path>
            </a:pathLst>
          </a:custGeom>
          <a:solidFill>
            <a:srgbClr val="FEFEFE"/>
          </a:solidFill>
        </p:spPr>
        <p:txBody>
          <a:bodyPr wrap="square" lIns="0" tIns="0" rIns="0" bIns="0" rtlCol="0"/>
          <a:lstStyle/>
          <a:p>
            <a:endParaRPr/>
          </a:p>
        </p:txBody>
      </p:sp>
      <p:sp>
        <p:nvSpPr>
          <p:cNvPr id="154" name="object 154"/>
          <p:cNvSpPr/>
          <p:nvPr/>
        </p:nvSpPr>
        <p:spPr>
          <a:xfrm>
            <a:off x="5146088" y="4343607"/>
            <a:ext cx="104931" cy="117009"/>
          </a:xfrm>
          <a:custGeom>
            <a:avLst/>
            <a:gdLst/>
            <a:ahLst/>
            <a:cxnLst/>
            <a:rect l="l" t="t" r="r" b="b"/>
            <a:pathLst>
              <a:path w="151129" h="160020">
                <a:moveTo>
                  <a:pt x="41376" y="0"/>
                </a:moveTo>
                <a:lnTo>
                  <a:pt x="0" y="0"/>
                </a:lnTo>
                <a:lnTo>
                  <a:pt x="0" y="160020"/>
                </a:lnTo>
                <a:lnTo>
                  <a:pt x="43891" y="160020"/>
                </a:lnTo>
                <a:lnTo>
                  <a:pt x="43891" y="72237"/>
                </a:lnTo>
                <a:lnTo>
                  <a:pt x="97604" y="72237"/>
                </a:lnTo>
                <a:lnTo>
                  <a:pt x="41376" y="0"/>
                </a:lnTo>
                <a:close/>
              </a:path>
              <a:path w="151129" h="160020">
                <a:moveTo>
                  <a:pt x="97604" y="72237"/>
                </a:moveTo>
                <a:lnTo>
                  <a:pt x="43891" y="72237"/>
                </a:lnTo>
                <a:lnTo>
                  <a:pt x="112242" y="160020"/>
                </a:lnTo>
                <a:lnTo>
                  <a:pt x="151104" y="160020"/>
                </a:lnTo>
                <a:lnTo>
                  <a:pt x="151104" y="84582"/>
                </a:lnTo>
                <a:lnTo>
                  <a:pt x="107213" y="84582"/>
                </a:lnTo>
                <a:lnTo>
                  <a:pt x="97604" y="72237"/>
                </a:lnTo>
                <a:close/>
              </a:path>
              <a:path w="151129" h="160020">
                <a:moveTo>
                  <a:pt x="151104" y="0"/>
                </a:moveTo>
                <a:lnTo>
                  <a:pt x="107213" y="0"/>
                </a:lnTo>
                <a:lnTo>
                  <a:pt x="107213" y="84582"/>
                </a:lnTo>
                <a:lnTo>
                  <a:pt x="151104" y="84582"/>
                </a:lnTo>
                <a:lnTo>
                  <a:pt x="151104" y="0"/>
                </a:lnTo>
                <a:close/>
              </a:path>
            </a:pathLst>
          </a:custGeom>
          <a:solidFill>
            <a:srgbClr val="FEFEFE"/>
          </a:solidFill>
        </p:spPr>
        <p:txBody>
          <a:bodyPr wrap="square" lIns="0" tIns="0" rIns="0" bIns="0" rtlCol="0"/>
          <a:lstStyle/>
          <a:p>
            <a:endParaRPr/>
          </a:p>
        </p:txBody>
      </p:sp>
      <p:sp>
        <p:nvSpPr>
          <p:cNvPr id="155" name="object 155"/>
          <p:cNvSpPr/>
          <p:nvPr/>
        </p:nvSpPr>
        <p:spPr>
          <a:xfrm>
            <a:off x="5262279" y="4341602"/>
            <a:ext cx="96995" cy="121187"/>
          </a:xfrm>
          <a:custGeom>
            <a:avLst/>
            <a:gdLst/>
            <a:ahLst/>
            <a:cxnLst/>
            <a:rect l="l" t="t" r="r" b="b"/>
            <a:pathLst>
              <a:path w="139700" h="165735">
                <a:moveTo>
                  <a:pt x="24676" y="109499"/>
                </a:moveTo>
                <a:lnTo>
                  <a:pt x="0" y="138988"/>
                </a:lnTo>
                <a:lnTo>
                  <a:pt x="16016" y="150558"/>
                </a:lnTo>
                <a:lnTo>
                  <a:pt x="34221" y="158848"/>
                </a:lnTo>
                <a:lnTo>
                  <a:pt x="54058" y="163838"/>
                </a:lnTo>
                <a:lnTo>
                  <a:pt x="74968" y="165506"/>
                </a:lnTo>
                <a:lnTo>
                  <a:pt x="101471" y="161959"/>
                </a:lnTo>
                <a:lnTo>
                  <a:pt x="121888" y="151704"/>
                </a:lnTo>
                <a:lnTo>
                  <a:pt x="135018" y="135320"/>
                </a:lnTo>
                <a:lnTo>
                  <a:pt x="136419" y="128701"/>
                </a:lnTo>
                <a:lnTo>
                  <a:pt x="76568" y="128701"/>
                </a:lnTo>
                <a:lnTo>
                  <a:pt x="62866" y="127469"/>
                </a:lnTo>
                <a:lnTo>
                  <a:pt x="49593" y="123815"/>
                </a:lnTo>
                <a:lnTo>
                  <a:pt x="36834" y="117804"/>
                </a:lnTo>
                <a:lnTo>
                  <a:pt x="24676" y="109499"/>
                </a:lnTo>
                <a:close/>
              </a:path>
              <a:path w="139700" h="165735">
                <a:moveTo>
                  <a:pt x="69481" y="0"/>
                </a:moveTo>
                <a:lnTo>
                  <a:pt x="43599" y="3821"/>
                </a:lnTo>
                <a:lnTo>
                  <a:pt x="24104" y="14458"/>
                </a:lnTo>
                <a:lnTo>
                  <a:pt x="11810" y="30668"/>
                </a:lnTo>
                <a:lnTo>
                  <a:pt x="7531" y="51206"/>
                </a:lnTo>
                <a:lnTo>
                  <a:pt x="7531" y="51663"/>
                </a:lnTo>
                <a:lnTo>
                  <a:pt x="12170" y="72316"/>
                </a:lnTo>
                <a:lnTo>
                  <a:pt x="24933" y="86239"/>
                </a:lnTo>
                <a:lnTo>
                  <a:pt x="44082" y="95447"/>
                </a:lnTo>
                <a:lnTo>
                  <a:pt x="81258" y="105538"/>
                </a:lnTo>
                <a:lnTo>
                  <a:pt x="89512" y="109013"/>
                </a:lnTo>
                <a:lnTo>
                  <a:pt x="93695" y="112789"/>
                </a:lnTo>
                <a:lnTo>
                  <a:pt x="94856" y="117271"/>
                </a:lnTo>
                <a:lnTo>
                  <a:pt x="94856" y="124587"/>
                </a:lnTo>
                <a:lnTo>
                  <a:pt x="88455" y="128701"/>
                </a:lnTo>
                <a:lnTo>
                  <a:pt x="136419" y="128701"/>
                </a:lnTo>
                <a:lnTo>
                  <a:pt x="139661" y="113385"/>
                </a:lnTo>
                <a:lnTo>
                  <a:pt x="139631" y="112789"/>
                </a:lnTo>
                <a:lnTo>
                  <a:pt x="135514" y="93633"/>
                </a:lnTo>
                <a:lnTo>
                  <a:pt x="123631" y="79781"/>
                </a:lnTo>
                <a:lnTo>
                  <a:pt x="104846" y="70044"/>
                </a:lnTo>
                <a:lnTo>
                  <a:pt x="79997" y="63093"/>
                </a:lnTo>
                <a:lnTo>
                  <a:pt x="66320" y="59571"/>
                </a:lnTo>
                <a:lnTo>
                  <a:pt x="57851" y="56178"/>
                </a:lnTo>
                <a:lnTo>
                  <a:pt x="53540" y="52356"/>
                </a:lnTo>
                <a:lnTo>
                  <a:pt x="52336" y="47548"/>
                </a:lnTo>
                <a:lnTo>
                  <a:pt x="52336" y="41376"/>
                </a:lnTo>
                <a:lnTo>
                  <a:pt x="57594" y="36804"/>
                </a:lnTo>
                <a:lnTo>
                  <a:pt x="124312" y="36804"/>
                </a:lnTo>
                <a:lnTo>
                  <a:pt x="135318" y="21259"/>
                </a:lnTo>
                <a:lnTo>
                  <a:pt x="121532" y="12055"/>
                </a:lnTo>
                <a:lnTo>
                  <a:pt x="106091" y="5400"/>
                </a:lnTo>
                <a:lnTo>
                  <a:pt x="88803" y="1360"/>
                </a:lnTo>
                <a:lnTo>
                  <a:pt x="69481" y="0"/>
                </a:lnTo>
                <a:close/>
              </a:path>
              <a:path w="139700" h="165735">
                <a:moveTo>
                  <a:pt x="124312" y="36804"/>
                </a:moveTo>
                <a:lnTo>
                  <a:pt x="68338" y="36804"/>
                </a:lnTo>
                <a:lnTo>
                  <a:pt x="79261" y="37822"/>
                </a:lnTo>
                <a:lnTo>
                  <a:pt x="90570" y="40833"/>
                </a:lnTo>
                <a:lnTo>
                  <a:pt x="101964" y="45773"/>
                </a:lnTo>
                <a:lnTo>
                  <a:pt x="113144" y="52577"/>
                </a:lnTo>
                <a:lnTo>
                  <a:pt x="124312" y="36804"/>
                </a:lnTo>
                <a:close/>
              </a:path>
            </a:pathLst>
          </a:custGeom>
          <a:solidFill>
            <a:srgbClr val="FEFEFE"/>
          </a:solidFill>
        </p:spPr>
        <p:txBody>
          <a:bodyPr wrap="square" lIns="0" tIns="0" rIns="0" bIns="0" rtlCol="0"/>
          <a:lstStyle/>
          <a:p>
            <a:endParaRPr/>
          </a:p>
        </p:txBody>
      </p:sp>
      <p:sp>
        <p:nvSpPr>
          <p:cNvPr id="156" name="object 156"/>
          <p:cNvSpPr/>
          <p:nvPr/>
        </p:nvSpPr>
        <p:spPr>
          <a:xfrm>
            <a:off x="5413539" y="4372024"/>
            <a:ext cx="0" cy="88685"/>
          </a:xfrm>
          <a:custGeom>
            <a:avLst/>
            <a:gdLst/>
            <a:ahLst/>
            <a:cxnLst/>
            <a:rect l="l" t="t" r="r" b="b"/>
            <a:pathLst>
              <a:path h="121285">
                <a:moveTo>
                  <a:pt x="0" y="0"/>
                </a:moveTo>
                <a:lnTo>
                  <a:pt x="0" y="121158"/>
                </a:lnTo>
              </a:path>
            </a:pathLst>
          </a:custGeom>
          <a:ln w="44348">
            <a:solidFill>
              <a:srgbClr val="FEFEFE"/>
            </a:solidFill>
          </a:ln>
        </p:spPr>
        <p:txBody>
          <a:bodyPr wrap="square" lIns="0" tIns="0" rIns="0" bIns="0" rtlCol="0"/>
          <a:lstStyle/>
          <a:p>
            <a:endParaRPr/>
          </a:p>
        </p:txBody>
      </p:sp>
      <p:sp>
        <p:nvSpPr>
          <p:cNvPr id="157" name="object 157"/>
          <p:cNvSpPr/>
          <p:nvPr/>
        </p:nvSpPr>
        <p:spPr>
          <a:xfrm>
            <a:off x="5364803" y="4357815"/>
            <a:ext cx="97877" cy="0"/>
          </a:xfrm>
          <a:custGeom>
            <a:avLst/>
            <a:gdLst/>
            <a:ahLst/>
            <a:cxnLst/>
            <a:rect l="l" t="t" r="r" b="b"/>
            <a:pathLst>
              <a:path w="140970">
                <a:moveTo>
                  <a:pt x="0" y="0"/>
                </a:moveTo>
                <a:lnTo>
                  <a:pt x="140360" y="0"/>
                </a:lnTo>
              </a:path>
            </a:pathLst>
          </a:custGeom>
          <a:ln w="38862">
            <a:solidFill>
              <a:srgbClr val="FEFEFE"/>
            </a:solidFill>
          </a:ln>
        </p:spPr>
        <p:txBody>
          <a:bodyPr wrap="square" lIns="0" tIns="0" rIns="0" bIns="0" rtlCol="0"/>
          <a:lstStyle/>
          <a:p>
            <a:endParaRPr/>
          </a:p>
        </p:txBody>
      </p:sp>
      <p:sp>
        <p:nvSpPr>
          <p:cNvPr id="158" name="object 158"/>
          <p:cNvSpPr/>
          <p:nvPr/>
        </p:nvSpPr>
        <p:spPr>
          <a:xfrm>
            <a:off x="5475748" y="4343607"/>
            <a:ext cx="102286" cy="117009"/>
          </a:xfrm>
          <a:custGeom>
            <a:avLst/>
            <a:gdLst/>
            <a:ahLst/>
            <a:cxnLst/>
            <a:rect l="l" t="t" r="r" b="b"/>
            <a:pathLst>
              <a:path w="147320" h="160020">
                <a:moveTo>
                  <a:pt x="75666" y="0"/>
                </a:moveTo>
                <a:lnTo>
                  <a:pt x="0" y="0"/>
                </a:lnTo>
                <a:lnTo>
                  <a:pt x="0" y="160020"/>
                </a:lnTo>
                <a:lnTo>
                  <a:pt x="44348" y="160020"/>
                </a:lnTo>
                <a:lnTo>
                  <a:pt x="44348" y="111556"/>
                </a:lnTo>
                <a:lnTo>
                  <a:pt x="114059" y="111556"/>
                </a:lnTo>
                <a:lnTo>
                  <a:pt x="109054" y="104241"/>
                </a:lnTo>
                <a:lnTo>
                  <a:pt x="122583" y="96433"/>
                </a:lnTo>
                <a:lnTo>
                  <a:pt x="132967" y="85667"/>
                </a:lnTo>
                <a:lnTo>
                  <a:pt x="137251" y="76809"/>
                </a:lnTo>
                <a:lnTo>
                  <a:pt x="44348" y="76809"/>
                </a:lnTo>
                <a:lnTo>
                  <a:pt x="44348" y="38404"/>
                </a:lnTo>
                <a:lnTo>
                  <a:pt x="139714" y="38404"/>
                </a:lnTo>
                <a:lnTo>
                  <a:pt x="138395" y="33518"/>
                </a:lnTo>
                <a:lnTo>
                  <a:pt x="106870" y="4572"/>
                </a:lnTo>
                <a:lnTo>
                  <a:pt x="92618" y="1171"/>
                </a:lnTo>
                <a:lnTo>
                  <a:pt x="75666" y="0"/>
                </a:lnTo>
                <a:close/>
              </a:path>
              <a:path w="147320" h="160020">
                <a:moveTo>
                  <a:pt x="114059" y="111556"/>
                </a:moveTo>
                <a:lnTo>
                  <a:pt x="63779" y="111556"/>
                </a:lnTo>
                <a:lnTo>
                  <a:pt x="96012" y="160020"/>
                </a:lnTo>
                <a:lnTo>
                  <a:pt x="147218" y="160020"/>
                </a:lnTo>
                <a:lnTo>
                  <a:pt x="114059" y="111556"/>
                </a:lnTo>
                <a:close/>
              </a:path>
              <a:path w="147320" h="160020">
                <a:moveTo>
                  <a:pt x="139714" y="38404"/>
                </a:moveTo>
                <a:lnTo>
                  <a:pt x="73393" y="38404"/>
                </a:lnTo>
                <a:lnTo>
                  <a:pt x="83405" y="39601"/>
                </a:lnTo>
                <a:lnTo>
                  <a:pt x="90955" y="43176"/>
                </a:lnTo>
                <a:lnTo>
                  <a:pt x="95722" y="49109"/>
                </a:lnTo>
                <a:lnTo>
                  <a:pt x="97383" y="57378"/>
                </a:lnTo>
                <a:lnTo>
                  <a:pt x="97383" y="57835"/>
                </a:lnTo>
                <a:lnTo>
                  <a:pt x="95790" y="65718"/>
                </a:lnTo>
                <a:lnTo>
                  <a:pt x="91154" y="71694"/>
                </a:lnTo>
                <a:lnTo>
                  <a:pt x="83689" y="75484"/>
                </a:lnTo>
                <a:lnTo>
                  <a:pt x="73609" y="76809"/>
                </a:lnTo>
                <a:lnTo>
                  <a:pt x="137251" y="76809"/>
                </a:lnTo>
                <a:lnTo>
                  <a:pt x="139624" y="71901"/>
                </a:lnTo>
                <a:lnTo>
                  <a:pt x="141973" y="55092"/>
                </a:lnTo>
                <a:lnTo>
                  <a:pt x="141973" y="54635"/>
                </a:lnTo>
                <a:lnTo>
                  <a:pt x="141074" y="43444"/>
                </a:lnTo>
                <a:lnTo>
                  <a:pt x="139714" y="38404"/>
                </a:lnTo>
                <a:close/>
              </a:path>
            </a:pathLst>
          </a:custGeom>
          <a:solidFill>
            <a:srgbClr val="FEFEFE"/>
          </a:solidFill>
        </p:spPr>
        <p:txBody>
          <a:bodyPr wrap="square" lIns="0" tIns="0" rIns="0" bIns="0" rtlCol="0"/>
          <a:lstStyle/>
          <a:p>
            <a:endParaRPr/>
          </a:p>
        </p:txBody>
      </p:sp>
      <p:sp>
        <p:nvSpPr>
          <p:cNvPr id="159" name="object 159"/>
          <p:cNvSpPr/>
          <p:nvPr/>
        </p:nvSpPr>
        <p:spPr>
          <a:xfrm>
            <a:off x="5588448" y="4343608"/>
            <a:ext cx="103608" cy="119330"/>
          </a:xfrm>
          <a:custGeom>
            <a:avLst/>
            <a:gdLst/>
            <a:ahLst/>
            <a:cxnLst/>
            <a:rect l="l" t="t" r="r" b="b"/>
            <a:pathLst>
              <a:path w="149225" h="163195">
                <a:moveTo>
                  <a:pt x="45021" y="0"/>
                </a:moveTo>
                <a:lnTo>
                  <a:pt x="0" y="0"/>
                </a:lnTo>
                <a:lnTo>
                  <a:pt x="36" y="90068"/>
                </a:lnTo>
                <a:lnTo>
                  <a:pt x="5173" y="122390"/>
                </a:lnTo>
                <a:lnTo>
                  <a:pt x="19969" y="145189"/>
                </a:lnTo>
                <a:lnTo>
                  <a:pt x="43296" y="158601"/>
                </a:lnTo>
                <a:lnTo>
                  <a:pt x="74066" y="162991"/>
                </a:lnTo>
                <a:lnTo>
                  <a:pt x="104968" y="158648"/>
                </a:lnTo>
                <a:lnTo>
                  <a:pt x="128611" y="145218"/>
                </a:lnTo>
                <a:lnTo>
                  <a:pt x="143147" y="122986"/>
                </a:lnTo>
                <a:lnTo>
                  <a:pt x="74523" y="122986"/>
                </a:lnTo>
                <a:lnTo>
                  <a:pt x="62391" y="120911"/>
                </a:lnTo>
                <a:lnTo>
                  <a:pt x="53085" y="114614"/>
                </a:lnTo>
                <a:lnTo>
                  <a:pt x="47123" y="103987"/>
                </a:lnTo>
                <a:lnTo>
                  <a:pt x="45021" y="88925"/>
                </a:lnTo>
                <a:lnTo>
                  <a:pt x="45021" y="0"/>
                </a:lnTo>
                <a:close/>
              </a:path>
              <a:path w="149225" h="163195">
                <a:moveTo>
                  <a:pt x="149047" y="0"/>
                </a:moveTo>
                <a:lnTo>
                  <a:pt x="104000" y="0"/>
                </a:lnTo>
                <a:lnTo>
                  <a:pt x="104000" y="90068"/>
                </a:lnTo>
                <a:lnTo>
                  <a:pt x="101902" y="104663"/>
                </a:lnTo>
                <a:lnTo>
                  <a:pt x="95948" y="114928"/>
                </a:lnTo>
                <a:lnTo>
                  <a:pt x="86651" y="120993"/>
                </a:lnTo>
                <a:lnTo>
                  <a:pt x="74523" y="122986"/>
                </a:lnTo>
                <a:lnTo>
                  <a:pt x="143147" y="122986"/>
                </a:lnTo>
                <a:lnTo>
                  <a:pt x="143726" y="122100"/>
                </a:lnTo>
                <a:lnTo>
                  <a:pt x="149010" y="88925"/>
                </a:lnTo>
                <a:lnTo>
                  <a:pt x="149047" y="0"/>
                </a:lnTo>
                <a:close/>
              </a:path>
            </a:pathLst>
          </a:custGeom>
          <a:solidFill>
            <a:srgbClr val="FEFEFE"/>
          </a:solidFill>
        </p:spPr>
        <p:txBody>
          <a:bodyPr wrap="square" lIns="0" tIns="0" rIns="0" bIns="0" rtlCol="0"/>
          <a:lstStyle/>
          <a:p>
            <a:endParaRPr/>
          </a:p>
        </p:txBody>
      </p:sp>
      <p:sp>
        <p:nvSpPr>
          <p:cNvPr id="160" name="object 160"/>
          <p:cNvSpPr/>
          <p:nvPr/>
        </p:nvSpPr>
        <p:spPr>
          <a:xfrm>
            <a:off x="5706367" y="4341268"/>
            <a:ext cx="106695" cy="122116"/>
          </a:xfrm>
          <a:custGeom>
            <a:avLst/>
            <a:gdLst/>
            <a:ahLst/>
            <a:cxnLst/>
            <a:rect l="l" t="t" r="r" b="b"/>
            <a:pathLst>
              <a:path w="153670" h="167004">
                <a:moveTo>
                  <a:pt x="84366" y="0"/>
                </a:moveTo>
                <a:lnTo>
                  <a:pt x="24009" y="24117"/>
                </a:lnTo>
                <a:lnTo>
                  <a:pt x="89" y="82753"/>
                </a:lnTo>
                <a:lnTo>
                  <a:pt x="0" y="83667"/>
                </a:lnTo>
                <a:lnTo>
                  <a:pt x="6467" y="116753"/>
                </a:lnTo>
                <a:lnTo>
                  <a:pt x="24123" y="142960"/>
                </a:lnTo>
                <a:lnTo>
                  <a:pt x="50352" y="160209"/>
                </a:lnTo>
                <a:lnTo>
                  <a:pt x="82537" y="166420"/>
                </a:lnTo>
                <a:lnTo>
                  <a:pt x="106431" y="163702"/>
                </a:lnTo>
                <a:lnTo>
                  <a:pt x="125595" y="156162"/>
                </a:lnTo>
                <a:lnTo>
                  <a:pt x="140946" y="144721"/>
                </a:lnTo>
                <a:lnTo>
                  <a:pt x="153403" y="130301"/>
                </a:lnTo>
                <a:lnTo>
                  <a:pt x="147305" y="125958"/>
                </a:lnTo>
                <a:lnTo>
                  <a:pt x="83908" y="125958"/>
                </a:lnTo>
                <a:lnTo>
                  <a:pt x="68490" y="122654"/>
                </a:lnTo>
                <a:lnTo>
                  <a:pt x="56413" y="113585"/>
                </a:lnTo>
                <a:lnTo>
                  <a:pt x="48536" y="100016"/>
                </a:lnTo>
                <a:lnTo>
                  <a:pt x="45796" y="83667"/>
                </a:lnTo>
                <a:lnTo>
                  <a:pt x="45720" y="82753"/>
                </a:lnTo>
                <a:lnTo>
                  <a:pt x="48536" y="66308"/>
                </a:lnTo>
                <a:lnTo>
                  <a:pt x="56413" y="52863"/>
                </a:lnTo>
                <a:lnTo>
                  <a:pt x="68490" y="43791"/>
                </a:lnTo>
                <a:lnTo>
                  <a:pt x="83908" y="40462"/>
                </a:lnTo>
                <a:lnTo>
                  <a:pt x="143100" y="40462"/>
                </a:lnTo>
                <a:lnTo>
                  <a:pt x="152260" y="33375"/>
                </a:lnTo>
                <a:lnTo>
                  <a:pt x="140262" y="19866"/>
                </a:lnTo>
                <a:lnTo>
                  <a:pt x="125247" y="9315"/>
                </a:lnTo>
                <a:lnTo>
                  <a:pt x="106765" y="2450"/>
                </a:lnTo>
                <a:lnTo>
                  <a:pt x="84366" y="0"/>
                </a:lnTo>
                <a:close/>
              </a:path>
              <a:path w="153670" h="167004">
                <a:moveTo>
                  <a:pt x="120027" y="106527"/>
                </a:moveTo>
                <a:lnTo>
                  <a:pt x="112678" y="114482"/>
                </a:lnTo>
                <a:lnTo>
                  <a:pt x="104621" y="120615"/>
                </a:lnTo>
                <a:lnTo>
                  <a:pt x="95237" y="124561"/>
                </a:lnTo>
                <a:lnTo>
                  <a:pt x="83908" y="125958"/>
                </a:lnTo>
                <a:lnTo>
                  <a:pt x="147305" y="125958"/>
                </a:lnTo>
                <a:lnTo>
                  <a:pt x="120027" y="106527"/>
                </a:lnTo>
                <a:close/>
              </a:path>
              <a:path w="153670" h="167004">
                <a:moveTo>
                  <a:pt x="143100" y="40462"/>
                </a:moveTo>
                <a:lnTo>
                  <a:pt x="83908" y="40462"/>
                </a:lnTo>
                <a:lnTo>
                  <a:pt x="94543" y="41783"/>
                </a:lnTo>
                <a:lnTo>
                  <a:pt x="103705" y="45548"/>
                </a:lnTo>
                <a:lnTo>
                  <a:pt x="111708" y="51456"/>
                </a:lnTo>
                <a:lnTo>
                  <a:pt x="118872" y="59207"/>
                </a:lnTo>
                <a:lnTo>
                  <a:pt x="143100" y="40462"/>
                </a:lnTo>
                <a:close/>
              </a:path>
            </a:pathLst>
          </a:custGeom>
          <a:solidFill>
            <a:srgbClr val="FEFEFE"/>
          </a:solidFill>
        </p:spPr>
        <p:txBody>
          <a:bodyPr wrap="square" lIns="0" tIns="0" rIns="0" bIns="0" rtlCol="0"/>
          <a:lstStyle/>
          <a:p>
            <a:endParaRPr/>
          </a:p>
        </p:txBody>
      </p:sp>
      <p:sp>
        <p:nvSpPr>
          <p:cNvPr id="161" name="object 161"/>
          <p:cNvSpPr/>
          <p:nvPr/>
        </p:nvSpPr>
        <p:spPr>
          <a:xfrm>
            <a:off x="5868587" y="4372024"/>
            <a:ext cx="0" cy="88685"/>
          </a:xfrm>
          <a:custGeom>
            <a:avLst/>
            <a:gdLst/>
            <a:ahLst/>
            <a:cxnLst/>
            <a:rect l="l" t="t" r="r" b="b"/>
            <a:pathLst>
              <a:path h="121285">
                <a:moveTo>
                  <a:pt x="0" y="0"/>
                </a:moveTo>
                <a:lnTo>
                  <a:pt x="0" y="121158"/>
                </a:lnTo>
              </a:path>
            </a:pathLst>
          </a:custGeom>
          <a:ln w="44348">
            <a:solidFill>
              <a:srgbClr val="FEFEFE"/>
            </a:solidFill>
          </a:ln>
        </p:spPr>
        <p:txBody>
          <a:bodyPr wrap="square" lIns="0" tIns="0" rIns="0" bIns="0" rtlCol="0"/>
          <a:lstStyle/>
          <a:p>
            <a:endParaRPr/>
          </a:p>
        </p:txBody>
      </p:sp>
      <p:sp>
        <p:nvSpPr>
          <p:cNvPr id="162" name="object 162"/>
          <p:cNvSpPr/>
          <p:nvPr/>
        </p:nvSpPr>
        <p:spPr>
          <a:xfrm>
            <a:off x="5819861" y="4357815"/>
            <a:ext cx="97877" cy="0"/>
          </a:xfrm>
          <a:custGeom>
            <a:avLst/>
            <a:gdLst/>
            <a:ahLst/>
            <a:cxnLst/>
            <a:rect l="l" t="t" r="r" b="b"/>
            <a:pathLst>
              <a:path w="140970">
                <a:moveTo>
                  <a:pt x="0" y="0"/>
                </a:moveTo>
                <a:lnTo>
                  <a:pt x="140360" y="0"/>
                </a:lnTo>
              </a:path>
            </a:pathLst>
          </a:custGeom>
          <a:ln w="38862">
            <a:solidFill>
              <a:srgbClr val="FEFEFE"/>
            </a:solidFill>
          </a:ln>
        </p:spPr>
        <p:txBody>
          <a:bodyPr wrap="square" lIns="0" tIns="0" rIns="0" bIns="0" rtlCol="0"/>
          <a:lstStyle/>
          <a:p>
            <a:endParaRPr/>
          </a:p>
        </p:txBody>
      </p:sp>
      <p:sp>
        <p:nvSpPr>
          <p:cNvPr id="163" name="object 163"/>
          <p:cNvSpPr/>
          <p:nvPr/>
        </p:nvSpPr>
        <p:spPr>
          <a:xfrm>
            <a:off x="5946915" y="4343607"/>
            <a:ext cx="0" cy="117009"/>
          </a:xfrm>
          <a:custGeom>
            <a:avLst/>
            <a:gdLst/>
            <a:ahLst/>
            <a:cxnLst/>
            <a:rect l="l" t="t" r="r" b="b"/>
            <a:pathLst>
              <a:path h="160020">
                <a:moveTo>
                  <a:pt x="0" y="0"/>
                </a:moveTo>
                <a:lnTo>
                  <a:pt x="0" y="160020"/>
                </a:lnTo>
              </a:path>
            </a:pathLst>
          </a:custGeom>
          <a:ln w="44576">
            <a:solidFill>
              <a:srgbClr val="FEFEFE"/>
            </a:solidFill>
          </a:ln>
        </p:spPr>
        <p:txBody>
          <a:bodyPr wrap="square" lIns="0" tIns="0" rIns="0" bIns="0" rtlCol="0"/>
          <a:lstStyle/>
          <a:p>
            <a:endParaRPr/>
          </a:p>
        </p:txBody>
      </p:sp>
      <p:sp>
        <p:nvSpPr>
          <p:cNvPr id="164" name="object 164"/>
          <p:cNvSpPr/>
          <p:nvPr/>
        </p:nvSpPr>
        <p:spPr>
          <a:xfrm>
            <a:off x="5978897" y="4341268"/>
            <a:ext cx="119921" cy="122116"/>
          </a:xfrm>
          <a:custGeom>
            <a:avLst/>
            <a:gdLst/>
            <a:ahLst/>
            <a:cxnLst/>
            <a:rect l="l" t="t" r="r" b="b"/>
            <a:pathLst>
              <a:path w="172720" h="167004">
                <a:moveTo>
                  <a:pt x="86410" y="0"/>
                </a:moveTo>
                <a:lnTo>
                  <a:pt x="24688" y="24374"/>
                </a:lnTo>
                <a:lnTo>
                  <a:pt x="92" y="82753"/>
                </a:lnTo>
                <a:lnTo>
                  <a:pt x="0" y="83667"/>
                </a:lnTo>
                <a:lnTo>
                  <a:pt x="6486" y="115982"/>
                </a:lnTo>
                <a:lnTo>
                  <a:pt x="24460" y="142274"/>
                </a:lnTo>
                <a:lnTo>
                  <a:pt x="51692" y="159952"/>
                </a:lnTo>
                <a:lnTo>
                  <a:pt x="85953" y="166420"/>
                </a:lnTo>
                <a:lnTo>
                  <a:pt x="120286" y="159880"/>
                </a:lnTo>
                <a:lnTo>
                  <a:pt x="147675" y="142046"/>
                </a:lnTo>
                <a:lnTo>
                  <a:pt x="158390" y="126415"/>
                </a:lnTo>
                <a:lnTo>
                  <a:pt x="86410" y="126415"/>
                </a:lnTo>
                <a:lnTo>
                  <a:pt x="69794" y="122911"/>
                </a:lnTo>
                <a:lnTo>
                  <a:pt x="56864" y="113471"/>
                </a:lnTo>
                <a:lnTo>
                  <a:pt x="48477" y="99701"/>
                </a:lnTo>
                <a:lnTo>
                  <a:pt x="45574" y="83667"/>
                </a:lnTo>
                <a:lnTo>
                  <a:pt x="45491" y="82753"/>
                </a:lnTo>
                <a:lnTo>
                  <a:pt x="48406" y="66333"/>
                </a:lnTo>
                <a:lnTo>
                  <a:pt x="56635" y="52720"/>
                </a:lnTo>
                <a:lnTo>
                  <a:pt x="69408" y="43437"/>
                </a:lnTo>
                <a:lnTo>
                  <a:pt x="85953" y="40005"/>
                </a:lnTo>
                <a:lnTo>
                  <a:pt x="158745" y="40005"/>
                </a:lnTo>
                <a:lnTo>
                  <a:pt x="147904" y="24145"/>
                </a:lnTo>
                <a:lnTo>
                  <a:pt x="120672" y="6468"/>
                </a:lnTo>
                <a:lnTo>
                  <a:pt x="86410" y="0"/>
                </a:lnTo>
                <a:close/>
              </a:path>
              <a:path w="172720" h="167004">
                <a:moveTo>
                  <a:pt x="158745" y="40005"/>
                </a:moveTo>
                <a:lnTo>
                  <a:pt x="85953" y="40005"/>
                </a:lnTo>
                <a:lnTo>
                  <a:pt x="102702" y="43509"/>
                </a:lnTo>
                <a:lnTo>
                  <a:pt x="115700" y="52949"/>
                </a:lnTo>
                <a:lnTo>
                  <a:pt x="124111" y="66719"/>
                </a:lnTo>
                <a:lnTo>
                  <a:pt x="127018" y="82753"/>
                </a:lnTo>
                <a:lnTo>
                  <a:pt x="127101" y="83667"/>
                </a:lnTo>
                <a:lnTo>
                  <a:pt x="124183" y="100087"/>
                </a:lnTo>
                <a:lnTo>
                  <a:pt x="115928" y="113699"/>
                </a:lnTo>
                <a:lnTo>
                  <a:pt x="103087" y="122983"/>
                </a:lnTo>
                <a:lnTo>
                  <a:pt x="86410" y="126415"/>
                </a:lnTo>
                <a:lnTo>
                  <a:pt x="158390" y="126415"/>
                </a:lnTo>
                <a:lnTo>
                  <a:pt x="165806" y="115596"/>
                </a:lnTo>
                <a:lnTo>
                  <a:pt x="172271" y="83667"/>
                </a:lnTo>
                <a:lnTo>
                  <a:pt x="172364" y="82753"/>
                </a:lnTo>
                <a:lnTo>
                  <a:pt x="165877" y="50438"/>
                </a:lnTo>
                <a:lnTo>
                  <a:pt x="158745" y="40005"/>
                </a:lnTo>
                <a:close/>
              </a:path>
            </a:pathLst>
          </a:custGeom>
          <a:solidFill>
            <a:srgbClr val="FEFEFE"/>
          </a:solidFill>
        </p:spPr>
        <p:txBody>
          <a:bodyPr wrap="square" lIns="0" tIns="0" rIns="0" bIns="0" rtlCol="0"/>
          <a:lstStyle/>
          <a:p>
            <a:endParaRPr/>
          </a:p>
        </p:txBody>
      </p:sp>
      <p:sp>
        <p:nvSpPr>
          <p:cNvPr id="165" name="object 165"/>
          <p:cNvSpPr/>
          <p:nvPr/>
        </p:nvSpPr>
        <p:spPr>
          <a:xfrm>
            <a:off x="6114603" y="4343607"/>
            <a:ext cx="104931" cy="117009"/>
          </a:xfrm>
          <a:custGeom>
            <a:avLst/>
            <a:gdLst/>
            <a:ahLst/>
            <a:cxnLst/>
            <a:rect l="l" t="t" r="r" b="b"/>
            <a:pathLst>
              <a:path w="151129" h="160020">
                <a:moveTo>
                  <a:pt x="41376" y="0"/>
                </a:moveTo>
                <a:lnTo>
                  <a:pt x="0" y="0"/>
                </a:lnTo>
                <a:lnTo>
                  <a:pt x="0" y="160020"/>
                </a:lnTo>
                <a:lnTo>
                  <a:pt x="43891" y="160020"/>
                </a:lnTo>
                <a:lnTo>
                  <a:pt x="43891" y="72237"/>
                </a:lnTo>
                <a:lnTo>
                  <a:pt x="97604" y="72237"/>
                </a:lnTo>
                <a:lnTo>
                  <a:pt x="41376" y="0"/>
                </a:lnTo>
                <a:close/>
              </a:path>
              <a:path w="151129" h="160020">
                <a:moveTo>
                  <a:pt x="97604" y="72237"/>
                </a:moveTo>
                <a:lnTo>
                  <a:pt x="43891" y="72237"/>
                </a:lnTo>
                <a:lnTo>
                  <a:pt x="112242" y="160020"/>
                </a:lnTo>
                <a:lnTo>
                  <a:pt x="151104" y="160020"/>
                </a:lnTo>
                <a:lnTo>
                  <a:pt x="151104" y="84582"/>
                </a:lnTo>
                <a:lnTo>
                  <a:pt x="107213" y="84582"/>
                </a:lnTo>
                <a:lnTo>
                  <a:pt x="97604" y="72237"/>
                </a:lnTo>
                <a:close/>
              </a:path>
              <a:path w="151129" h="160020">
                <a:moveTo>
                  <a:pt x="151104" y="0"/>
                </a:moveTo>
                <a:lnTo>
                  <a:pt x="107213" y="0"/>
                </a:lnTo>
                <a:lnTo>
                  <a:pt x="107213" y="84582"/>
                </a:lnTo>
                <a:lnTo>
                  <a:pt x="151104" y="84582"/>
                </a:lnTo>
                <a:lnTo>
                  <a:pt x="151104" y="0"/>
                </a:lnTo>
                <a:close/>
              </a:path>
            </a:pathLst>
          </a:custGeom>
          <a:solidFill>
            <a:srgbClr val="FEFEFE"/>
          </a:solidFill>
        </p:spPr>
        <p:txBody>
          <a:bodyPr wrap="square" lIns="0" tIns="0" rIns="0" bIns="0" rtlCol="0"/>
          <a:lstStyle/>
          <a:p>
            <a:endParaRPr/>
          </a:p>
        </p:txBody>
      </p:sp>
      <p:sp>
        <p:nvSpPr>
          <p:cNvPr id="166" name="object 166"/>
          <p:cNvSpPr/>
          <p:nvPr/>
        </p:nvSpPr>
        <p:spPr>
          <a:xfrm>
            <a:off x="4897692" y="4655510"/>
            <a:ext cx="36152" cy="38073"/>
          </a:xfrm>
          <a:custGeom>
            <a:avLst/>
            <a:gdLst/>
            <a:ahLst/>
            <a:cxnLst/>
            <a:rect l="l" t="t" r="r" b="b"/>
            <a:pathLst>
              <a:path w="52070" h="52070">
                <a:moveTo>
                  <a:pt x="25755" y="0"/>
                </a:moveTo>
                <a:lnTo>
                  <a:pt x="15751" y="2007"/>
                </a:lnTo>
                <a:lnTo>
                  <a:pt x="7562" y="7486"/>
                </a:lnTo>
                <a:lnTo>
                  <a:pt x="2031" y="15623"/>
                </a:lnTo>
                <a:lnTo>
                  <a:pt x="0" y="25603"/>
                </a:lnTo>
                <a:lnTo>
                  <a:pt x="0" y="25908"/>
                </a:lnTo>
                <a:lnTo>
                  <a:pt x="2031" y="35887"/>
                </a:lnTo>
                <a:lnTo>
                  <a:pt x="7562" y="44024"/>
                </a:lnTo>
                <a:lnTo>
                  <a:pt x="15751" y="49503"/>
                </a:lnTo>
                <a:lnTo>
                  <a:pt x="25755" y="51511"/>
                </a:lnTo>
                <a:lnTo>
                  <a:pt x="35759" y="49503"/>
                </a:lnTo>
                <a:lnTo>
                  <a:pt x="43948" y="44024"/>
                </a:lnTo>
                <a:lnTo>
                  <a:pt x="49479" y="35887"/>
                </a:lnTo>
                <a:lnTo>
                  <a:pt x="51511" y="25908"/>
                </a:lnTo>
                <a:lnTo>
                  <a:pt x="51511" y="25603"/>
                </a:lnTo>
                <a:lnTo>
                  <a:pt x="49479" y="15623"/>
                </a:lnTo>
                <a:lnTo>
                  <a:pt x="43948" y="7486"/>
                </a:lnTo>
                <a:lnTo>
                  <a:pt x="35759" y="2007"/>
                </a:lnTo>
                <a:lnTo>
                  <a:pt x="25755" y="0"/>
                </a:lnTo>
                <a:close/>
              </a:path>
            </a:pathLst>
          </a:custGeom>
          <a:solidFill>
            <a:srgbClr val="FEFEFE"/>
          </a:solidFill>
        </p:spPr>
        <p:txBody>
          <a:bodyPr wrap="square" lIns="0" tIns="0" rIns="0" bIns="0" rtlCol="0"/>
          <a:lstStyle/>
          <a:p>
            <a:endParaRPr/>
          </a:p>
        </p:txBody>
      </p:sp>
      <p:sp>
        <p:nvSpPr>
          <p:cNvPr id="167" name="object 167"/>
          <p:cNvSpPr/>
          <p:nvPr/>
        </p:nvSpPr>
        <p:spPr>
          <a:xfrm>
            <a:off x="4972184" y="4635005"/>
            <a:ext cx="37035" cy="78934"/>
          </a:xfrm>
          <a:custGeom>
            <a:avLst/>
            <a:gdLst/>
            <a:ahLst/>
            <a:cxnLst/>
            <a:rect l="l" t="t" r="r" b="b"/>
            <a:pathLst>
              <a:path w="53340" h="107950">
                <a:moveTo>
                  <a:pt x="52730" y="27584"/>
                </a:moveTo>
                <a:lnTo>
                  <a:pt x="23622" y="27584"/>
                </a:lnTo>
                <a:lnTo>
                  <a:pt x="23622" y="107441"/>
                </a:lnTo>
                <a:lnTo>
                  <a:pt x="52730" y="107441"/>
                </a:lnTo>
                <a:lnTo>
                  <a:pt x="52730" y="27584"/>
                </a:lnTo>
                <a:close/>
              </a:path>
              <a:path w="53340" h="107950">
                <a:moveTo>
                  <a:pt x="52730" y="0"/>
                </a:moveTo>
                <a:lnTo>
                  <a:pt x="31242" y="0"/>
                </a:lnTo>
                <a:lnTo>
                  <a:pt x="0" y="8839"/>
                </a:lnTo>
                <a:lnTo>
                  <a:pt x="5638" y="31699"/>
                </a:lnTo>
                <a:lnTo>
                  <a:pt x="23622" y="27584"/>
                </a:lnTo>
                <a:lnTo>
                  <a:pt x="52730" y="27584"/>
                </a:lnTo>
                <a:lnTo>
                  <a:pt x="52730" y="0"/>
                </a:lnTo>
                <a:close/>
              </a:path>
            </a:pathLst>
          </a:custGeom>
          <a:solidFill>
            <a:srgbClr val="FEFEFE"/>
          </a:solidFill>
        </p:spPr>
        <p:txBody>
          <a:bodyPr wrap="square" lIns="0" tIns="0" rIns="0" bIns="0" rtlCol="0"/>
          <a:lstStyle/>
          <a:p>
            <a:endParaRPr/>
          </a:p>
        </p:txBody>
      </p:sp>
      <p:sp>
        <p:nvSpPr>
          <p:cNvPr id="168" name="object 168"/>
          <p:cNvSpPr/>
          <p:nvPr/>
        </p:nvSpPr>
        <p:spPr>
          <a:xfrm>
            <a:off x="5020329" y="4634002"/>
            <a:ext cx="68778" cy="81256"/>
          </a:xfrm>
          <a:custGeom>
            <a:avLst/>
            <a:gdLst/>
            <a:ahLst/>
            <a:cxnLst/>
            <a:rect l="l" t="t" r="r" b="b"/>
            <a:pathLst>
              <a:path w="99059" h="111125">
                <a:moveTo>
                  <a:pt x="49529" y="0"/>
                </a:moveTo>
                <a:lnTo>
                  <a:pt x="13392" y="16421"/>
                </a:lnTo>
                <a:lnTo>
                  <a:pt x="49" y="55168"/>
                </a:lnTo>
                <a:lnTo>
                  <a:pt x="0" y="55778"/>
                </a:lnTo>
                <a:lnTo>
                  <a:pt x="3405" y="77128"/>
                </a:lnTo>
                <a:lnTo>
                  <a:pt x="13182" y="94678"/>
                </a:lnTo>
                <a:lnTo>
                  <a:pt x="28675" y="106570"/>
                </a:lnTo>
                <a:lnTo>
                  <a:pt x="49225" y="110947"/>
                </a:lnTo>
                <a:lnTo>
                  <a:pt x="69823" y="106522"/>
                </a:lnTo>
                <a:lnTo>
                  <a:pt x="85420" y="94526"/>
                </a:lnTo>
                <a:lnTo>
                  <a:pt x="90901" y="84734"/>
                </a:lnTo>
                <a:lnTo>
                  <a:pt x="49529" y="84734"/>
                </a:lnTo>
                <a:lnTo>
                  <a:pt x="41419" y="82562"/>
                </a:lnTo>
                <a:lnTo>
                  <a:pt x="35166" y="76504"/>
                </a:lnTo>
                <a:lnTo>
                  <a:pt x="31141" y="67246"/>
                </a:lnTo>
                <a:lnTo>
                  <a:pt x="29754" y="55778"/>
                </a:lnTo>
                <a:lnTo>
                  <a:pt x="29717" y="55168"/>
                </a:lnTo>
                <a:lnTo>
                  <a:pt x="31115" y="43443"/>
                </a:lnTo>
                <a:lnTo>
                  <a:pt x="35071" y="34289"/>
                </a:lnTo>
                <a:lnTo>
                  <a:pt x="41226" y="28336"/>
                </a:lnTo>
                <a:lnTo>
                  <a:pt x="49225" y="26212"/>
                </a:lnTo>
                <a:lnTo>
                  <a:pt x="91075" y="26212"/>
                </a:lnTo>
                <a:lnTo>
                  <a:pt x="85515" y="16268"/>
                </a:lnTo>
                <a:lnTo>
                  <a:pt x="70015" y="4376"/>
                </a:lnTo>
                <a:lnTo>
                  <a:pt x="49529" y="0"/>
                </a:lnTo>
                <a:close/>
              </a:path>
              <a:path w="99059" h="111125">
                <a:moveTo>
                  <a:pt x="91075" y="26212"/>
                </a:moveTo>
                <a:lnTo>
                  <a:pt x="49225" y="26212"/>
                </a:lnTo>
                <a:lnTo>
                  <a:pt x="57271" y="28405"/>
                </a:lnTo>
                <a:lnTo>
                  <a:pt x="63531" y="34499"/>
                </a:lnTo>
                <a:lnTo>
                  <a:pt x="67591" y="43764"/>
                </a:lnTo>
                <a:lnTo>
                  <a:pt x="68999" y="55168"/>
                </a:lnTo>
                <a:lnTo>
                  <a:pt x="69037" y="55778"/>
                </a:lnTo>
                <a:lnTo>
                  <a:pt x="67660" y="67439"/>
                </a:lnTo>
                <a:lnTo>
                  <a:pt x="63741" y="76600"/>
                </a:lnTo>
                <a:lnTo>
                  <a:pt x="57592" y="82588"/>
                </a:lnTo>
                <a:lnTo>
                  <a:pt x="49529" y="84734"/>
                </a:lnTo>
                <a:lnTo>
                  <a:pt x="90901" y="84734"/>
                </a:lnTo>
                <a:lnTo>
                  <a:pt x="95302" y="76871"/>
                </a:lnTo>
                <a:lnTo>
                  <a:pt x="98706" y="55778"/>
                </a:lnTo>
                <a:lnTo>
                  <a:pt x="98755" y="55168"/>
                </a:lnTo>
                <a:lnTo>
                  <a:pt x="95328" y="33818"/>
                </a:lnTo>
                <a:lnTo>
                  <a:pt x="91075" y="26212"/>
                </a:lnTo>
                <a:close/>
              </a:path>
            </a:pathLst>
          </a:custGeom>
          <a:solidFill>
            <a:srgbClr val="FEFEFE"/>
          </a:solidFill>
        </p:spPr>
        <p:txBody>
          <a:bodyPr wrap="square" lIns="0" tIns="0" rIns="0" bIns="0" rtlCol="0"/>
          <a:lstStyle/>
          <a:p>
            <a:endParaRPr/>
          </a:p>
        </p:txBody>
      </p:sp>
      <p:sp>
        <p:nvSpPr>
          <p:cNvPr id="169" name="object 169"/>
          <p:cNvSpPr/>
          <p:nvPr/>
        </p:nvSpPr>
        <p:spPr>
          <a:xfrm>
            <a:off x="5097572" y="4634002"/>
            <a:ext cx="68778" cy="81256"/>
          </a:xfrm>
          <a:custGeom>
            <a:avLst/>
            <a:gdLst/>
            <a:ahLst/>
            <a:cxnLst/>
            <a:rect l="l" t="t" r="r" b="b"/>
            <a:pathLst>
              <a:path w="99059" h="111125">
                <a:moveTo>
                  <a:pt x="49529" y="0"/>
                </a:moveTo>
                <a:lnTo>
                  <a:pt x="13392" y="16421"/>
                </a:lnTo>
                <a:lnTo>
                  <a:pt x="49" y="55168"/>
                </a:lnTo>
                <a:lnTo>
                  <a:pt x="0" y="55778"/>
                </a:lnTo>
                <a:lnTo>
                  <a:pt x="3405" y="77128"/>
                </a:lnTo>
                <a:lnTo>
                  <a:pt x="13182" y="94678"/>
                </a:lnTo>
                <a:lnTo>
                  <a:pt x="28675" y="106570"/>
                </a:lnTo>
                <a:lnTo>
                  <a:pt x="49225" y="110947"/>
                </a:lnTo>
                <a:lnTo>
                  <a:pt x="69823" y="106522"/>
                </a:lnTo>
                <a:lnTo>
                  <a:pt x="85420" y="94526"/>
                </a:lnTo>
                <a:lnTo>
                  <a:pt x="90901" y="84734"/>
                </a:lnTo>
                <a:lnTo>
                  <a:pt x="49529" y="84734"/>
                </a:lnTo>
                <a:lnTo>
                  <a:pt x="41419" y="82562"/>
                </a:lnTo>
                <a:lnTo>
                  <a:pt x="35166" y="76504"/>
                </a:lnTo>
                <a:lnTo>
                  <a:pt x="31141" y="67246"/>
                </a:lnTo>
                <a:lnTo>
                  <a:pt x="29754" y="55778"/>
                </a:lnTo>
                <a:lnTo>
                  <a:pt x="29717" y="55168"/>
                </a:lnTo>
                <a:lnTo>
                  <a:pt x="31115" y="43443"/>
                </a:lnTo>
                <a:lnTo>
                  <a:pt x="35071" y="34289"/>
                </a:lnTo>
                <a:lnTo>
                  <a:pt x="41226" y="28336"/>
                </a:lnTo>
                <a:lnTo>
                  <a:pt x="49225" y="26212"/>
                </a:lnTo>
                <a:lnTo>
                  <a:pt x="91075" y="26212"/>
                </a:lnTo>
                <a:lnTo>
                  <a:pt x="85515" y="16268"/>
                </a:lnTo>
                <a:lnTo>
                  <a:pt x="70015" y="4376"/>
                </a:lnTo>
                <a:lnTo>
                  <a:pt x="49529" y="0"/>
                </a:lnTo>
                <a:close/>
              </a:path>
              <a:path w="99059" h="111125">
                <a:moveTo>
                  <a:pt x="91075" y="26212"/>
                </a:moveTo>
                <a:lnTo>
                  <a:pt x="49225" y="26212"/>
                </a:lnTo>
                <a:lnTo>
                  <a:pt x="57271" y="28405"/>
                </a:lnTo>
                <a:lnTo>
                  <a:pt x="63531" y="34499"/>
                </a:lnTo>
                <a:lnTo>
                  <a:pt x="67591" y="43764"/>
                </a:lnTo>
                <a:lnTo>
                  <a:pt x="68999" y="55168"/>
                </a:lnTo>
                <a:lnTo>
                  <a:pt x="69037" y="55778"/>
                </a:lnTo>
                <a:lnTo>
                  <a:pt x="67660" y="67439"/>
                </a:lnTo>
                <a:lnTo>
                  <a:pt x="63741" y="76600"/>
                </a:lnTo>
                <a:lnTo>
                  <a:pt x="57592" y="82588"/>
                </a:lnTo>
                <a:lnTo>
                  <a:pt x="49529" y="84734"/>
                </a:lnTo>
                <a:lnTo>
                  <a:pt x="90901" y="84734"/>
                </a:lnTo>
                <a:lnTo>
                  <a:pt x="95302" y="76871"/>
                </a:lnTo>
                <a:lnTo>
                  <a:pt x="98706" y="55778"/>
                </a:lnTo>
                <a:lnTo>
                  <a:pt x="98755" y="55168"/>
                </a:lnTo>
                <a:lnTo>
                  <a:pt x="95328" y="33818"/>
                </a:lnTo>
                <a:lnTo>
                  <a:pt x="91075" y="26212"/>
                </a:lnTo>
                <a:close/>
              </a:path>
            </a:pathLst>
          </a:custGeom>
          <a:solidFill>
            <a:srgbClr val="FEFEFE"/>
          </a:solidFill>
        </p:spPr>
        <p:txBody>
          <a:bodyPr wrap="square" lIns="0" tIns="0" rIns="0" bIns="0" rtlCol="0"/>
          <a:lstStyle/>
          <a:p>
            <a:endParaRPr/>
          </a:p>
        </p:txBody>
      </p:sp>
      <p:sp>
        <p:nvSpPr>
          <p:cNvPr id="170" name="object 170"/>
          <p:cNvSpPr/>
          <p:nvPr/>
        </p:nvSpPr>
        <p:spPr>
          <a:xfrm>
            <a:off x="5206349" y="4635562"/>
            <a:ext cx="78918" cy="78006"/>
          </a:xfrm>
          <a:custGeom>
            <a:avLst/>
            <a:gdLst/>
            <a:ahLst/>
            <a:cxnLst/>
            <a:rect l="l" t="t" r="r" b="b"/>
            <a:pathLst>
              <a:path w="113665" h="106679">
                <a:moveTo>
                  <a:pt x="31241" y="0"/>
                </a:moveTo>
                <a:lnTo>
                  <a:pt x="0" y="0"/>
                </a:lnTo>
                <a:lnTo>
                  <a:pt x="0" y="106680"/>
                </a:lnTo>
                <a:lnTo>
                  <a:pt x="28955" y="106680"/>
                </a:lnTo>
                <a:lnTo>
                  <a:pt x="28955" y="45720"/>
                </a:lnTo>
                <a:lnTo>
                  <a:pt x="83773" y="45720"/>
                </a:lnTo>
                <a:lnTo>
                  <a:pt x="83972" y="45415"/>
                </a:lnTo>
                <a:lnTo>
                  <a:pt x="113385" y="45415"/>
                </a:lnTo>
                <a:lnTo>
                  <a:pt x="113385" y="41300"/>
                </a:lnTo>
                <a:lnTo>
                  <a:pt x="56692" y="41300"/>
                </a:lnTo>
                <a:lnTo>
                  <a:pt x="31241" y="0"/>
                </a:lnTo>
                <a:close/>
              </a:path>
              <a:path w="113665" h="106679">
                <a:moveTo>
                  <a:pt x="113385" y="45415"/>
                </a:moveTo>
                <a:lnTo>
                  <a:pt x="83972" y="45415"/>
                </a:lnTo>
                <a:lnTo>
                  <a:pt x="83972" y="106680"/>
                </a:lnTo>
                <a:lnTo>
                  <a:pt x="113385" y="106680"/>
                </a:lnTo>
                <a:lnTo>
                  <a:pt x="113385" y="45415"/>
                </a:lnTo>
                <a:close/>
              </a:path>
              <a:path w="113665" h="106679">
                <a:moveTo>
                  <a:pt x="83773" y="45720"/>
                </a:moveTo>
                <a:lnTo>
                  <a:pt x="28955" y="45720"/>
                </a:lnTo>
                <a:lnTo>
                  <a:pt x="56083" y="87172"/>
                </a:lnTo>
                <a:lnTo>
                  <a:pt x="56692" y="87172"/>
                </a:lnTo>
                <a:lnTo>
                  <a:pt x="83773" y="45720"/>
                </a:lnTo>
                <a:close/>
              </a:path>
              <a:path w="113665" h="106679">
                <a:moveTo>
                  <a:pt x="113385" y="0"/>
                </a:moveTo>
                <a:lnTo>
                  <a:pt x="82143" y="0"/>
                </a:lnTo>
                <a:lnTo>
                  <a:pt x="56692" y="41300"/>
                </a:lnTo>
                <a:lnTo>
                  <a:pt x="113385" y="41300"/>
                </a:lnTo>
                <a:lnTo>
                  <a:pt x="113385" y="0"/>
                </a:lnTo>
                <a:close/>
              </a:path>
            </a:pathLst>
          </a:custGeom>
          <a:solidFill>
            <a:srgbClr val="FEFEFE"/>
          </a:solidFill>
        </p:spPr>
        <p:txBody>
          <a:bodyPr wrap="square" lIns="0" tIns="0" rIns="0" bIns="0" rtlCol="0"/>
          <a:lstStyle/>
          <a:p>
            <a:endParaRPr/>
          </a:p>
        </p:txBody>
      </p:sp>
      <p:sp>
        <p:nvSpPr>
          <p:cNvPr id="171" name="object 171"/>
          <p:cNvSpPr/>
          <p:nvPr/>
        </p:nvSpPr>
        <p:spPr>
          <a:xfrm>
            <a:off x="5297030" y="4651943"/>
            <a:ext cx="56874" cy="61755"/>
          </a:xfrm>
          <a:custGeom>
            <a:avLst/>
            <a:gdLst/>
            <a:ahLst/>
            <a:cxnLst/>
            <a:rect l="l" t="t" r="r" b="b"/>
            <a:pathLst>
              <a:path w="81915" h="84454">
                <a:moveTo>
                  <a:pt x="28955" y="1828"/>
                </a:moveTo>
                <a:lnTo>
                  <a:pt x="0" y="1828"/>
                </a:lnTo>
                <a:lnTo>
                  <a:pt x="0" y="84277"/>
                </a:lnTo>
                <a:lnTo>
                  <a:pt x="28955" y="84277"/>
                </a:lnTo>
                <a:lnTo>
                  <a:pt x="28955" y="30632"/>
                </a:lnTo>
                <a:lnTo>
                  <a:pt x="34137" y="25755"/>
                </a:lnTo>
                <a:lnTo>
                  <a:pt x="80993" y="25755"/>
                </a:lnTo>
                <a:lnTo>
                  <a:pt x="79769" y="17680"/>
                </a:lnTo>
                <a:lnTo>
                  <a:pt x="77295" y="13411"/>
                </a:lnTo>
                <a:lnTo>
                  <a:pt x="28955" y="13411"/>
                </a:lnTo>
                <a:lnTo>
                  <a:pt x="28955" y="1828"/>
                </a:lnTo>
                <a:close/>
              </a:path>
              <a:path w="81915" h="84454">
                <a:moveTo>
                  <a:pt x="80993" y="25755"/>
                </a:moveTo>
                <a:lnTo>
                  <a:pt x="48005" y="25755"/>
                </a:lnTo>
                <a:lnTo>
                  <a:pt x="52730" y="30632"/>
                </a:lnTo>
                <a:lnTo>
                  <a:pt x="52730" y="84277"/>
                </a:lnTo>
                <a:lnTo>
                  <a:pt x="81686" y="84277"/>
                </a:lnTo>
                <a:lnTo>
                  <a:pt x="81686" y="30327"/>
                </a:lnTo>
                <a:lnTo>
                  <a:pt x="80993" y="25755"/>
                </a:lnTo>
                <a:close/>
              </a:path>
              <a:path w="81915" h="84454">
                <a:moveTo>
                  <a:pt x="53644" y="0"/>
                </a:moveTo>
                <a:lnTo>
                  <a:pt x="45586" y="1131"/>
                </a:lnTo>
                <a:lnTo>
                  <a:pt x="38900" y="4133"/>
                </a:lnTo>
                <a:lnTo>
                  <a:pt x="33413" y="8422"/>
                </a:lnTo>
                <a:lnTo>
                  <a:pt x="28955" y="13411"/>
                </a:lnTo>
                <a:lnTo>
                  <a:pt x="77295" y="13411"/>
                </a:lnTo>
                <a:lnTo>
                  <a:pt x="74237" y="8134"/>
                </a:lnTo>
                <a:lnTo>
                  <a:pt x="65420" y="2102"/>
                </a:lnTo>
                <a:lnTo>
                  <a:pt x="53644" y="0"/>
                </a:lnTo>
                <a:close/>
              </a:path>
            </a:pathLst>
          </a:custGeom>
          <a:solidFill>
            <a:srgbClr val="FEFEFE"/>
          </a:solidFill>
        </p:spPr>
        <p:txBody>
          <a:bodyPr wrap="square" lIns="0" tIns="0" rIns="0" bIns="0" rtlCol="0"/>
          <a:lstStyle/>
          <a:p>
            <a:endParaRPr/>
          </a:p>
        </p:txBody>
      </p:sp>
      <p:sp>
        <p:nvSpPr>
          <p:cNvPr id="172" name="object 172"/>
          <p:cNvSpPr/>
          <p:nvPr/>
        </p:nvSpPr>
        <p:spPr>
          <a:xfrm>
            <a:off x="5393426" y="4632219"/>
            <a:ext cx="56874" cy="81720"/>
          </a:xfrm>
          <a:custGeom>
            <a:avLst/>
            <a:gdLst/>
            <a:ahLst/>
            <a:cxnLst/>
            <a:rect l="l" t="t" r="r" b="b"/>
            <a:pathLst>
              <a:path w="81915" h="111760">
                <a:moveTo>
                  <a:pt x="28943" y="0"/>
                </a:moveTo>
                <a:lnTo>
                  <a:pt x="0" y="0"/>
                </a:lnTo>
                <a:lnTo>
                  <a:pt x="0" y="111251"/>
                </a:lnTo>
                <a:lnTo>
                  <a:pt x="28943" y="111251"/>
                </a:lnTo>
                <a:lnTo>
                  <a:pt x="28943" y="57607"/>
                </a:lnTo>
                <a:lnTo>
                  <a:pt x="34137" y="52730"/>
                </a:lnTo>
                <a:lnTo>
                  <a:pt x="80980" y="52730"/>
                </a:lnTo>
                <a:lnTo>
                  <a:pt x="79756" y="44655"/>
                </a:lnTo>
                <a:lnTo>
                  <a:pt x="77107" y="40081"/>
                </a:lnTo>
                <a:lnTo>
                  <a:pt x="28943" y="40081"/>
                </a:lnTo>
                <a:lnTo>
                  <a:pt x="28943" y="0"/>
                </a:lnTo>
                <a:close/>
              </a:path>
              <a:path w="81915" h="111760">
                <a:moveTo>
                  <a:pt x="80980" y="52730"/>
                </a:moveTo>
                <a:lnTo>
                  <a:pt x="48006" y="52730"/>
                </a:lnTo>
                <a:lnTo>
                  <a:pt x="52717" y="57607"/>
                </a:lnTo>
                <a:lnTo>
                  <a:pt x="52717" y="111251"/>
                </a:lnTo>
                <a:lnTo>
                  <a:pt x="81673" y="111251"/>
                </a:lnTo>
                <a:lnTo>
                  <a:pt x="81673" y="57302"/>
                </a:lnTo>
                <a:lnTo>
                  <a:pt x="80980" y="52730"/>
                </a:lnTo>
                <a:close/>
              </a:path>
              <a:path w="81915" h="111760">
                <a:moveTo>
                  <a:pt x="53644" y="26974"/>
                </a:moveTo>
                <a:lnTo>
                  <a:pt x="45586" y="28058"/>
                </a:lnTo>
                <a:lnTo>
                  <a:pt x="38898" y="30956"/>
                </a:lnTo>
                <a:lnTo>
                  <a:pt x="33408" y="35140"/>
                </a:lnTo>
                <a:lnTo>
                  <a:pt x="28943" y="40081"/>
                </a:lnTo>
                <a:lnTo>
                  <a:pt x="77107" y="40081"/>
                </a:lnTo>
                <a:lnTo>
                  <a:pt x="74226" y="35109"/>
                </a:lnTo>
                <a:lnTo>
                  <a:pt x="65412" y="29077"/>
                </a:lnTo>
                <a:lnTo>
                  <a:pt x="53644" y="26974"/>
                </a:lnTo>
                <a:close/>
              </a:path>
            </a:pathLst>
          </a:custGeom>
          <a:solidFill>
            <a:srgbClr val="FEFEFE"/>
          </a:solidFill>
        </p:spPr>
        <p:txBody>
          <a:bodyPr wrap="square" lIns="0" tIns="0" rIns="0" bIns="0" rtlCol="0"/>
          <a:lstStyle/>
          <a:p>
            <a:endParaRPr/>
          </a:p>
        </p:txBody>
      </p:sp>
      <p:sp>
        <p:nvSpPr>
          <p:cNvPr id="173" name="object 173"/>
          <p:cNvSpPr/>
          <p:nvPr/>
        </p:nvSpPr>
        <p:spPr>
          <a:xfrm>
            <a:off x="5458183" y="4651943"/>
            <a:ext cx="63488" cy="63147"/>
          </a:xfrm>
          <a:custGeom>
            <a:avLst/>
            <a:gdLst/>
            <a:ahLst/>
            <a:cxnLst/>
            <a:rect l="l" t="t" r="r" b="b"/>
            <a:pathLst>
              <a:path w="91440" h="86360">
                <a:moveTo>
                  <a:pt x="45720" y="0"/>
                </a:moveTo>
                <a:lnTo>
                  <a:pt x="3414" y="26489"/>
                </a:lnTo>
                <a:lnTo>
                  <a:pt x="0" y="43434"/>
                </a:lnTo>
                <a:lnTo>
                  <a:pt x="3386" y="60026"/>
                </a:lnTo>
                <a:lnTo>
                  <a:pt x="12815" y="73647"/>
                </a:lnTo>
                <a:lnTo>
                  <a:pt x="27190" y="82867"/>
                </a:lnTo>
                <a:lnTo>
                  <a:pt x="45415" y="86258"/>
                </a:lnTo>
                <a:lnTo>
                  <a:pt x="63746" y="82819"/>
                </a:lnTo>
                <a:lnTo>
                  <a:pt x="78219" y="73494"/>
                </a:lnTo>
                <a:lnTo>
                  <a:pt x="86368" y="61722"/>
                </a:lnTo>
                <a:lnTo>
                  <a:pt x="45720" y="61722"/>
                </a:lnTo>
                <a:lnTo>
                  <a:pt x="38666" y="60231"/>
                </a:lnTo>
                <a:lnTo>
                  <a:pt x="33116" y="56197"/>
                </a:lnTo>
                <a:lnTo>
                  <a:pt x="29484" y="50277"/>
                </a:lnTo>
                <a:lnTo>
                  <a:pt x="28236" y="43434"/>
                </a:lnTo>
                <a:lnTo>
                  <a:pt x="28181" y="32918"/>
                </a:lnTo>
                <a:lnTo>
                  <a:pt x="34886" y="24536"/>
                </a:lnTo>
                <a:lnTo>
                  <a:pt x="86570" y="24536"/>
                </a:lnTo>
                <a:lnTo>
                  <a:pt x="78309" y="12611"/>
                </a:lnTo>
                <a:lnTo>
                  <a:pt x="63933" y="3390"/>
                </a:lnTo>
                <a:lnTo>
                  <a:pt x="45720" y="0"/>
                </a:lnTo>
                <a:close/>
              </a:path>
              <a:path w="91440" h="86360">
                <a:moveTo>
                  <a:pt x="86570" y="24536"/>
                </a:moveTo>
                <a:lnTo>
                  <a:pt x="45415" y="24536"/>
                </a:lnTo>
                <a:lnTo>
                  <a:pt x="52453" y="26027"/>
                </a:lnTo>
                <a:lnTo>
                  <a:pt x="57996" y="30060"/>
                </a:lnTo>
                <a:lnTo>
                  <a:pt x="61626" y="35980"/>
                </a:lnTo>
                <a:lnTo>
                  <a:pt x="62872" y="42824"/>
                </a:lnTo>
                <a:lnTo>
                  <a:pt x="62928" y="53340"/>
                </a:lnTo>
                <a:lnTo>
                  <a:pt x="56235" y="61722"/>
                </a:lnTo>
                <a:lnTo>
                  <a:pt x="86368" y="61722"/>
                </a:lnTo>
                <a:lnTo>
                  <a:pt x="87720" y="59769"/>
                </a:lnTo>
                <a:lnTo>
                  <a:pt x="91072" y="43434"/>
                </a:lnTo>
                <a:lnTo>
                  <a:pt x="91135" y="42824"/>
                </a:lnTo>
                <a:lnTo>
                  <a:pt x="87744" y="26231"/>
                </a:lnTo>
                <a:lnTo>
                  <a:pt x="86570" y="24536"/>
                </a:lnTo>
                <a:close/>
              </a:path>
            </a:pathLst>
          </a:custGeom>
          <a:solidFill>
            <a:srgbClr val="FEFEFE"/>
          </a:solidFill>
        </p:spPr>
        <p:txBody>
          <a:bodyPr wrap="square" lIns="0" tIns="0" rIns="0" bIns="0" rtlCol="0"/>
          <a:lstStyle/>
          <a:p>
            <a:endParaRPr/>
          </a:p>
        </p:txBody>
      </p:sp>
      <p:sp>
        <p:nvSpPr>
          <p:cNvPr id="174" name="object 174"/>
          <p:cNvSpPr/>
          <p:nvPr/>
        </p:nvSpPr>
        <p:spPr>
          <a:xfrm>
            <a:off x="5529492" y="4653281"/>
            <a:ext cx="56874" cy="61755"/>
          </a:xfrm>
          <a:custGeom>
            <a:avLst/>
            <a:gdLst/>
            <a:ahLst/>
            <a:cxnLst/>
            <a:rect l="l" t="t" r="r" b="b"/>
            <a:pathLst>
              <a:path w="81915" h="84454">
                <a:moveTo>
                  <a:pt x="28955" y="0"/>
                </a:moveTo>
                <a:lnTo>
                  <a:pt x="0" y="0"/>
                </a:lnTo>
                <a:lnTo>
                  <a:pt x="0" y="53949"/>
                </a:lnTo>
                <a:lnTo>
                  <a:pt x="1916" y="66596"/>
                </a:lnTo>
                <a:lnTo>
                  <a:pt x="7448" y="76142"/>
                </a:lnTo>
                <a:lnTo>
                  <a:pt x="16266" y="82174"/>
                </a:lnTo>
                <a:lnTo>
                  <a:pt x="28041" y="84277"/>
                </a:lnTo>
                <a:lnTo>
                  <a:pt x="36099" y="83193"/>
                </a:lnTo>
                <a:lnTo>
                  <a:pt x="42786" y="80295"/>
                </a:lnTo>
                <a:lnTo>
                  <a:pt x="48272" y="76111"/>
                </a:lnTo>
                <a:lnTo>
                  <a:pt x="52730" y="71170"/>
                </a:lnTo>
                <a:lnTo>
                  <a:pt x="81686" y="71170"/>
                </a:lnTo>
                <a:lnTo>
                  <a:pt x="81686" y="58521"/>
                </a:lnTo>
                <a:lnTo>
                  <a:pt x="33680" y="58521"/>
                </a:lnTo>
                <a:lnTo>
                  <a:pt x="28955" y="53644"/>
                </a:lnTo>
                <a:lnTo>
                  <a:pt x="28955" y="0"/>
                </a:lnTo>
                <a:close/>
              </a:path>
              <a:path w="81915" h="84454">
                <a:moveTo>
                  <a:pt x="81686" y="71170"/>
                </a:moveTo>
                <a:lnTo>
                  <a:pt x="52730" y="71170"/>
                </a:lnTo>
                <a:lnTo>
                  <a:pt x="52730" y="82448"/>
                </a:lnTo>
                <a:lnTo>
                  <a:pt x="81686" y="82448"/>
                </a:lnTo>
                <a:lnTo>
                  <a:pt x="81686" y="71170"/>
                </a:lnTo>
                <a:close/>
              </a:path>
              <a:path w="81915" h="84454">
                <a:moveTo>
                  <a:pt x="81686" y="0"/>
                </a:moveTo>
                <a:lnTo>
                  <a:pt x="52730" y="0"/>
                </a:lnTo>
                <a:lnTo>
                  <a:pt x="52730" y="53644"/>
                </a:lnTo>
                <a:lnTo>
                  <a:pt x="47548" y="58521"/>
                </a:lnTo>
                <a:lnTo>
                  <a:pt x="81686" y="58521"/>
                </a:lnTo>
                <a:lnTo>
                  <a:pt x="81686" y="0"/>
                </a:lnTo>
                <a:close/>
              </a:path>
            </a:pathLst>
          </a:custGeom>
          <a:solidFill>
            <a:srgbClr val="FEFEFE"/>
          </a:solidFill>
        </p:spPr>
        <p:txBody>
          <a:bodyPr wrap="square" lIns="0" tIns="0" rIns="0" bIns="0" rtlCol="0"/>
          <a:lstStyle/>
          <a:p>
            <a:endParaRPr/>
          </a:p>
        </p:txBody>
      </p:sp>
      <p:sp>
        <p:nvSpPr>
          <p:cNvPr id="175" name="object 175"/>
          <p:cNvSpPr/>
          <p:nvPr/>
        </p:nvSpPr>
        <p:spPr>
          <a:xfrm>
            <a:off x="5592663" y="4652055"/>
            <a:ext cx="50702" cy="63147"/>
          </a:xfrm>
          <a:custGeom>
            <a:avLst/>
            <a:gdLst/>
            <a:ahLst/>
            <a:cxnLst/>
            <a:rect l="l" t="t" r="r" b="b"/>
            <a:pathLst>
              <a:path w="73025" h="86360">
                <a:moveTo>
                  <a:pt x="10820" y="56235"/>
                </a:moveTo>
                <a:lnTo>
                  <a:pt x="0" y="73761"/>
                </a:lnTo>
                <a:lnTo>
                  <a:pt x="8967" y="79138"/>
                </a:lnTo>
                <a:lnTo>
                  <a:pt x="18592" y="82943"/>
                </a:lnTo>
                <a:lnTo>
                  <a:pt x="28675" y="85205"/>
                </a:lnTo>
                <a:lnTo>
                  <a:pt x="39014" y="85953"/>
                </a:lnTo>
                <a:lnTo>
                  <a:pt x="52763" y="84193"/>
                </a:lnTo>
                <a:lnTo>
                  <a:pt x="63398" y="78962"/>
                </a:lnTo>
                <a:lnTo>
                  <a:pt x="70261" y="70330"/>
                </a:lnTo>
                <a:lnTo>
                  <a:pt x="71206" y="65684"/>
                </a:lnTo>
                <a:lnTo>
                  <a:pt x="39166" y="65684"/>
                </a:lnTo>
                <a:lnTo>
                  <a:pt x="32465" y="65086"/>
                </a:lnTo>
                <a:lnTo>
                  <a:pt x="25336" y="63303"/>
                </a:lnTo>
                <a:lnTo>
                  <a:pt x="18035" y="60348"/>
                </a:lnTo>
                <a:lnTo>
                  <a:pt x="10820" y="56235"/>
                </a:lnTo>
                <a:close/>
              </a:path>
              <a:path w="73025" h="86360">
                <a:moveTo>
                  <a:pt x="37033" y="0"/>
                </a:moveTo>
                <a:lnTo>
                  <a:pt x="23829" y="1797"/>
                </a:lnTo>
                <a:lnTo>
                  <a:pt x="13354" y="7067"/>
                </a:lnTo>
                <a:lnTo>
                  <a:pt x="6450" y="15623"/>
                </a:lnTo>
                <a:lnTo>
                  <a:pt x="3962" y="27279"/>
                </a:lnTo>
                <a:lnTo>
                  <a:pt x="4028" y="27889"/>
                </a:lnTo>
                <a:lnTo>
                  <a:pt x="33223" y="53949"/>
                </a:lnTo>
                <a:lnTo>
                  <a:pt x="41910" y="56387"/>
                </a:lnTo>
                <a:lnTo>
                  <a:pt x="46481" y="57759"/>
                </a:lnTo>
                <a:lnTo>
                  <a:pt x="46481" y="64160"/>
                </a:lnTo>
                <a:lnTo>
                  <a:pt x="44196" y="65684"/>
                </a:lnTo>
                <a:lnTo>
                  <a:pt x="71206" y="65684"/>
                </a:lnTo>
                <a:lnTo>
                  <a:pt x="72694" y="58369"/>
                </a:lnTo>
                <a:lnTo>
                  <a:pt x="72626" y="57759"/>
                </a:lnTo>
                <a:lnTo>
                  <a:pt x="70415" y="47860"/>
                </a:lnTo>
                <a:lnTo>
                  <a:pt x="64179" y="40671"/>
                </a:lnTo>
                <a:lnTo>
                  <a:pt x="54885" y="35625"/>
                </a:lnTo>
                <a:lnTo>
                  <a:pt x="43434" y="31851"/>
                </a:lnTo>
                <a:lnTo>
                  <a:pt x="34747" y="29260"/>
                </a:lnTo>
                <a:lnTo>
                  <a:pt x="30022" y="27736"/>
                </a:lnTo>
                <a:lnTo>
                  <a:pt x="30022" y="21945"/>
                </a:lnTo>
                <a:lnTo>
                  <a:pt x="32308" y="20269"/>
                </a:lnTo>
                <a:lnTo>
                  <a:pt x="65239" y="20269"/>
                </a:lnTo>
                <a:lnTo>
                  <a:pt x="71018" y="9601"/>
                </a:lnTo>
                <a:lnTo>
                  <a:pt x="63415" y="5529"/>
                </a:lnTo>
                <a:lnTo>
                  <a:pt x="54997" y="2514"/>
                </a:lnTo>
                <a:lnTo>
                  <a:pt x="46093" y="642"/>
                </a:lnTo>
                <a:lnTo>
                  <a:pt x="37033" y="0"/>
                </a:lnTo>
                <a:close/>
              </a:path>
              <a:path w="73025" h="86360">
                <a:moveTo>
                  <a:pt x="65239" y="20269"/>
                </a:moveTo>
                <a:lnTo>
                  <a:pt x="36728" y="20269"/>
                </a:lnTo>
                <a:lnTo>
                  <a:pt x="42102" y="20795"/>
                </a:lnTo>
                <a:lnTo>
                  <a:pt x="48177" y="22307"/>
                </a:lnTo>
                <a:lnTo>
                  <a:pt x="54623" y="24705"/>
                </a:lnTo>
                <a:lnTo>
                  <a:pt x="61112" y="27889"/>
                </a:lnTo>
                <a:lnTo>
                  <a:pt x="65239" y="20269"/>
                </a:lnTo>
                <a:close/>
              </a:path>
            </a:pathLst>
          </a:custGeom>
          <a:solidFill>
            <a:srgbClr val="FEFEFE"/>
          </a:solidFill>
        </p:spPr>
        <p:txBody>
          <a:bodyPr wrap="square" lIns="0" tIns="0" rIns="0" bIns="0" rtlCol="0"/>
          <a:lstStyle/>
          <a:p>
            <a:endParaRPr/>
          </a:p>
        </p:txBody>
      </p:sp>
      <p:sp>
        <p:nvSpPr>
          <p:cNvPr id="176" name="object 176"/>
          <p:cNvSpPr/>
          <p:nvPr/>
        </p:nvSpPr>
        <p:spPr>
          <a:xfrm>
            <a:off x="5649060" y="4651943"/>
            <a:ext cx="58197" cy="63147"/>
          </a:xfrm>
          <a:custGeom>
            <a:avLst/>
            <a:gdLst/>
            <a:ahLst/>
            <a:cxnLst/>
            <a:rect l="l" t="t" r="r" b="b"/>
            <a:pathLst>
              <a:path w="83820" h="86360">
                <a:moveTo>
                  <a:pt x="41605" y="0"/>
                </a:moveTo>
                <a:lnTo>
                  <a:pt x="24817" y="3352"/>
                </a:lnTo>
                <a:lnTo>
                  <a:pt x="11658" y="12534"/>
                </a:lnTo>
                <a:lnTo>
                  <a:pt x="3071" y="26231"/>
                </a:lnTo>
                <a:lnTo>
                  <a:pt x="0" y="43129"/>
                </a:lnTo>
                <a:lnTo>
                  <a:pt x="0" y="43434"/>
                </a:lnTo>
                <a:lnTo>
                  <a:pt x="3262" y="60926"/>
                </a:lnTo>
                <a:lnTo>
                  <a:pt x="12382" y="74447"/>
                </a:lnTo>
                <a:lnTo>
                  <a:pt x="26360" y="83167"/>
                </a:lnTo>
                <a:lnTo>
                  <a:pt x="44195" y="86258"/>
                </a:lnTo>
                <a:lnTo>
                  <a:pt x="55621" y="85053"/>
                </a:lnTo>
                <a:lnTo>
                  <a:pt x="65303" y="81648"/>
                </a:lnTo>
                <a:lnTo>
                  <a:pt x="73385" y="76357"/>
                </a:lnTo>
                <a:lnTo>
                  <a:pt x="80009" y="69494"/>
                </a:lnTo>
                <a:lnTo>
                  <a:pt x="74124" y="64617"/>
                </a:lnTo>
                <a:lnTo>
                  <a:pt x="36728" y="64617"/>
                </a:lnTo>
                <a:lnTo>
                  <a:pt x="30175" y="60045"/>
                </a:lnTo>
                <a:lnTo>
                  <a:pt x="27889" y="51054"/>
                </a:lnTo>
                <a:lnTo>
                  <a:pt x="83057" y="51054"/>
                </a:lnTo>
                <a:lnTo>
                  <a:pt x="83210" y="49072"/>
                </a:lnTo>
                <a:lnTo>
                  <a:pt x="83210" y="45110"/>
                </a:lnTo>
                <a:lnTo>
                  <a:pt x="81934" y="36271"/>
                </a:lnTo>
                <a:lnTo>
                  <a:pt x="27431" y="36271"/>
                </a:lnTo>
                <a:lnTo>
                  <a:pt x="28955" y="27279"/>
                </a:lnTo>
                <a:lnTo>
                  <a:pt x="34137" y="21336"/>
                </a:lnTo>
                <a:lnTo>
                  <a:pt x="77267" y="21336"/>
                </a:lnTo>
                <a:lnTo>
                  <a:pt x="73094" y="13468"/>
                </a:lnTo>
                <a:lnTo>
                  <a:pt x="60128" y="3640"/>
                </a:lnTo>
                <a:lnTo>
                  <a:pt x="41605" y="0"/>
                </a:lnTo>
                <a:close/>
              </a:path>
              <a:path w="83820" h="86360">
                <a:moveTo>
                  <a:pt x="64007" y="56235"/>
                </a:moveTo>
                <a:lnTo>
                  <a:pt x="58064" y="62026"/>
                </a:lnTo>
                <a:lnTo>
                  <a:pt x="52577" y="64617"/>
                </a:lnTo>
                <a:lnTo>
                  <a:pt x="74124" y="64617"/>
                </a:lnTo>
                <a:lnTo>
                  <a:pt x="64007" y="56235"/>
                </a:lnTo>
                <a:close/>
              </a:path>
              <a:path w="83820" h="86360">
                <a:moveTo>
                  <a:pt x="77267" y="21336"/>
                </a:moveTo>
                <a:lnTo>
                  <a:pt x="49682" y="21336"/>
                </a:lnTo>
                <a:lnTo>
                  <a:pt x="55016" y="27127"/>
                </a:lnTo>
                <a:lnTo>
                  <a:pt x="56083" y="36271"/>
                </a:lnTo>
                <a:lnTo>
                  <a:pt x="81934" y="36271"/>
                </a:lnTo>
                <a:lnTo>
                  <a:pt x="80717" y="27839"/>
                </a:lnTo>
                <a:lnTo>
                  <a:pt x="77267" y="21336"/>
                </a:lnTo>
                <a:close/>
              </a:path>
            </a:pathLst>
          </a:custGeom>
          <a:solidFill>
            <a:srgbClr val="FEFEFE"/>
          </a:solidFill>
        </p:spPr>
        <p:txBody>
          <a:bodyPr wrap="square" lIns="0" tIns="0" rIns="0" bIns="0" rtlCol="0"/>
          <a:lstStyle/>
          <a:p>
            <a:endParaRPr/>
          </a:p>
        </p:txBody>
      </p:sp>
      <p:sp>
        <p:nvSpPr>
          <p:cNvPr id="177" name="object 177"/>
          <p:cNvSpPr/>
          <p:nvPr/>
        </p:nvSpPr>
        <p:spPr>
          <a:xfrm>
            <a:off x="5711067" y="4652055"/>
            <a:ext cx="50702" cy="63147"/>
          </a:xfrm>
          <a:custGeom>
            <a:avLst/>
            <a:gdLst/>
            <a:ahLst/>
            <a:cxnLst/>
            <a:rect l="l" t="t" r="r" b="b"/>
            <a:pathLst>
              <a:path w="73025" h="86360">
                <a:moveTo>
                  <a:pt x="10820" y="56235"/>
                </a:moveTo>
                <a:lnTo>
                  <a:pt x="0" y="73761"/>
                </a:lnTo>
                <a:lnTo>
                  <a:pt x="8967" y="79138"/>
                </a:lnTo>
                <a:lnTo>
                  <a:pt x="18592" y="82943"/>
                </a:lnTo>
                <a:lnTo>
                  <a:pt x="28675" y="85205"/>
                </a:lnTo>
                <a:lnTo>
                  <a:pt x="39014" y="85953"/>
                </a:lnTo>
                <a:lnTo>
                  <a:pt x="52763" y="84193"/>
                </a:lnTo>
                <a:lnTo>
                  <a:pt x="63398" y="78962"/>
                </a:lnTo>
                <a:lnTo>
                  <a:pt x="70261" y="70330"/>
                </a:lnTo>
                <a:lnTo>
                  <a:pt x="71206" y="65684"/>
                </a:lnTo>
                <a:lnTo>
                  <a:pt x="39166" y="65684"/>
                </a:lnTo>
                <a:lnTo>
                  <a:pt x="32465" y="65086"/>
                </a:lnTo>
                <a:lnTo>
                  <a:pt x="25336" y="63303"/>
                </a:lnTo>
                <a:lnTo>
                  <a:pt x="18035" y="60348"/>
                </a:lnTo>
                <a:lnTo>
                  <a:pt x="10820" y="56235"/>
                </a:lnTo>
                <a:close/>
              </a:path>
              <a:path w="73025" h="86360">
                <a:moveTo>
                  <a:pt x="37033" y="0"/>
                </a:moveTo>
                <a:lnTo>
                  <a:pt x="23829" y="1797"/>
                </a:lnTo>
                <a:lnTo>
                  <a:pt x="13354" y="7067"/>
                </a:lnTo>
                <a:lnTo>
                  <a:pt x="6450" y="15623"/>
                </a:lnTo>
                <a:lnTo>
                  <a:pt x="3962" y="27279"/>
                </a:lnTo>
                <a:lnTo>
                  <a:pt x="4028" y="27889"/>
                </a:lnTo>
                <a:lnTo>
                  <a:pt x="33223" y="53949"/>
                </a:lnTo>
                <a:lnTo>
                  <a:pt x="41910" y="56387"/>
                </a:lnTo>
                <a:lnTo>
                  <a:pt x="46482" y="57759"/>
                </a:lnTo>
                <a:lnTo>
                  <a:pt x="46482" y="64160"/>
                </a:lnTo>
                <a:lnTo>
                  <a:pt x="44196" y="65684"/>
                </a:lnTo>
                <a:lnTo>
                  <a:pt x="71206" y="65684"/>
                </a:lnTo>
                <a:lnTo>
                  <a:pt x="72694" y="58369"/>
                </a:lnTo>
                <a:lnTo>
                  <a:pt x="72626" y="57759"/>
                </a:lnTo>
                <a:lnTo>
                  <a:pt x="70415" y="47860"/>
                </a:lnTo>
                <a:lnTo>
                  <a:pt x="64179" y="40671"/>
                </a:lnTo>
                <a:lnTo>
                  <a:pt x="54885" y="35625"/>
                </a:lnTo>
                <a:lnTo>
                  <a:pt x="43434" y="31851"/>
                </a:lnTo>
                <a:lnTo>
                  <a:pt x="34747" y="29260"/>
                </a:lnTo>
                <a:lnTo>
                  <a:pt x="30022" y="27736"/>
                </a:lnTo>
                <a:lnTo>
                  <a:pt x="30022" y="21945"/>
                </a:lnTo>
                <a:lnTo>
                  <a:pt x="32308" y="20269"/>
                </a:lnTo>
                <a:lnTo>
                  <a:pt x="65239" y="20269"/>
                </a:lnTo>
                <a:lnTo>
                  <a:pt x="71018" y="9601"/>
                </a:lnTo>
                <a:lnTo>
                  <a:pt x="63415" y="5529"/>
                </a:lnTo>
                <a:lnTo>
                  <a:pt x="54997" y="2514"/>
                </a:lnTo>
                <a:lnTo>
                  <a:pt x="46093" y="642"/>
                </a:lnTo>
                <a:lnTo>
                  <a:pt x="37033" y="0"/>
                </a:lnTo>
                <a:close/>
              </a:path>
              <a:path w="73025" h="86360">
                <a:moveTo>
                  <a:pt x="65239" y="20269"/>
                </a:moveTo>
                <a:lnTo>
                  <a:pt x="36728" y="20269"/>
                </a:lnTo>
                <a:lnTo>
                  <a:pt x="42102" y="20795"/>
                </a:lnTo>
                <a:lnTo>
                  <a:pt x="48177" y="22307"/>
                </a:lnTo>
                <a:lnTo>
                  <a:pt x="54623" y="24705"/>
                </a:lnTo>
                <a:lnTo>
                  <a:pt x="61112" y="27889"/>
                </a:lnTo>
                <a:lnTo>
                  <a:pt x="65239" y="20269"/>
                </a:lnTo>
                <a:close/>
              </a:path>
            </a:pathLst>
          </a:custGeom>
          <a:solidFill>
            <a:srgbClr val="FEFEFE"/>
          </a:solidFill>
        </p:spPr>
        <p:txBody>
          <a:bodyPr wrap="square" lIns="0" tIns="0" rIns="0" bIns="0" rtlCol="0"/>
          <a:lstStyle/>
          <a:p>
            <a:endParaRPr/>
          </a:p>
        </p:txBody>
      </p:sp>
      <p:sp>
        <p:nvSpPr>
          <p:cNvPr id="178" name="object 178"/>
          <p:cNvSpPr/>
          <p:nvPr/>
        </p:nvSpPr>
        <p:spPr>
          <a:xfrm>
            <a:off x="4897692" y="4783643"/>
            <a:ext cx="56874" cy="61755"/>
          </a:xfrm>
          <a:custGeom>
            <a:avLst/>
            <a:gdLst/>
            <a:ahLst/>
            <a:cxnLst/>
            <a:rect l="l" t="t" r="r" b="b"/>
            <a:pathLst>
              <a:path w="81915" h="84454">
                <a:moveTo>
                  <a:pt x="28955" y="0"/>
                </a:moveTo>
                <a:lnTo>
                  <a:pt x="0" y="0"/>
                </a:lnTo>
                <a:lnTo>
                  <a:pt x="0" y="53949"/>
                </a:lnTo>
                <a:lnTo>
                  <a:pt x="1916" y="66596"/>
                </a:lnTo>
                <a:lnTo>
                  <a:pt x="7448" y="76142"/>
                </a:lnTo>
                <a:lnTo>
                  <a:pt x="16266" y="82174"/>
                </a:lnTo>
                <a:lnTo>
                  <a:pt x="28041" y="84277"/>
                </a:lnTo>
                <a:lnTo>
                  <a:pt x="36099" y="83193"/>
                </a:lnTo>
                <a:lnTo>
                  <a:pt x="42786" y="80295"/>
                </a:lnTo>
                <a:lnTo>
                  <a:pt x="48272" y="76111"/>
                </a:lnTo>
                <a:lnTo>
                  <a:pt x="52730" y="71170"/>
                </a:lnTo>
                <a:lnTo>
                  <a:pt x="81686" y="71170"/>
                </a:lnTo>
                <a:lnTo>
                  <a:pt x="81686" y="58521"/>
                </a:lnTo>
                <a:lnTo>
                  <a:pt x="33680" y="58521"/>
                </a:lnTo>
                <a:lnTo>
                  <a:pt x="28955" y="53644"/>
                </a:lnTo>
                <a:lnTo>
                  <a:pt x="28955" y="0"/>
                </a:lnTo>
                <a:close/>
              </a:path>
              <a:path w="81915" h="84454">
                <a:moveTo>
                  <a:pt x="81686" y="71170"/>
                </a:moveTo>
                <a:lnTo>
                  <a:pt x="52730" y="71170"/>
                </a:lnTo>
                <a:lnTo>
                  <a:pt x="52730" y="82448"/>
                </a:lnTo>
                <a:lnTo>
                  <a:pt x="81686" y="82448"/>
                </a:lnTo>
                <a:lnTo>
                  <a:pt x="81686" y="71170"/>
                </a:lnTo>
                <a:close/>
              </a:path>
              <a:path w="81915" h="84454">
                <a:moveTo>
                  <a:pt x="81686" y="0"/>
                </a:moveTo>
                <a:lnTo>
                  <a:pt x="52730" y="0"/>
                </a:lnTo>
                <a:lnTo>
                  <a:pt x="52730" y="53644"/>
                </a:lnTo>
                <a:lnTo>
                  <a:pt x="47548" y="58521"/>
                </a:lnTo>
                <a:lnTo>
                  <a:pt x="81686" y="58521"/>
                </a:lnTo>
                <a:lnTo>
                  <a:pt x="81686" y="0"/>
                </a:lnTo>
                <a:close/>
              </a:path>
            </a:pathLst>
          </a:custGeom>
          <a:solidFill>
            <a:srgbClr val="FEFEFE"/>
          </a:solidFill>
        </p:spPr>
        <p:txBody>
          <a:bodyPr wrap="square" lIns="0" tIns="0" rIns="0" bIns="0" rtlCol="0"/>
          <a:lstStyle/>
          <a:p>
            <a:endParaRPr/>
          </a:p>
        </p:txBody>
      </p:sp>
      <p:sp>
        <p:nvSpPr>
          <p:cNvPr id="179" name="object 179"/>
          <p:cNvSpPr/>
          <p:nvPr/>
        </p:nvSpPr>
        <p:spPr>
          <a:xfrm>
            <a:off x="4965201" y="4782306"/>
            <a:ext cx="56874" cy="61755"/>
          </a:xfrm>
          <a:custGeom>
            <a:avLst/>
            <a:gdLst/>
            <a:ahLst/>
            <a:cxnLst/>
            <a:rect l="l" t="t" r="r" b="b"/>
            <a:pathLst>
              <a:path w="81915" h="84454">
                <a:moveTo>
                  <a:pt x="28955" y="1828"/>
                </a:moveTo>
                <a:lnTo>
                  <a:pt x="0" y="1828"/>
                </a:lnTo>
                <a:lnTo>
                  <a:pt x="0" y="84277"/>
                </a:lnTo>
                <a:lnTo>
                  <a:pt x="28955" y="84277"/>
                </a:lnTo>
                <a:lnTo>
                  <a:pt x="28955" y="30632"/>
                </a:lnTo>
                <a:lnTo>
                  <a:pt x="34137" y="25755"/>
                </a:lnTo>
                <a:lnTo>
                  <a:pt x="80993" y="25755"/>
                </a:lnTo>
                <a:lnTo>
                  <a:pt x="79769" y="17680"/>
                </a:lnTo>
                <a:lnTo>
                  <a:pt x="77295" y="13411"/>
                </a:lnTo>
                <a:lnTo>
                  <a:pt x="28955" y="13411"/>
                </a:lnTo>
                <a:lnTo>
                  <a:pt x="28955" y="1828"/>
                </a:lnTo>
                <a:close/>
              </a:path>
              <a:path w="81915" h="84454">
                <a:moveTo>
                  <a:pt x="80993" y="25755"/>
                </a:moveTo>
                <a:lnTo>
                  <a:pt x="48005" y="25755"/>
                </a:lnTo>
                <a:lnTo>
                  <a:pt x="52730" y="30632"/>
                </a:lnTo>
                <a:lnTo>
                  <a:pt x="52730" y="84277"/>
                </a:lnTo>
                <a:lnTo>
                  <a:pt x="81686" y="84277"/>
                </a:lnTo>
                <a:lnTo>
                  <a:pt x="81686" y="30327"/>
                </a:lnTo>
                <a:lnTo>
                  <a:pt x="80993" y="25755"/>
                </a:lnTo>
                <a:close/>
              </a:path>
              <a:path w="81915" h="84454">
                <a:moveTo>
                  <a:pt x="53644" y="0"/>
                </a:moveTo>
                <a:lnTo>
                  <a:pt x="45586" y="1131"/>
                </a:lnTo>
                <a:lnTo>
                  <a:pt x="38900" y="4133"/>
                </a:lnTo>
                <a:lnTo>
                  <a:pt x="33413" y="8422"/>
                </a:lnTo>
                <a:lnTo>
                  <a:pt x="28955" y="13411"/>
                </a:lnTo>
                <a:lnTo>
                  <a:pt x="77295" y="13411"/>
                </a:lnTo>
                <a:lnTo>
                  <a:pt x="74237" y="8134"/>
                </a:lnTo>
                <a:lnTo>
                  <a:pt x="65420" y="2102"/>
                </a:lnTo>
                <a:lnTo>
                  <a:pt x="53644" y="0"/>
                </a:lnTo>
                <a:close/>
              </a:path>
            </a:pathLst>
          </a:custGeom>
          <a:solidFill>
            <a:srgbClr val="FEFEFE"/>
          </a:solidFill>
        </p:spPr>
        <p:txBody>
          <a:bodyPr wrap="square" lIns="0" tIns="0" rIns="0" bIns="0" rtlCol="0"/>
          <a:lstStyle/>
          <a:p>
            <a:endParaRPr/>
          </a:p>
        </p:txBody>
      </p:sp>
      <p:sp>
        <p:nvSpPr>
          <p:cNvPr id="180" name="object 180"/>
          <p:cNvSpPr/>
          <p:nvPr/>
        </p:nvSpPr>
        <p:spPr>
          <a:xfrm>
            <a:off x="5030170" y="4762582"/>
            <a:ext cx="63047" cy="83112"/>
          </a:xfrm>
          <a:custGeom>
            <a:avLst/>
            <a:gdLst/>
            <a:ahLst/>
            <a:cxnLst/>
            <a:rect l="l" t="t" r="r" b="b"/>
            <a:pathLst>
              <a:path w="90804" h="113665">
                <a:moveTo>
                  <a:pt x="36271" y="26974"/>
                </a:moveTo>
                <a:lnTo>
                  <a:pt x="22374" y="29941"/>
                </a:lnTo>
                <a:lnTo>
                  <a:pt x="10820" y="38481"/>
                </a:lnTo>
                <a:lnTo>
                  <a:pt x="2924" y="52049"/>
                </a:lnTo>
                <a:lnTo>
                  <a:pt x="0" y="70104"/>
                </a:lnTo>
                <a:lnTo>
                  <a:pt x="0" y="70408"/>
                </a:lnTo>
                <a:lnTo>
                  <a:pt x="2947" y="88199"/>
                </a:lnTo>
                <a:lnTo>
                  <a:pt x="10896" y="101631"/>
                </a:lnTo>
                <a:lnTo>
                  <a:pt x="22502" y="110120"/>
                </a:lnTo>
                <a:lnTo>
                  <a:pt x="36423" y="113080"/>
                </a:lnTo>
                <a:lnTo>
                  <a:pt x="44767" y="112044"/>
                </a:lnTo>
                <a:lnTo>
                  <a:pt x="51511" y="109251"/>
                </a:lnTo>
                <a:lnTo>
                  <a:pt x="56997" y="105172"/>
                </a:lnTo>
                <a:lnTo>
                  <a:pt x="61569" y="100279"/>
                </a:lnTo>
                <a:lnTo>
                  <a:pt x="90525" y="100279"/>
                </a:lnTo>
                <a:lnTo>
                  <a:pt x="90525" y="88849"/>
                </a:lnTo>
                <a:lnTo>
                  <a:pt x="35966" y="88849"/>
                </a:lnTo>
                <a:lnTo>
                  <a:pt x="28346" y="81076"/>
                </a:lnTo>
                <a:lnTo>
                  <a:pt x="28346" y="58826"/>
                </a:lnTo>
                <a:lnTo>
                  <a:pt x="35966" y="51206"/>
                </a:lnTo>
                <a:lnTo>
                  <a:pt x="90525" y="51206"/>
                </a:lnTo>
                <a:lnTo>
                  <a:pt x="90525" y="38862"/>
                </a:lnTo>
                <a:lnTo>
                  <a:pt x="61569" y="38862"/>
                </a:lnTo>
                <a:lnTo>
                  <a:pt x="57059" y="34368"/>
                </a:lnTo>
                <a:lnTo>
                  <a:pt x="51549" y="30575"/>
                </a:lnTo>
                <a:lnTo>
                  <a:pt x="44724" y="27953"/>
                </a:lnTo>
                <a:lnTo>
                  <a:pt x="36271" y="26974"/>
                </a:lnTo>
                <a:close/>
              </a:path>
              <a:path w="90804" h="113665">
                <a:moveTo>
                  <a:pt x="90525" y="100279"/>
                </a:moveTo>
                <a:lnTo>
                  <a:pt x="61569" y="100279"/>
                </a:lnTo>
                <a:lnTo>
                  <a:pt x="61569" y="111252"/>
                </a:lnTo>
                <a:lnTo>
                  <a:pt x="90525" y="111252"/>
                </a:lnTo>
                <a:lnTo>
                  <a:pt x="90525" y="100279"/>
                </a:lnTo>
                <a:close/>
              </a:path>
              <a:path w="90804" h="113665">
                <a:moveTo>
                  <a:pt x="90525" y="51206"/>
                </a:moveTo>
                <a:lnTo>
                  <a:pt x="54559" y="51206"/>
                </a:lnTo>
                <a:lnTo>
                  <a:pt x="62026" y="58978"/>
                </a:lnTo>
                <a:lnTo>
                  <a:pt x="62026" y="81076"/>
                </a:lnTo>
                <a:lnTo>
                  <a:pt x="54559" y="88849"/>
                </a:lnTo>
                <a:lnTo>
                  <a:pt x="90525" y="88849"/>
                </a:lnTo>
                <a:lnTo>
                  <a:pt x="90525" y="51206"/>
                </a:lnTo>
                <a:close/>
              </a:path>
              <a:path w="90804" h="113665">
                <a:moveTo>
                  <a:pt x="90525" y="0"/>
                </a:moveTo>
                <a:lnTo>
                  <a:pt x="61569" y="0"/>
                </a:lnTo>
                <a:lnTo>
                  <a:pt x="61569" y="38862"/>
                </a:lnTo>
                <a:lnTo>
                  <a:pt x="90525" y="38862"/>
                </a:lnTo>
                <a:lnTo>
                  <a:pt x="90525" y="0"/>
                </a:lnTo>
                <a:close/>
              </a:path>
            </a:pathLst>
          </a:custGeom>
          <a:solidFill>
            <a:srgbClr val="FEFEFE"/>
          </a:solidFill>
        </p:spPr>
        <p:txBody>
          <a:bodyPr wrap="square" lIns="0" tIns="0" rIns="0" bIns="0" rtlCol="0"/>
          <a:lstStyle/>
          <a:p>
            <a:endParaRPr/>
          </a:p>
        </p:txBody>
      </p:sp>
      <p:sp>
        <p:nvSpPr>
          <p:cNvPr id="181" name="object 181"/>
          <p:cNvSpPr/>
          <p:nvPr/>
        </p:nvSpPr>
        <p:spPr>
          <a:xfrm>
            <a:off x="5101487" y="4782306"/>
            <a:ext cx="58197" cy="63147"/>
          </a:xfrm>
          <a:custGeom>
            <a:avLst/>
            <a:gdLst/>
            <a:ahLst/>
            <a:cxnLst/>
            <a:rect l="l" t="t" r="r" b="b"/>
            <a:pathLst>
              <a:path w="83820" h="86359">
                <a:moveTo>
                  <a:pt x="41605" y="0"/>
                </a:moveTo>
                <a:lnTo>
                  <a:pt x="24817" y="3352"/>
                </a:lnTo>
                <a:lnTo>
                  <a:pt x="11658" y="12534"/>
                </a:lnTo>
                <a:lnTo>
                  <a:pt x="3071" y="26231"/>
                </a:lnTo>
                <a:lnTo>
                  <a:pt x="0" y="43129"/>
                </a:lnTo>
                <a:lnTo>
                  <a:pt x="0" y="43434"/>
                </a:lnTo>
                <a:lnTo>
                  <a:pt x="3262" y="60926"/>
                </a:lnTo>
                <a:lnTo>
                  <a:pt x="12382" y="74447"/>
                </a:lnTo>
                <a:lnTo>
                  <a:pt x="26360" y="83167"/>
                </a:lnTo>
                <a:lnTo>
                  <a:pt x="44196" y="86258"/>
                </a:lnTo>
                <a:lnTo>
                  <a:pt x="55621" y="85053"/>
                </a:lnTo>
                <a:lnTo>
                  <a:pt x="65301" y="81648"/>
                </a:lnTo>
                <a:lnTo>
                  <a:pt x="73380" y="76357"/>
                </a:lnTo>
                <a:lnTo>
                  <a:pt x="79997" y="69494"/>
                </a:lnTo>
                <a:lnTo>
                  <a:pt x="74116" y="64617"/>
                </a:lnTo>
                <a:lnTo>
                  <a:pt x="36728" y="64617"/>
                </a:lnTo>
                <a:lnTo>
                  <a:pt x="30175" y="60045"/>
                </a:lnTo>
                <a:lnTo>
                  <a:pt x="27889" y="51054"/>
                </a:lnTo>
                <a:lnTo>
                  <a:pt x="83057" y="51054"/>
                </a:lnTo>
                <a:lnTo>
                  <a:pt x="83197" y="49072"/>
                </a:lnTo>
                <a:lnTo>
                  <a:pt x="83197" y="45110"/>
                </a:lnTo>
                <a:lnTo>
                  <a:pt x="81922" y="36271"/>
                </a:lnTo>
                <a:lnTo>
                  <a:pt x="27431" y="36271"/>
                </a:lnTo>
                <a:lnTo>
                  <a:pt x="28955" y="27279"/>
                </a:lnTo>
                <a:lnTo>
                  <a:pt x="34137" y="21336"/>
                </a:lnTo>
                <a:lnTo>
                  <a:pt x="77259" y="21336"/>
                </a:lnTo>
                <a:lnTo>
                  <a:pt x="73088" y="13468"/>
                </a:lnTo>
                <a:lnTo>
                  <a:pt x="60126" y="3640"/>
                </a:lnTo>
                <a:lnTo>
                  <a:pt x="41605" y="0"/>
                </a:lnTo>
                <a:close/>
              </a:path>
              <a:path w="83820" h="86359">
                <a:moveTo>
                  <a:pt x="64007" y="56235"/>
                </a:moveTo>
                <a:lnTo>
                  <a:pt x="58064" y="62026"/>
                </a:lnTo>
                <a:lnTo>
                  <a:pt x="52577" y="64617"/>
                </a:lnTo>
                <a:lnTo>
                  <a:pt x="74116" y="64617"/>
                </a:lnTo>
                <a:lnTo>
                  <a:pt x="64007" y="56235"/>
                </a:lnTo>
                <a:close/>
              </a:path>
              <a:path w="83820" h="86359">
                <a:moveTo>
                  <a:pt x="77259" y="21336"/>
                </a:moveTo>
                <a:lnTo>
                  <a:pt x="49682" y="21336"/>
                </a:lnTo>
                <a:lnTo>
                  <a:pt x="55016" y="27127"/>
                </a:lnTo>
                <a:lnTo>
                  <a:pt x="56083" y="36271"/>
                </a:lnTo>
                <a:lnTo>
                  <a:pt x="81922" y="36271"/>
                </a:lnTo>
                <a:lnTo>
                  <a:pt x="80706" y="27839"/>
                </a:lnTo>
                <a:lnTo>
                  <a:pt x="77259" y="21336"/>
                </a:lnTo>
                <a:close/>
              </a:path>
            </a:pathLst>
          </a:custGeom>
          <a:solidFill>
            <a:srgbClr val="FEFEFE"/>
          </a:solidFill>
        </p:spPr>
        <p:txBody>
          <a:bodyPr wrap="square" lIns="0" tIns="0" rIns="0" bIns="0" rtlCol="0"/>
          <a:lstStyle/>
          <a:p>
            <a:endParaRPr/>
          </a:p>
        </p:txBody>
      </p:sp>
      <p:sp>
        <p:nvSpPr>
          <p:cNvPr id="182" name="object 182"/>
          <p:cNvSpPr/>
          <p:nvPr/>
        </p:nvSpPr>
        <p:spPr>
          <a:xfrm>
            <a:off x="5167824" y="4782640"/>
            <a:ext cx="38356" cy="61290"/>
          </a:xfrm>
          <a:custGeom>
            <a:avLst/>
            <a:gdLst/>
            <a:ahLst/>
            <a:cxnLst/>
            <a:rect l="l" t="t" r="r" b="b"/>
            <a:pathLst>
              <a:path w="55245" h="83820">
                <a:moveTo>
                  <a:pt x="28955" y="1371"/>
                </a:moveTo>
                <a:lnTo>
                  <a:pt x="0" y="1371"/>
                </a:lnTo>
                <a:lnTo>
                  <a:pt x="0" y="83819"/>
                </a:lnTo>
                <a:lnTo>
                  <a:pt x="28955" y="83819"/>
                </a:lnTo>
                <a:lnTo>
                  <a:pt x="28955" y="58216"/>
                </a:lnTo>
                <a:lnTo>
                  <a:pt x="30527" y="45846"/>
                </a:lnTo>
                <a:lnTo>
                  <a:pt x="35115" y="37204"/>
                </a:lnTo>
                <a:lnTo>
                  <a:pt x="42532" y="32134"/>
                </a:lnTo>
                <a:lnTo>
                  <a:pt x="52590" y="30479"/>
                </a:lnTo>
                <a:lnTo>
                  <a:pt x="55016" y="30479"/>
                </a:lnTo>
                <a:lnTo>
                  <a:pt x="55016" y="17983"/>
                </a:lnTo>
                <a:lnTo>
                  <a:pt x="28955" y="17983"/>
                </a:lnTo>
                <a:lnTo>
                  <a:pt x="28955" y="1371"/>
                </a:lnTo>
                <a:close/>
              </a:path>
              <a:path w="55245" h="83820">
                <a:moveTo>
                  <a:pt x="55016" y="0"/>
                </a:moveTo>
                <a:lnTo>
                  <a:pt x="45824" y="966"/>
                </a:lnTo>
                <a:lnTo>
                  <a:pt x="38619" y="4533"/>
                </a:lnTo>
                <a:lnTo>
                  <a:pt x="33097" y="10329"/>
                </a:lnTo>
                <a:lnTo>
                  <a:pt x="28955" y="17983"/>
                </a:lnTo>
                <a:lnTo>
                  <a:pt x="55016" y="17983"/>
                </a:lnTo>
                <a:lnTo>
                  <a:pt x="55016" y="0"/>
                </a:lnTo>
                <a:close/>
              </a:path>
            </a:pathLst>
          </a:custGeom>
          <a:solidFill>
            <a:srgbClr val="FEFEFE"/>
          </a:solidFill>
        </p:spPr>
        <p:txBody>
          <a:bodyPr wrap="square" lIns="0" tIns="0" rIns="0" bIns="0" rtlCol="0"/>
          <a:lstStyle/>
          <a:p>
            <a:endParaRPr/>
          </a:p>
        </p:txBody>
      </p:sp>
      <p:sp>
        <p:nvSpPr>
          <p:cNvPr id="183" name="object 183"/>
          <p:cNvSpPr/>
          <p:nvPr/>
        </p:nvSpPr>
        <p:spPr>
          <a:xfrm>
            <a:off x="5241258" y="4765367"/>
            <a:ext cx="51584" cy="40395"/>
          </a:xfrm>
          <a:custGeom>
            <a:avLst/>
            <a:gdLst/>
            <a:ahLst/>
            <a:cxnLst/>
            <a:rect l="l" t="t" r="r" b="b"/>
            <a:pathLst>
              <a:path w="74295" h="55245">
                <a:moveTo>
                  <a:pt x="71323" y="0"/>
                </a:moveTo>
                <a:lnTo>
                  <a:pt x="58518" y="1983"/>
                </a:lnTo>
                <a:lnTo>
                  <a:pt x="48774" y="7410"/>
                </a:lnTo>
                <a:lnTo>
                  <a:pt x="42573" y="16866"/>
                </a:lnTo>
                <a:lnTo>
                  <a:pt x="40398" y="30937"/>
                </a:lnTo>
                <a:lnTo>
                  <a:pt x="40398" y="55168"/>
                </a:lnTo>
                <a:lnTo>
                  <a:pt x="70116" y="55168"/>
                </a:lnTo>
                <a:lnTo>
                  <a:pt x="70116" y="25450"/>
                </a:lnTo>
                <a:lnTo>
                  <a:pt x="58826" y="25450"/>
                </a:lnTo>
                <a:lnTo>
                  <a:pt x="58521" y="17221"/>
                </a:lnTo>
                <a:lnTo>
                  <a:pt x="63550" y="12344"/>
                </a:lnTo>
                <a:lnTo>
                  <a:pt x="73761" y="11125"/>
                </a:lnTo>
                <a:lnTo>
                  <a:pt x="71323" y="0"/>
                </a:lnTo>
                <a:close/>
              </a:path>
              <a:path w="74295" h="55245">
                <a:moveTo>
                  <a:pt x="30937" y="0"/>
                </a:moveTo>
                <a:lnTo>
                  <a:pt x="18066" y="1983"/>
                </a:lnTo>
                <a:lnTo>
                  <a:pt x="8324" y="7410"/>
                </a:lnTo>
                <a:lnTo>
                  <a:pt x="2155" y="16866"/>
                </a:lnTo>
                <a:lnTo>
                  <a:pt x="0" y="30937"/>
                </a:lnTo>
                <a:lnTo>
                  <a:pt x="0" y="55168"/>
                </a:lnTo>
                <a:lnTo>
                  <a:pt x="29718" y="55168"/>
                </a:lnTo>
                <a:lnTo>
                  <a:pt x="29718" y="25450"/>
                </a:lnTo>
                <a:lnTo>
                  <a:pt x="18453" y="25450"/>
                </a:lnTo>
                <a:lnTo>
                  <a:pt x="17995" y="17221"/>
                </a:lnTo>
                <a:lnTo>
                  <a:pt x="23025" y="12344"/>
                </a:lnTo>
                <a:lnTo>
                  <a:pt x="33223" y="11125"/>
                </a:lnTo>
                <a:lnTo>
                  <a:pt x="30937" y="0"/>
                </a:lnTo>
                <a:close/>
              </a:path>
            </a:pathLst>
          </a:custGeom>
          <a:solidFill>
            <a:srgbClr val="FEFEFE"/>
          </a:solidFill>
        </p:spPr>
        <p:txBody>
          <a:bodyPr wrap="square" lIns="0" tIns="0" rIns="0" bIns="0" rtlCol="0"/>
          <a:lstStyle/>
          <a:p>
            <a:endParaRPr/>
          </a:p>
        </p:txBody>
      </p:sp>
      <p:sp>
        <p:nvSpPr>
          <p:cNvPr id="184" name="object 184"/>
          <p:cNvSpPr/>
          <p:nvPr/>
        </p:nvSpPr>
        <p:spPr>
          <a:xfrm>
            <a:off x="5301465" y="4828785"/>
            <a:ext cx="20722" cy="0"/>
          </a:xfrm>
          <a:custGeom>
            <a:avLst/>
            <a:gdLst/>
            <a:ahLst/>
            <a:cxnLst/>
            <a:rect l="l" t="t" r="r" b="b"/>
            <a:pathLst>
              <a:path w="29845">
                <a:moveTo>
                  <a:pt x="0" y="0"/>
                </a:moveTo>
                <a:lnTo>
                  <a:pt x="29565" y="0"/>
                </a:lnTo>
              </a:path>
            </a:pathLst>
          </a:custGeom>
          <a:ln w="40640">
            <a:solidFill>
              <a:srgbClr val="FEFEFE"/>
            </a:solidFill>
          </a:ln>
        </p:spPr>
        <p:txBody>
          <a:bodyPr wrap="square" lIns="0" tIns="0" rIns="0" bIns="0" rtlCol="0"/>
          <a:lstStyle/>
          <a:p>
            <a:endParaRPr/>
          </a:p>
        </p:txBody>
      </p:sp>
      <p:sp>
        <p:nvSpPr>
          <p:cNvPr id="185" name="object 185"/>
          <p:cNvSpPr/>
          <p:nvPr/>
        </p:nvSpPr>
        <p:spPr>
          <a:xfrm>
            <a:off x="5301465" y="4804639"/>
            <a:ext cx="67456" cy="0"/>
          </a:xfrm>
          <a:custGeom>
            <a:avLst/>
            <a:gdLst/>
            <a:ahLst/>
            <a:cxnLst/>
            <a:rect l="l" t="t" r="r" b="b"/>
            <a:pathLst>
              <a:path w="97154">
                <a:moveTo>
                  <a:pt x="0" y="0"/>
                </a:moveTo>
                <a:lnTo>
                  <a:pt x="97078" y="0"/>
                </a:lnTo>
              </a:path>
            </a:pathLst>
          </a:custGeom>
          <a:ln w="25400">
            <a:solidFill>
              <a:srgbClr val="FEFEFE"/>
            </a:solidFill>
          </a:ln>
        </p:spPr>
        <p:txBody>
          <a:bodyPr wrap="square" lIns="0" tIns="0" rIns="0" bIns="0" rtlCol="0"/>
          <a:lstStyle/>
          <a:p>
            <a:endParaRPr/>
          </a:p>
        </p:txBody>
      </p:sp>
      <p:sp>
        <p:nvSpPr>
          <p:cNvPr id="186" name="object 186"/>
          <p:cNvSpPr/>
          <p:nvPr/>
        </p:nvSpPr>
        <p:spPr>
          <a:xfrm>
            <a:off x="5301465" y="4780495"/>
            <a:ext cx="20722" cy="0"/>
          </a:xfrm>
          <a:custGeom>
            <a:avLst/>
            <a:gdLst/>
            <a:ahLst/>
            <a:cxnLst/>
            <a:rect l="l" t="t" r="r" b="b"/>
            <a:pathLst>
              <a:path w="29845">
                <a:moveTo>
                  <a:pt x="0" y="0"/>
                </a:moveTo>
                <a:lnTo>
                  <a:pt x="29565" y="0"/>
                </a:lnTo>
              </a:path>
            </a:pathLst>
          </a:custGeom>
          <a:ln w="40639">
            <a:solidFill>
              <a:srgbClr val="FEFEFE"/>
            </a:solidFill>
          </a:ln>
        </p:spPr>
        <p:txBody>
          <a:bodyPr wrap="square" lIns="0" tIns="0" rIns="0" bIns="0" rtlCol="0"/>
          <a:lstStyle/>
          <a:p>
            <a:endParaRPr/>
          </a:p>
        </p:txBody>
      </p:sp>
      <p:sp>
        <p:nvSpPr>
          <p:cNvPr id="187" name="object 187"/>
          <p:cNvSpPr/>
          <p:nvPr/>
        </p:nvSpPr>
        <p:spPr>
          <a:xfrm>
            <a:off x="5348341" y="4829109"/>
            <a:ext cx="20722" cy="0"/>
          </a:xfrm>
          <a:custGeom>
            <a:avLst/>
            <a:gdLst/>
            <a:ahLst/>
            <a:cxnLst/>
            <a:rect l="l" t="t" r="r" b="b"/>
            <a:pathLst>
              <a:path w="29845">
                <a:moveTo>
                  <a:pt x="0" y="0"/>
                </a:moveTo>
                <a:lnTo>
                  <a:pt x="29565" y="0"/>
                </a:lnTo>
              </a:path>
            </a:pathLst>
          </a:custGeom>
          <a:ln w="40538">
            <a:solidFill>
              <a:srgbClr val="FEFEFE"/>
            </a:solidFill>
          </a:ln>
        </p:spPr>
        <p:txBody>
          <a:bodyPr wrap="square" lIns="0" tIns="0" rIns="0" bIns="0" rtlCol="0"/>
          <a:lstStyle/>
          <a:p>
            <a:endParaRPr/>
          </a:p>
        </p:txBody>
      </p:sp>
      <p:sp>
        <p:nvSpPr>
          <p:cNvPr id="188" name="object 188"/>
          <p:cNvSpPr/>
          <p:nvPr/>
        </p:nvSpPr>
        <p:spPr>
          <a:xfrm>
            <a:off x="5348341" y="4780522"/>
            <a:ext cx="20722" cy="0"/>
          </a:xfrm>
          <a:custGeom>
            <a:avLst/>
            <a:gdLst/>
            <a:ahLst/>
            <a:cxnLst/>
            <a:rect l="l" t="t" r="r" b="b"/>
            <a:pathLst>
              <a:path w="29845">
                <a:moveTo>
                  <a:pt x="0" y="0"/>
                </a:moveTo>
                <a:lnTo>
                  <a:pt x="29565" y="0"/>
                </a:lnTo>
              </a:path>
            </a:pathLst>
          </a:custGeom>
          <a:ln w="39928">
            <a:solidFill>
              <a:srgbClr val="FEFEFE"/>
            </a:solidFill>
          </a:ln>
        </p:spPr>
        <p:txBody>
          <a:bodyPr wrap="square" lIns="0" tIns="0" rIns="0" bIns="0" rtlCol="0"/>
          <a:lstStyle/>
          <a:p>
            <a:endParaRPr/>
          </a:p>
        </p:txBody>
      </p:sp>
      <p:sp>
        <p:nvSpPr>
          <p:cNvPr id="189" name="object 189"/>
          <p:cNvSpPr/>
          <p:nvPr/>
        </p:nvSpPr>
        <p:spPr>
          <a:xfrm>
            <a:off x="5378497" y="4782306"/>
            <a:ext cx="63488" cy="63147"/>
          </a:xfrm>
          <a:custGeom>
            <a:avLst/>
            <a:gdLst/>
            <a:ahLst/>
            <a:cxnLst/>
            <a:rect l="l" t="t" r="r" b="b"/>
            <a:pathLst>
              <a:path w="91440" h="86359">
                <a:moveTo>
                  <a:pt x="45720" y="0"/>
                </a:moveTo>
                <a:lnTo>
                  <a:pt x="3414" y="26489"/>
                </a:lnTo>
                <a:lnTo>
                  <a:pt x="0" y="43434"/>
                </a:lnTo>
                <a:lnTo>
                  <a:pt x="3388" y="60026"/>
                </a:lnTo>
                <a:lnTo>
                  <a:pt x="12820" y="73647"/>
                </a:lnTo>
                <a:lnTo>
                  <a:pt x="27196" y="82867"/>
                </a:lnTo>
                <a:lnTo>
                  <a:pt x="45415" y="86258"/>
                </a:lnTo>
                <a:lnTo>
                  <a:pt x="63746" y="82819"/>
                </a:lnTo>
                <a:lnTo>
                  <a:pt x="78219" y="73494"/>
                </a:lnTo>
                <a:lnTo>
                  <a:pt x="86368" y="61722"/>
                </a:lnTo>
                <a:lnTo>
                  <a:pt x="45720" y="61722"/>
                </a:lnTo>
                <a:lnTo>
                  <a:pt x="38673" y="60231"/>
                </a:lnTo>
                <a:lnTo>
                  <a:pt x="33127" y="56197"/>
                </a:lnTo>
                <a:lnTo>
                  <a:pt x="29496" y="50277"/>
                </a:lnTo>
                <a:lnTo>
                  <a:pt x="28249" y="43434"/>
                </a:lnTo>
                <a:lnTo>
                  <a:pt x="28194" y="32918"/>
                </a:lnTo>
                <a:lnTo>
                  <a:pt x="34899" y="24536"/>
                </a:lnTo>
                <a:lnTo>
                  <a:pt x="86572" y="24536"/>
                </a:lnTo>
                <a:lnTo>
                  <a:pt x="78314" y="12611"/>
                </a:lnTo>
                <a:lnTo>
                  <a:pt x="63938" y="3390"/>
                </a:lnTo>
                <a:lnTo>
                  <a:pt x="45720" y="0"/>
                </a:lnTo>
                <a:close/>
              </a:path>
              <a:path w="91440" h="86359">
                <a:moveTo>
                  <a:pt x="86572" y="24536"/>
                </a:moveTo>
                <a:lnTo>
                  <a:pt x="45415" y="24536"/>
                </a:lnTo>
                <a:lnTo>
                  <a:pt x="52461" y="26027"/>
                </a:lnTo>
                <a:lnTo>
                  <a:pt x="58007" y="30060"/>
                </a:lnTo>
                <a:lnTo>
                  <a:pt x="61638" y="35980"/>
                </a:lnTo>
                <a:lnTo>
                  <a:pt x="62885" y="42824"/>
                </a:lnTo>
                <a:lnTo>
                  <a:pt x="62941" y="53340"/>
                </a:lnTo>
                <a:lnTo>
                  <a:pt x="56235" y="61722"/>
                </a:lnTo>
                <a:lnTo>
                  <a:pt x="86368" y="61722"/>
                </a:lnTo>
                <a:lnTo>
                  <a:pt x="87720" y="59769"/>
                </a:lnTo>
                <a:lnTo>
                  <a:pt x="91072" y="43434"/>
                </a:lnTo>
                <a:lnTo>
                  <a:pt x="91135" y="42824"/>
                </a:lnTo>
                <a:lnTo>
                  <a:pt x="87746" y="26231"/>
                </a:lnTo>
                <a:lnTo>
                  <a:pt x="86572" y="24536"/>
                </a:lnTo>
                <a:close/>
              </a:path>
            </a:pathLst>
          </a:custGeom>
          <a:solidFill>
            <a:srgbClr val="FEFEFE"/>
          </a:solidFill>
        </p:spPr>
        <p:txBody>
          <a:bodyPr wrap="square" lIns="0" tIns="0" rIns="0" bIns="0" rtlCol="0"/>
          <a:lstStyle/>
          <a:p>
            <a:endParaRPr/>
          </a:p>
        </p:txBody>
      </p:sp>
      <p:sp>
        <p:nvSpPr>
          <p:cNvPr id="190" name="object 190"/>
          <p:cNvSpPr/>
          <p:nvPr/>
        </p:nvSpPr>
        <p:spPr>
          <a:xfrm>
            <a:off x="5449816" y="4783643"/>
            <a:ext cx="56874" cy="61755"/>
          </a:xfrm>
          <a:custGeom>
            <a:avLst/>
            <a:gdLst/>
            <a:ahLst/>
            <a:cxnLst/>
            <a:rect l="l" t="t" r="r" b="b"/>
            <a:pathLst>
              <a:path w="81915" h="84454">
                <a:moveTo>
                  <a:pt x="28955" y="0"/>
                </a:moveTo>
                <a:lnTo>
                  <a:pt x="0" y="0"/>
                </a:lnTo>
                <a:lnTo>
                  <a:pt x="0" y="53949"/>
                </a:lnTo>
                <a:lnTo>
                  <a:pt x="1916" y="66596"/>
                </a:lnTo>
                <a:lnTo>
                  <a:pt x="7448" y="76142"/>
                </a:lnTo>
                <a:lnTo>
                  <a:pt x="16266" y="82174"/>
                </a:lnTo>
                <a:lnTo>
                  <a:pt x="28041" y="84277"/>
                </a:lnTo>
                <a:lnTo>
                  <a:pt x="36099" y="83193"/>
                </a:lnTo>
                <a:lnTo>
                  <a:pt x="42786" y="80295"/>
                </a:lnTo>
                <a:lnTo>
                  <a:pt x="48272" y="76111"/>
                </a:lnTo>
                <a:lnTo>
                  <a:pt x="52730" y="71170"/>
                </a:lnTo>
                <a:lnTo>
                  <a:pt x="81686" y="71170"/>
                </a:lnTo>
                <a:lnTo>
                  <a:pt x="81686" y="58521"/>
                </a:lnTo>
                <a:lnTo>
                  <a:pt x="33680" y="58521"/>
                </a:lnTo>
                <a:lnTo>
                  <a:pt x="28955" y="53644"/>
                </a:lnTo>
                <a:lnTo>
                  <a:pt x="28955" y="0"/>
                </a:lnTo>
                <a:close/>
              </a:path>
              <a:path w="81915" h="84454">
                <a:moveTo>
                  <a:pt x="81686" y="71170"/>
                </a:moveTo>
                <a:lnTo>
                  <a:pt x="52730" y="71170"/>
                </a:lnTo>
                <a:lnTo>
                  <a:pt x="52730" y="82448"/>
                </a:lnTo>
                <a:lnTo>
                  <a:pt x="81686" y="82448"/>
                </a:lnTo>
                <a:lnTo>
                  <a:pt x="81686" y="71170"/>
                </a:lnTo>
                <a:close/>
              </a:path>
              <a:path w="81915" h="84454">
                <a:moveTo>
                  <a:pt x="81686" y="0"/>
                </a:moveTo>
                <a:lnTo>
                  <a:pt x="52730" y="0"/>
                </a:lnTo>
                <a:lnTo>
                  <a:pt x="52730" y="53644"/>
                </a:lnTo>
                <a:lnTo>
                  <a:pt x="47548" y="58521"/>
                </a:lnTo>
                <a:lnTo>
                  <a:pt x="81686" y="58521"/>
                </a:lnTo>
                <a:lnTo>
                  <a:pt x="81686" y="0"/>
                </a:lnTo>
                <a:close/>
              </a:path>
            </a:pathLst>
          </a:custGeom>
          <a:solidFill>
            <a:srgbClr val="FEFEFE"/>
          </a:solidFill>
        </p:spPr>
        <p:txBody>
          <a:bodyPr wrap="square" lIns="0" tIns="0" rIns="0" bIns="0" rtlCol="0"/>
          <a:lstStyle/>
          <a:p>
            <a:endParaRPr/>
          </a:p>
        </p:txBody>
      </p:sp>
      <p:sp>
        <p:nvSpPr>
          <p:cNvPr id="191" name="object 191"/>
          <p:cNvSpPr/>
          <p:nvPr/>
        </p:nvSpPr>
        <p:spPr>
          <a:xfrm>
            <a:off x="5512986" y="4782417"/>
            <a:ext cx="50702" cy="63147"/>
          </a:xfrm>
          <a:custGeom>
            <a:avLst/>
            <a:gdLst/>
            <a:ahLst/>
            <a:cxnLst/>
            <a:rect l="l" t="t" r="r" b="b"/>
            <a:pathLst>
              <a:path w="73025" h="86359">
                <a:moveTo>
                  <a:pt x="10820" y="56235"/>
                </a:moveTo>
                <a:lnTo>
                  <a:pt x="0" y="73761"/>
                </a:lnTo>
                <a:lnTo>
                  <a:pt x="8967" y="79138"/>
                </a:lnTo>
                <a:lnTo>
                  <a:pt x="18592" y="82943"/>
                </a:lnTo>
                <a:lnTo>
                  <a:pt x="28675" y="85205"/>
                </a:lnTo>
                <a:lnTo>
                  <a:pt x="39014" y="85953"/>
                </a:lnTo>
                <a:lnTo>
                  <a:pt x="52763" y="84193"/>
                </a:lnTo>
                <a:lnTo>
                  <a:pt x="63398" y="78962"/>
                </a:lnTo>
                <a:lnTo>
                  <a:pt x="70261" y="70330"/>
                </a:lnTo>
                <a:lnTo>
                  <a:pt x="71206" y="65684"/>
                </a:lnTo>
                <a:lnTo>
                  <a:pt x="39166" y="65684"/>
                </a:lnTo>
                <a:lnTo>
                  <a:pt x="32465" y="65086"/>
                </a:lnTo>
                <a:lnTo>
                  <a:pt x="25336" y="63303"/>
                </a:lnTo>
                <a:lnTo>
                  <a:pt x="18035" y="60348"/>
                </a:lnTo>
                <a:lnTo>
                  <a:pt x="10820" y="56235"/>
                </a:lnTo>
                <a:close/>
              </a:path>
              <a:path w="73025" h="86359">
                <a:moveTo>
                  <a:pt x="37033" y="0"/>
                </a:moveTo>
                <a:lnTo>
                  <a:pt x="23829" y="1797"/>
                </a:lnTo>
                <a:lnTo>
                  <a:pt x="13354" y="7067"/>
                </a:lnTo>
                <a:lnTo>
                  <a:pt x="6450" y="15623"/>
                </a:lnTo>
                <a:lnTo>
                  <a:pt x="3962" y="27279"/>
                </a:lnTo>
                <a:lnTo>
                  <a:pt x="4028" y="27889"/>
                </a:lnTo>
                <a:lnTo>
                  <a:pt x="33223" y="53949"/>
                </a:lnTo>
                <a:lnTo>
                  <a:pt x="41909" y="56387"/>
                </a:lnTo>
                <a:lnTo>
                  <a:pt x="46481" y="57759"/>
                </a:lnTo>
                <a:lnTo>
                  <a:pt x="46481" y="64160"/>
                </a:lnTo>
                <a:lnTo>
                  <a:pt x="44196" y="65684"/>
                </a:lnTo>
                <a:lnTo>
                  <a:pt x="71206" y="65684"/>
                </a:lnTo>
                <a:lnTo>
                  <a:pt x="72694" y="58369"/>
                </a:lnTo>
                <a:lnTo>
                  <a:pt x="72626" y="57759"/>
                </a:lnTo>
                <a:lnTo>
                  <a:pt x="70415" y="47860"/>
                </a:lnTo>
                <a:lnTo>
                  <a:pt x="64179" y="40671"/>
                </a:lnTo>
                <a:lnTo>
                  <a:pt x="54885" y="35625"/>
                </a:lnTo>
                <a:lnTo>
                  <a:pt x="43433" y="31851"/>
                </a:lnTo>
                <a:lnTo>
                  <a:pt x="34747" y="29260"/>
                </a:lnTo>
                <a:lnTo>
                  <a:pt x="30022" y="27736"/>
                </a:lnTo>
                <a:lnTo>
                  <a:pt x="30022" y="21945"/>
                </a:lnTo>
                <a:lnTo>
                  <a:pt x="32308" y="20269"/>
                </a:lnTo>
                <a:lnTo>
                  <a:pt x="65239" y="20269"/>
                </a:lnTo>
                <a:lnTo>
                  <a:pt x="71018" y="9601"/>
                </a:lnTo>
                <a:lnTo>
                  <a:pt x="63415" y="5529"/>
                </a:lnTo>
                <a:lnTo>
                  <a:pt x="54997" y="2514"/>
                </a:lnTo>
                <a:lnTo>
                  <a:pt x="46093" y="642"/>
                </a:lnTo>
                <a:lnTo>
                  <a:pt x="37033" y="0"/>
                </a:lnTo>
                <a:close/>
              </a:path>
              <a:path w="73025" h="86359">
                <a:moveTo>
                  <a:pt x="65239" y="20269"/>
                </a:moveTo>
                <a:lnTo>
                  <a:pt x="36728" y="20269"/>
                </a:lnTo>
                <a:lnTo>
                  <a:pt x="42102" y="20795"/>
                </a:lnTo>
                <a:lnTo>
                  <a:pt x="48177" y="22307"/>
                </a:lnTo>
                <a:lnTo>
                  <a:pt x="54623" y="24705"/>
                </a:lnTo>
                <a:lnTo>
                  <a:pt x="61112" y="27889"/>
                </a:lnTo>
                <a:lnTo>
                  <a:pt x="65239" y="20269"/>
                </a:lnTo>
                <a:close/>
              </a:path>
            </a:pathLst>
          </a:custGeom>
          <a:solidFill>
            <a:srgbClr val="FEFEFE"/>
          </a:solidFill>
        </p:spPr>
        <p:txBody>
          <a:bodyPr wrap="square" lIns="0" tIns="0" rIns="0" bIns="0" rtlCol="0"/>
          <a:lstStyle/>
          <a:p>
            <a:endParaRPr/>
          </a:p>
        </p:txBody>
      </p:sp>
      <p:sp>
        <p:nvSpPr>
          <p:cNvPr id="192" name="object 192"/>
          <p:cNvSpPr/>
          <p:nvPr/>
        </p:nvSpPr>
        <p:spPr>
          <a:xfrm>
            <a:off x="5582186" y="4762581"/>
            <a:ext cx="0" cy="81720"/>
          </a:xfrm>
          <a:custGeom>
            <a:avLst/>
            <a:gdLst/>
            <a:ahLst/>
            <a:cxnLst/>
            <a:rect l="l" t="t" r="r" b="b"/>
            <a:pathLst>
              <a:path h="111759">
                <a:moveTo>
                  <a:pt x="0" y="0"/>
                </a:moveTo>
                <a:lnTo>
                  <a:pt x="0" y="111252"/>
                </a:lnTo>
              </a:path>
            </a:pathLst>
          </a:custGeom>
          <a:ln w="30175">
            <a:solidFill>
              <a:srgbClr val="FEFEFE"/>
            </a:solidFill>
          </a:ln>
        </p:spPr>
        <p:txBody>
          <a:bodyPr wrap="square" lIns="0" tIns="0" rIns="0" bIns="0" rtlCol="0"/>
          <a:lstStyle/>
          <a:p>
            <a:endParaRPr/>
          </a:p>
        </p:txBody>
      </p:sp>
      <p:sp>
        <p:nvSpPr>
          <p:cNvPr id="193" name="object 193"/>
          <p:cNvSpPr/>
          <p:nvPr/>
        </p:nvSpPr>
        <p:spPr>
          <a:xfrm>
            <a:off x="5603456" y="4782306"/>
            <a:ext cx="56874" cy="61755"/>
          </a:xfrm>
          <a:custGeom>
            <a:avLst/>
            <a:gdLst/>
            <a:ahLst/>
            <a:cxnLst/>
            <a:rect l="l" t="t" r="r" b="b"/>
            <a:pathLst>
              <a:path w="81915" h="84454">
                <a:moveTo>
                  <a:pt x="28955" y="1828"/>
                </a:moveTo>
                <a:lnTo>
                  <a:pt x="0" y="1828"/>
                </a:lnTo>
                <a:lnTo>
                  <a:pt x="0" y="84277"/>
                </a:lnTo>
                <a:lnTo>
                  <a:pt x="28955" y="84277"/>
                </a:lnTo>
                <a:lnTo>
                  <a:pt x="28955" y="30632"/>
                </a:lnTo>
                <a:lnTo>
                  <a:pt x="34137" y="25755"/>
                </a:lnTo>
                <a:lnTo>
                  <a:pt x="80993" y="25755"/>
                </a:lnTo>
                <a:lnTo>
                  <a:pt x="79769" y="17680"/>
                </a:lnTo>
                <a:lnTo>
                  <a:pt x="77295" y="13411"/>
                </a:lnTo>
                <a:lnTo>
                  <a:pt x="28955" y="13411"/>
                </a:lnTo>
                <a:lnTo>
                  <a:pt x="28955" y="1828"/>
                </a:lnTo>
                <a:close/>
              </a:path>
              <a:path w="81915" h="84454">
                <a:moveTo>
                  <a:pt x="80993" y="25755"/>
                </a:moveTo>
                <a:lnTo>
                  <a:pt x="48005" y="25755"/>
                </a:lnTo>
                <a:lnTo>
                  <a:pt x="52730" y="30632"/>
                </a:lnTo>
                <a:lnTo>
                  <a:pt x="52730" y="84277"/>
                </a:lnTo>
                <a:lnTo>
                  <a:pt x="81686" y="84277"/>
                </a:lnTo>
                <a:lnTo>
                  <a:pt x="81686" y="30327"/>
                </a:lnTo>
                <a:lnTo>
                  <a:pt x="80993" y="25755"/>
                </a:lnTo>
                <a:close/>
              </a:path>
              <a:path w="81915" h="84454">
                <a:moveTo>
                  <a:pt x="53644" y="0"/>
                </a:moveTo>
                <a:lnTo>
                  <a:pt x="45586" y="1131"/>
                </a:lnTo>
                <a:lnTo>
                  <a:pt x="38900" y="4133"/>
                </a:lnTo>
                <a:lnTo>
                  <a:pt x="33413" y="8422"/>
                </a:lnTo>
                <a:lnTo>
                  <a:pt x="28955" y="13411"/>
                </a:lnTo>
                <a:lnTo>
                  <a:pt x="77295" y="13411"/>
                </a:lnTo>
                <a:lnTo>
                  <a:pt x="74237" y="8134"/>
                </a:lnTo>
                <a:lnTo>
                  <a:pt x="65420" y="2102"/>
                </a:lnTo>
                <a:lnTo>
                  <a:pt x="53644" y="0"/>
                </a:lnTo>
                <a:close/>
              </a:path>
            </a:pathLst>
          </a:custGeom>
          <a:solidFill>
            <a:srgbClr val="FEFEFE"/>
          </a:solidFill>
        </p:spPr>
        <p:txBody>
          <a:bodyPr wrap="square" lIns="0" tIns="0" rIns="0" bIns="0" rtlCol="0"/>
          <a:lstStyle/>
          <a:p>
            <a:endParaRPr/>
          </a:p>
        </p:txBody>
      </p:sp>
      <p:sp>
        <p:nvSpPr>
          <p:cNvPr id="194" name="object 194"/>
          <p:cNvSpPr/>
          <p:nvPr/>
        </p:nvSpPr>
        <p:spPr>
          <a:xfrm>
            <a:off x="5668425" y="4782306"/>
            <a:ext cx="63047" cy="79863"/>
          </a:xfrm>
          <a:custGeom>
            <a:avLst/>
            <a:gdLst/>
            <a:ahLst/>
            <a:cxnLst/>
            <a:rect l="l" t="t" r="r" b="b"/>
            <a:pathLst>
              <a:path w="90804" h="109220">
                <a:moveTo>
                  <a:pt x="11582" y="80314"/>
                </a:moveTo>
                <a:lnTo>
                  <a:pt x="2286" y="99517"/>
                </a:lnTo>
                <a:lnTo>
                  <a:pt x="11503" y="103565"/>
                </a:lnTo>
                <a:lnTo>
                  <a:pt x="21393" y="106527"/>
                </a:lnTo>
                <a:lnTo>
                  <a:pt x="32054" y="108346"/>
                </a:lnTo>
                <a:lnTo>
                  <a:pt x="43586" y="108966"/>
                </a:lnTo>
                <a:lnTo>
                  <a:pt x="55468" y="108206"/>
                </a:lnTo>
                <a:lnTo>
                  <a:pt x="86035" y="88087"/>
                </a:lnTo>
                <a:lnTo>
                  <a:pt x="40386" y="88087"/>
                </a:lnTo>
                <a:lnTo>
                  <a:pt x="32435" y="87558"/>
                </a:lnTo>
                <a:lnTo>
                  <a:pt x="25126" y="86029"/>
                </a:lnTo>
                <a:lnTo>
                  <a:pt x="18247" y="83586"/>
                </a:lnTo>
                <a:lnTo>
                  <a:pt x="11582" y="80314"/>
                </a:lnTo>
                <a:close/>
              </a:path>
              <a:path w="90804" h="109220">
                <a:moveTo>
                  <a:pt x="90516" y="64617"/>
                </a:moveTo>
                <a:lnTo>
                  <a:pt x="62026" y="64617"/>
                </a:lnTo>
                <a:lnTo>
                  <a:pt x="62026" y="67818"/>
                </a:lnTo>
                <a:lnTo>
                  <a:pt x="60681" y="76514"/>
                </a:lnTo>
                <a:lnTo>
                  <a:pt x="56635" y="82867"/>
                </a:lnTo>
                <a:lnTo>
                  <a:pt x="49875" y="86763"/>
                </a:lnTo>
                <a:lnTo>
                  <a:pt x="40386" y="88087"/>
                </a:lnTo>
                <a:lnTo>
                  <a:pt x="86035" y="88087"/>
                </a:lnTo>
                <a:lnTo>
                  <a:pt x="87934" y="83839"/>
                </a:lnTo>
                <a:lnTo>
                  <a:pt x="89887" y="74945"/>
                </a:lnTo>
                <a:lnTo>
                  <a:pt x="90516" y="64617"/>
                </a:lnTo>
                <a:close/>
              </a:path>
              <a:path w="90804" h="109220">
                <a:moveTo>
                  <a:pt x="35661" y="0"/>
                </a:moveTo>
                <a:lnTo>
                  <a:pt x="22052" y="2657"/>
                </a:lnTo>
                <a:lnTo>
                  <a:pt x="10687" y="10287"/>
                </a:lnTo>
                <a:lnTo>
                  <a:pt x="2893" y="22374"/>
                </a:lnTo>
                <a:lnTo>
                  <a:pt x="0" y="38404"/>
                </a:lnTo>
                <a:lnTo>
                  <a:pt x="0" y="38709"/>
                </a:lnTo>
                <a:lnTo>
                  <a:pt x="2864" y="54652"/>
                </a:lnTo>
                <a:lnTo>
                  <a:pt x="10687" y="66694"/>
                </a:lnTo>
                <a:lnTo>
                  <a:pt x="22309" y="74306"/>
                </a:lnTo>
                <a:lnTo>
                  <a:pt x="36575" y="76962"/>
                </a:lnTo>
                <a:lnTo>
                  <a:pt x="44817" y="75976"/>
                </a:lnTo>
                <a:lnTo>
                  <a:pt x="51644" y="73304"/>
                </a:lnTo>
                <a:lnTo>
                  <a:pt x="57300" y="69375"/>
                </a:lnTo>
                <a:lnTo>
                  <a:pt x="62026" y="64617"/>
                </a:lnTo>
                <a:lnTo>
                  <a:pt x="90516" y="64617"/>
                </a:lnTo>
                <a:lnTo>
                  <a:pt x="90525" y="54711"/>
                </a:lnTo>
                <a:lnTo>
                  <a:pt x="35356" y="54711"/>
                </a:lnTo>
                <a:lnTo>
                  <a:pt x="28346" y="48006"/>
                </a:lnTo>
                <a:lnTo>
                  <a:pt x="28346" y="29413"/>
                </a:lnTo>
                <a:lnTo>
                  <a:pt x="35356" y="22555"/>
                </a:lnTo>
                <a:lnTo>
                  <a:pt x="90525" y="22555"/>
                </a:lnTo>
                <a:lnTo>
                  <a:pt x="90525" y="11582"/>
                </a:lnTo>
                <a:lnTo>
                  <a:pt x="61569" y="11582"/>
                </a:lnTo>
                <a:lnTo>
                  <a:pt x="56621" y="7008"/>
                </a:lnTo>
                <a:lnTo>
                  <a:pt x="50901" y="3333"/>
                </a:lnTo>
                <a:lnTo>
                  <a:pt x="44038" y="888"/>
                </a:lnTo>
                <a:lnTo>
                  <a:pt x="35661" y="0"/>
                </a:lnTo>
                <a:close/>
              </a:path>
              <a:path w="90804" h="109220">
                <a:moveTo>
                  <a:pt x="90525" y="22555"/>
                </a:moveTo>
                <a:lnTo>
                  <a:pt x="55016" y="22555"/>
                </a:lnTo>
                <a:lnTo>
                  <a:pt x="62026" y="29260"/>
                </a:lnTo>
                <a:lnTo>
                  <a:pt x="62026" y="47853"/>
                </a:lnTo>
                <a:lnTo>
                  <a:pt x="55016" y="54711"/>
                </a:lnTo>
                <a:lnTo>
                  <a:pt x="90525" y="54711"/>
                </a:lnTo>
                <a:lnTo>
                  <a:pt x="90525" y="22555"/>
                </a:lnTo>
                <a:close/>
              </a:path>
              <a:path w="90804" h="109220">
                <a:moveTo>
                  <a:pt x="90525" y="1828"/>
                </a:moveTo>
                <a:lnTo>
                  <a:pt x="61569" y="1828"/>
                </a:lnTo>
                <a:lnTo>
                  <a:pt x="61569" y="11582"/>
                </a:lnTo>
                <a:lnTo>
                  <a:pt x="90525" y="11582"/>
                </a:lnTo>
                <a:lnTo>
                  <a:pt x="90525" y="1828"/>
                </a:lnTo>
                <a:close/>
              </a:path>
            </a:pathLst>
          </a:custGeom>
          <a:solidFill>
            <a:srgbClr val="FEFEFE"/>
          </a:solidFill>
        </p:spPr>
        <p:txBody>
          <a:bodyPr wrap="square" lIns="0" tIns="0" rIns="0" bIns="0" rtlCol="0"/>
          <a:lstStyle/>
          <a:p>
            <a:endParaRPr/>
          </a:p>
        </p:txBody>
      </p:sp>
      <p:sp>
        <p:nvSpPr>
          <p:cNvPr id="195" name="object 195"/>
          <p:cNvSpPr/>
          <p:nvPr/>
        </p:nvSpPr>
        <p:spPr>
          <a:xfrm>
            <a:off x="5768312" y="4761801"/>
            <a:ext cx="39680" cy="82185"/>
          </a:xfrm>
          <a:custGeom>
            <a:avLst/>
            <a:gdLst/>
            <a:ahLst/>
            <a:cxnLst/>
            <a:rect l="l" t="t" r="r" b="b"/>
            <a:pathLst>
              <a:path w="57150" h="112395">
                <a:moveTo>
                  <a:pt x="38404" y="53035"/>
                </a:moveTo>
                <a:lnTo>
                  <a:pt x="9588" y="53035"/>
                </a:lnTo>
                <a:lnTo>
                  <a:pt x="9588" y="112318"/>
                </a:lnTo>
                <a:lnTo>
                  <a:pt x="38404" y="112318"/>
                </a:lnTo>
                <a:lnTo>
                  <a:pt x="38404" y="53035"/>
                </a:lnTo>
                <a:close/>
              </a:path>
              <a:path w="57150" h="112395">
                <a:moveTo>
                  <a:pt x="46939" y="0"/>
                </a:moveTo>
                <a:lnTo>
                  <a:pt x="28333" y="0"/>
                </a:lnTo>
                <a:lnTo>
                  <a:pt x="21640" y="2133"/>
                </a:lnTo>
                <a:lnTo>
                  <a:pt x="11734" y="12039"/>
                </a:lnTo>
                <a:lnTo>
                  <a:pt x="9588" y="19050"/>
                </a:lnTo>
                <a:lnTo>
                  <a:pt x="9588" y="30327"/>
                </a:lnTo>
                <a:lnTo>
                  <a:pt x="0" y="30327"/>
                </a:lnTo>
                <a:lnTo>
                  <a:pt x="0" y="53035"/>
                </a:lnTo>
                <a:lnTo>
                  <a:pt x="56845" y="53035"/>
                </a:lnTo>
                <a:lnTo>
                  <a:pt x="56845" y="30784"/>
                </a:lnTo>
                <a:lnTo>
                  <a:pt x="37934" y="30784"/>
                </a:lnTo>
                <a:lnTo>
                  <a:pt x="37934" y="23469"/>
                </a:lnTo>
                <a:lnTo>
                  <a:pt x="40843" y="21031"/>
                </a:lnTo>
                <a:lnTo>
                  <a:pt x="56997" y="21031"/>
                </a:lnTo>
                <a:lnTo>
                  <a:pt x="56997" y="2285"/>
                </a:lnTo>
                <a:lnTo>
                  <a:pt x="52425" y="914"/>
                </a:lnTo>
                <a:lnTo>
                  <a:pt x="46939" y="0"/>
                </a:lnTo>
                <a:close/>
              </a:path>
              <a:path w="57150" h="112395">
                <a:moveTo>
                  <a:pt x="56997" y="21031"/>
                </a:moveTo>
                <a:lnTo>
                  <a:pt x="50279" y="21031"/>
                </a:lnTo>
                <a:lnTo>
                  <a:pt x="53644" y="21640"/>
                </a:lnTo>
                <a:lnTo>
                  <a:pt x="56997" y="22707"/>
                </a:lnTo>
                <a:lnTo>
                  <a:pt x="56997" y="21031"/>
                </a:lnTo>
                <a:close/>
              </a:path>
            </a:pathLst>
          </a:custGeom>
          <a:solidFill>
            <a:srgbClr val="FEFEFE"/>
          </a:solidFill>
        </p:spPr>
        <p:txBody>
          <a:bodyPr wrap="square" lIns="0" tIns="0" rIns="0" bIns="0" rtlCol="0"/>
          <a:lstStyle/>
          <a:p>
            <a:endParaRPr/>
          </a:p>
        </p:txBody>
      </p:sp>
      <p:sp>
        <p:nvSpPr>
          <p:cNvPr id="196" name="object 196"/>
          <p:cNvSpPr/>
          <p:nvPr/>
        </p:nvSpPr>
        <p:spPr>
          <a:xfrm>
            <a:off x="5810742" y="4782306"/>
            <a:ext cx="63488" cy="63147"/>
          </a:xfrm>
          <a:custGeom>
            <a:avLst/>
            <a:gdLst/>
            <a:ahLst/>
            <a:cxnLst/>
            <a:rect l="l" t="t" r="r" b="b"/>
            <a:pathLst>
              <a:path w="91440" h="86359">
                <a:moveTo>
                  <a:pt x="45720" y="0"/>
                </a:moveTo>
                <a:lnTo>
                  <a:pt x="3414" y="26489"/>
                </a:lnTo>
                <a:lnTo>
                  <a:pt x="0" y="43434"/>
                </a:lnTo>
                <a:lnTo>
                  <a:pt x="3386" y="60026"/>
                </a:lnTo>
                <a:lnTo>
                  <a:pt x="12814" y="73647"/>
                </a:lnTo>
                <a:lnTo>
                  <a:pt x="27185" y="82867"/>
                </a:lnTo>
                <a:lnTo>
                  <a:pt x="45402" y="86258"/>
                </a:lnTo>
                <a:lnTo>
                  <a:pt x="63733" y="82819"/>
                </a:lnTo>
                <a:lnTo>
                  <a:pt x="78206" y="73494"/>
                </a:lnTo>
                <a:lnTo>
                  <a:pt x="86356" y="61722"/>
                </a:lnTo>
                <a:lnTo>
                  <a:pt x="45720" y="61722"/>
                </a:lnTo>
                <a:lnTo>
                  <a:pt x="38666" y="60231"/>
                </a:lnTo>
                <a:lnTo>
                  <a:pt x="33116" y="56197"/>
                </a:lnTo>
                <a:lnTo>
                  <a:pt x="29484" y="50277"/>
                </a:lnTo>
                <a:lnTo>
                  <a:pt x="28236" y="43434"/>
                </a:lnTo>
                <a:lnTo>
                  <a:pt x="28181" y="32918"/>
                </a:lnTo>
                <a:lnTo>
                  <a:pt x="34886" y="24536"/>
                </a:lnTo>
                <a:lnTo>
                  <a:pt x="86560" y="24536"/>
                </a:lnTo>
                <a:lnTo>
                  <a:pt x="78303" y="12611"/>
                </a:lnTo>
                <a:lnTo>
                  <a:pt x="63931" y="3390"/>
                </a:lnTo>
                <a:lnTo>
                  <a:pt x="45720" y="0"/>
                </a:lnTo>
                <a:close/>
              </a:path>
              <a:path w="91440" h="86359">
                <a:moveTo>
                  <a:pt x="86560" y="24536"/>
                </a:moveTo>
                <a:lnTo>
                  <a:pt x="45402" y="24536"/>
                </a:lnTo>
                <a:lnTo>
                  <a:pt x="52448" y="26027"/>
                </a:lnTo>
                <a:lnTo>
                  <a:pt x="57994" y="30060"/>
                </a:lnTo>
                <a:lnTo>
                  <a:pt x="61625" y="35980"/>
                </a:lnTo>
                <a:lnTo>
                  <a:pt x="62872" y="42824"/>
                </a:lnTo>
                <a:lnTo>
                  <a:pt x="62928" y="53340"/>
                </a:lnTo>
                <a:lnTo>
                  <a:pt x="56235" y="61722"/>
                </a:lnTo>
                <a:lnTo>
                  <a:pt x="86356" y="61722"/>
                </a:lnTo>
                <a:lnTo>
                  <a:pt x="87707" y="59769"/>
                </a:lnTo>
                <a:lnTo>
                  <a:pt x="91059" y="43434"/>
                </a:lnTo>
                <a:lnTo>
                  <a:pt x="91122" y="42824"/>
                </a:lnTo>
                <a:lnTo>
                  <a:pt x="87734" y="26231"/>
                </a:lnTo>
                <a:lnTo>
                  <a:pt x="86560" y="24536"/>
                </a:lnTo>
                <a:close/>
              </a:path>
            </a:pathLst>
          </a:custGeom>
          <a:solidFill>
            <a:srgbClr val="FEFEFE"/>
          </a:solidFill>
        </p:spPr>
        <p:txBody>
          <a:bodyPr wrap="square" lIns="0" tIns="0" rIns="0" bIns="0" rtlCol="0"/>
          <a:lstStyle/>
          <a:p>
            <a:endParaRPr/>
          </a:p>
        </p:txBody>
      </p:sp>
      <p:sp>
        <p:nvSpPr>
          <p:cNvPr id="197" name="object 197"/>
          <p:cNvSpPr/>
          <p:nvPr/>
        </p:nvSpPr>
        <p:spPr>
          <a:xfrm>
            <a:off x="5882475" y="4782640"/>
            <a:ext cx="38356" cy="61290"/>
          </a:xfrm>
          <a:custGeom>
            <a:avLst/>
            <a:gdLst/>
            <a:ahLst/>
            <a:cxnLst/>
            <a:rect l="l" t="t" r="r" b="b"/>
            <a:pathLst>
              <a:path w="55245" h="83820">
                <a:moveTo>
                  <a:pt x="28955" y="1371"/>
                </a:moveTo>
                <a:lnTo>
                  <a:pt x="0" y="1371"/>
                </a:lnTo>
                <a:lnTo>
                  <a:pt x="0" y="83819"/>
                </a:lnTo>
                <a:lnTo>
                  <a:pt x="28955" y="83819"/>
                </a:lnTo>
                <a:lnTo>
                  <a:pt x="28955" y="58216"/>
                </a:lnTo>
                <a:lnTo>
                  <a:pt x="30525" y="45846"/>
                </a:lnTo>
                <a:lnTo>
                  <a:pt x="35109" y="37204"/>
                </a:lnTo>
                <a:lnTo>
                  <a:pt x="42521" y="32134"/>
                </a:lnTo>
                <a:lnTo>
                  <a:pt x="52577" y="30479"/>
                </a:lnTo>
                <a:lnTo>
                  <a:pt x="55016" y="30479"/>
                </a:lnTo>
                <a:lnTo>
                  <a:pt x="55016" y="17983"/>
                </a:lnTo>
                <a:lnTo>
                  <a:pt x="28955" y="17983"/>
                </a:lnTo>
                <a:lnTo>
                  <a:pt x="28955" y="1371"/>
                </a:lnTo>
                <a:close/>
              </a:path>
              <a:path w="55245" h="83820">
                <a:moveTo>
                  <a:pt x="55016" y="0"/>
                </a:moveTo>
                <a:lnTo>
                  <a:pt x="45822" y="966"/>
                </a:lnTo>
                <a:lnTo>
                  <a:pt x="38614" y="4533"/>
                </a:lnTo>
                <a:lnTo>
                  <a:pt x="33092" y="10329"/>
                </a:lnTo>
                <a:lnTo>
                  <a:pt x="28955" y="17983"/>
                </a:lnTo>
                <a:lnTo>
                  <a:pt x="55016" y="17983"/>
                </a:lnTo>
                <a:lnTo>
                  <a:pt x="55016" y="0"/>
                </a:lnTo>
                <a:close/>
              </a:path>
            </a:pathLst>
          </a:custGeom>
          <a:solidFill>
            <a:srgbClr val="FEFEFE"/>
          </a:solidFill>
        </p:spPr>
        <p:txBody>
          <a:bodyPr wrap="square" lIns="0" tIns="0" rIns="0" bIns="0" rtlCol="0"/>
          <a:lstStyle/>
          <a:p>
            <a:endParaRPr/>
          </a:p>
        </p:txBody>
      </p:sp>
      <p:sp>
        <p:nvSpPr>
          <p:cNvPr id="198" name="object 198"/>
          <p:cNvSpPr/>
          <p:nvPr/>
        </p:nvSpPr>
        <p:spPr>
          <a:xfrm>
            <a:off x="4897691" y="5056087"/>
            <a:ext cx="976009" cy="349410"/>
          </a:xfrm>
          <a:prstGeom prst="rect">
            <a:avLst/>
          </a:prstGeom>
          <a:blipFill>
            <a:blip r:embed="rId14" cstate="print"/>
            <a:stretch>
              <a:fillRect/>
            </a:stretch>
          </a:blipFill>
        </p:spPr>
        <p:txBody>
          <a:bodyPr wrap="square" lIns="0" tIns="0" rIns="0" bIns="0" rtlCol="0"/>
          <a:lstStyle/>
          <a:p>
            <a:endParaRPr/>
          </a:p>
        </p:txBody>
      </p:sp>
      <p:sp>
        <p:nvSpPr>
          <p:cNvPr id="199" name="object 199"/>
          <p:cNvSpPr/>
          <p:nvPr/>
        </p:nvSpPr>
        <p:spPr>
          <a:xfrm>
            <a:off x="5818150" y="5054081"/>
            <a:ext cx="0" cy="81720"/>
          </a:xfrm>
          <a:custGeom>
            <a:avLst/>
            <a:gdLst/>
            <a:ahLst/>
            <a:cxnLst/>
            <a:rect l="l" t="t" r="r" b="b"/>
            <a:pathLst>
              <a:path h="111759">
                <a:moveTo>
                  <a:pt x="0" y="0"/>
                </a:moveTo>
                <a:lnTo>
                  <a:pt x="0" y="111251"/>
                </a:lnTo>
              </a:path>
            </a:pathLst>
          </a:custGeom>
          <a:ln w="28955">
            <a:solidFill>
              <a:srgbClr val="FEFEFE"/>
            </a:solidFill>
          </a:ln>
        </p:spPr>
        <p:txBody>
          <a:bodyPr wrap="square" lIns="0" tIns="0" rIns="0" bIns="0" rtlCol="0"/>
          <a:lstStyle/>
          <a:p>
            <a:endParaRPr/>
          </a:p>
        </p:txBody>
      </p:sp>
      <p:sp>
        <p:nvSpPr>
          <p:cNvPr id="200" name="object 200"/>
          <p:cNvSpPr/>
          <p:nvPr/>
        </p:nvSpPr>
        <p:spPr>
          <a:xfrm>
            <a:off x="6465170" y="2973131"/>
            <a:ext cx="2379908" cy="728053"/>
          </a:xfrm>
          <a:custGeom>
            <a:avLst/>
            <a:gdLst/>
            <a:ahLst/>
            <a:cxnLst/>
            <a:rect l="l" t="t" r="r" b="b"/>
            <a:pathLst>
              <a:path w="3427729" h="995679">
                <a:moveTo>
                  <a:pt x="0" y="0"/>
                </a:moveTo>
                <a:lnTo>
                  <a:pt x="3427221" y="0"/>
                </a:lnTo>
                <a:lnTo>
                  <a:pt x="3427221" y="995349"/>
                </a:lnTo>
                <a:lnTo>
                  <a:pt x="0" y="995349"/>
                </a:lnTo>
                <a:lnTo>
                  <a:pt x="0" y="0"/>
                </a:lnTo>
                <a:close/>
              </a:path>
            </a:pathLst>
          </a:custGeom>
          <a:solidFill>
            <a:srgbClr val="354B9C"/>
          </a:solidFill>
        </p:spPr>
        <p:txBody>
          <a:bodyPr wrap="square" lIns="0" tIns="0" rIns="0" bIns="0" rtlCol="0"/>
          <a:lstStyle/>
          <a:p>
            <a:endParaRPr/>
          </a:p>
        </p:txBody>
      </p:sp>
      <p:sp>
        <p:nvSpPr>
          <p:cNvPr id="201" name="object 201"/>
          <p:cNvSpPr/>
          <p:nvPr/>
        </p:nvSpPr>
        <p:spPr>
          <a:xfrm>
            <a:off x="6576934" y="3095108"/>
            <a:ext cx="0" cy="88685"/>
          </a:xfrm>
          <a:custGeom>
            <a:avLst/>
            <a:gdLst/>
            <a:ahLst/>
            <a:cxnLst/>
            <a:rect l="l" t="t" r="r" b="b"/>
            <a:pathLst>
              <a:path h="121285">
                <a:moveTo>
                  <a:pt x="0" y="0"/>
                </a:moveTo>
                <a:lnTo>
                  <a:pt x="0" y="121158"/>
                </a:lnTo>
              </a:path>
            </a:pathLst>
          </a:custGeom>
          <a:ln w="44348">
            <a:solidFill>
              <a:srgbClr val="FEFEFE"/>
            </a:solidFill>
          </a:ln>
        </p:spPr>
        <p:txBody>
          <a:bodyPr wrap="square" lIns="0" tIns="0" rIns="0" bIns="0" rtlCol="0"/>
          <a:lstStyle/>
          <a:p>
            <a:endParaRPr/>
          </a:p>
        </p:txBody>
      </p:sp>
      <p:sp>
        <p:nvSpPr>
          <p:cNvPr id="202" name="object 202"/>
          <p:cNvSpPr/>
          <p:nvPr/>
        </p:nvSpPr>
        <p:spPr>
          <a:xfrm>
            <a:off x="6528207" y="3080899"/>
            <a:ext cx="97877" cy="0"/>
          </a:xfrm>
          <a:custGeom>
            <a:avLst/>
            <a:gdLst/>
            <a:ahLst/>
            <a:cxnLst/>
            <a:rect l="l" t="t" r="r" b="b"/>
            <a:pathLst>
              <a:path w="140970">
                <a:moveTo>
                  <a:pt x="0" y="0"/>
                </a:moveTo>
                <a:lnTo>
                  <a:pt x="140360" y="0"/>
                </a:lnTo>
              </a:path>
            </a:pathLst>
          </a:custGeom>
          <a:ln w="38862">
            <a:solidFill>
              <a:srgbClr val="FEFEFE"/>
            </a:solidFill>
          </a:ln>
        </p:spPr>
        <p:txBody>
          <a:bodyPr wrap="square" lIns="0" tIns="0" rIns="0" bIns="0" rtlCol="0"/>
          <a:lstStyle/>
          <a:p>
            <a:endParaRPr/>
          </a:p>
        </p:txBody>
      </p:sp>
      <p:sp>
        <p:nvSpPr>
          <p:cNvPr id="203" name="object 203"/>
          <p:cNvSpPr/>
          <p:nvPr/>
        </p:nvSpPr>
        <p:spPr>
          <a:xfrm>
            <a:off x="6639153" y="3170234"/>
            <a:ext cx="90382" cy="0"/>
          </a:xfrm>
          <a:custGeom>
            <a:avLst/>
            <a:gdLst/>
            <a:ahLst/>
            <a:cxnLst/>
            <a:rect l="l" t="t" r="r" b="b"/>
            <a:pathLst>
              <a:path w="130175">
                <a:moveTo>
                  <a:pt x="0" y="0"/>
                </a:moveTo>
                <a:lnTo>
                  <a:pt x="129844" y="0"/>
                </a:lnTo>
              </a:path>
            </a:pathLst>
          </a:custGeom>
          <a:ln w="38100">
            <a:solidFill>
              <a:srgbClr val="FEFEFE"/>
            </a:solidFill>
          </a:ln>
        </p:spPr>
        <p:txBody>
          <a:bodyPr wrap="square" lIns="0" tIns="0" rIns="0" bIns="0" rtlCol="0"/>
          <a:lstStyle/>
          <a:p>
            <a:endParaRPr/>
          </a:p>
        </p:txBody>
      </p:sp>
      <p:sp>
        <p:nvSpPr>
          <p:cNvPr id="204" name="object 204"/>
          <p:cNvSpPr/>
          <p:nvPr/>
        </p:nvSpPr>
        <p:spPr>
          <a:xfrm>
            <a:off x="6639153" y="3147018"/>
            <a:ext cx="30862" cy="0"/>
          </a:xfrm>
          <a:custGeom>
            <a:avLst/>
            <a:gdLst/>
            <a:ahLst/>
            <a:cxnLst/>
            <a:rect l="l" t="t" r="r" b="b"/>
            <a:pathLst>
              <a:path w="44450">
                <a:moveTo>
                  <a:pt x="0" y="0"/>
                </a:moveTo>
                <a:lnTo>
                  <a:pt x="43891" y="0"/>
                </a:lnTo>
              </a:path>
            </a:pathLst>
          </a:custGeom>
          <a:ln w="25400">
            <a:solidFill>
              <a:srgbClr val="FEFEFE"/>
            </a:solidFill>
          </a:ln>
        </p:spPr>
        <p:txBody>
          <a:bodyPr wrap="square" lIns="0" tIns="0" rIns="0" bIns="0" rtlCol="0"/>
          <a:lstStyle/>
          <a:p>
            <a:endParaRPr/>
          </a:p>
        </p:txBody>
      </p:sp>
      <p:sp>
        <p:nvSpPr>
          <p:cNvPr id="205" name="object 205"/>
          <p:cNvSpPr/>
          <p:nvPr/>
        </p:nvSpPr>
        <p:spPr>
          <a:xfrm>
            <a:off x="6639153" y="3124731"/>
            <a:ext cx="84209" cy="0"/>
          </a:xfrm>
          <a:custGeom>
            <a:avLst/>
            <a:gdLst/>
            <a:ahLst/>
            <a:cxnLst/>
            <a:rect l="l" t="t" r="r" b="b"/>
            <a:pathLst>
              <a:path w="121284">
                <a:moveTo>
                  <a:pt x="0" y="0"/>
                </a:moveTo>
                <a:lnTo>
                  <a:pt x="120700" y="0"/>
                </a:lnTo>
              </a:path>
            </a:pathLst>
          </a:custGeom>
          <a:ln w="35559">
            <a:solidFill>
              <a:srgbClr val="FEFEFE"/>
            </a:solidFill>
          </a:ln>
        </p:spPr>
        <p:txBody>
          <a:bodyPr wrap="square" lIns="0" tIns="0" rIns="0" bIns="0" rtlCol="0"/>
          <a:lstStyle/>
          <a:p>
            <a:endParaRPr/>
          </a:p>
        </p:txBody>
      </p:sp>
      <p:sp>
        <p:nvSpPr>
          <p:cNvPr id="206" name="object 206"/>
          <p:cNvSpPr/>
          <p:nvPr/>
        </p:nvSpPr>
        <p:spPr>
          <a:xfrm>
            <a:off x="6639153" y="3102908"/>
            <a:ext cx="30862" cy="0"/>
          </a:xfrm>
          <a:custGeom>
            <a:avLst/>
            <a:gdLst/>
            <a:ahLst/>
            <a:cxnLst/>
            <a:rect l="l" t="t" r="r" b="b"/>
            <a:pathLst>
              <a:path w="44450">
                <a:moveTo>
                  <a:pt x="0" y="0"/>
                </a:moveTo>
                <a:lnTo>
                  <a:pt x="43891" y="0"/>
                </a:lnTo>
              </a:path>
            </a:pathLst>
          </a:custGeom>
          <a:ln w="24130">
            <a:solidFill>
              <a:srgbClr val="FEFEFE"/>
            </a:solidFill>
          </a:ln>
        </p:spPr>
        <p:txBody>
          <a:bodyPr wrap="square" lIns="0" tIns="0" rIns="0" bIns="0" rtlCol="0"/>
          <a:lstStyle/>
          <a:p>
            <a:endParaRPr/>
          </a:p>
        </p:txBody>
      </p:sp>
      <p:sp>
        <p:nvSpPr>
          <p:cNvPr id="207" name="object 207"/>
          <p:cNvSpPr/>
          <p:nvPr/>
        </p:nvSpPr>
        <p:spPr>
          <a:xfrm>
            <a:off x="6639153" y="3080621"/>
            <a:ext cx="89500" cy="0"/>
          </a:xfrm>
          <a:custGeom>
            <a:avLst/>
            <a:gdLst/>
            <a:ahLst/>
            <a:cxnLst/>
            <a:rect l="l" t="t" r="r" b="b"/>
            <a:pathLst>
              <a:path w="128904">
                <a:moveTo>
                  <a:pt x="0" y="0"/>
                </a:moveTo>
                <a:lnTo>
                  <a:pt x="128701" y="0"/>
                </a:lnTo>
              </a:path>
            </a:pathLst>
          </a:custGeom>
          <a:ln w="36829">
            <a:solidFill>
              <a:srgbClr val="FEFEFE"/>
            </a:solidFill>
          </a:ln>
        </p:spPr>
        <p:txBody>
          <a:bodyPr wrap="square" lIns="0" tIns="0" rIns="0" bIns="0" rtlCol="0"/>
          <a:lstStyle/>
          <a:p>
            <a:endParaRPr/>
          </a:p>
        </p:txBody>
      </p:sp>
      <p:sp>
        <p:nvSpPr>
          <p:cNvPr id="208" name="object 208"/>
          <p:cNvSpPr/>
          <p:nvPr/>
        </p:nvSpPr>
        <p:spPr>
          <a:xfrm>
            <a:off x="6736923" y="3066691"/>
            <a:ext cx="112867" cy="117009"/>
          </a:xfrm>
          <a:custGeom>
            <a:avLst/>
            <a:gdLst/>
            <a:ahLst/>
            <a:cxnLst/>
            <a:rect l="l" t="t" r="r" b="b"/>
            <a:pathLst>
              <a:path w="162559" h="160020">
                <a:moveTo>
                  <a:pt x="53263" y="0"/>
                </a:moveTo>
                <a:lnTo>
                  <a:pt x="2285" y="0"/>
                </a:lnTo>
                <a:lnTo>
                  <a:pt x="54864" y="78638"/>
                </a:lnTo>
                <a:lnTo>
                  <a:pt x="0" y="160020"/>
                </a:lnTo>
                <a:lnTo>
                  <a:pt x="49834" y="160020"/>
                </a:lnTo>
                <a:lnTo>
                  <a:pt x="80695" y="111772"/>
                </a:lnTo>
                <a:lnTo>
                  <a:pt x="129961" y="111772"/>
                </a:lnTo>
                <a:lnTo>
                  <a:pt x="107442" y="78181"/>
                </a:lnTo>
                <a:lnTo>
                  <a:pt x="129742" y="45021"/>
                </a:lnTo>
                <a:lnTo>
                  <a:pt x="81610" y="45021"/>
                </a:lnTo>
                <a:lnTo>
                  <a:pt x="53263" y="0"/>
                </a:lnTo>
                <a:close/>
              </a:path>
              <a:path w="162559" h="160020">
                <a:moveTo>
                  <a:pt x="129961" y="111772"/>
                </a:moveTo>
                <a:lnTo>
                  <a:pt x="80695" y="111772"/>
                </a:lnTo>
                <a:lnTo>
                  <a:pt x="111328" y="160020"/>
                </a:lnTo>
                <a:lnTo>
                  <a:pt x="162305" y="160020"/>
                </a:lnTo>
                <a:lnTo>
                  <a:pt x="129961" y="111772"/>
                </a:lnTo>
                <a:close/>
              </a:path>
              <a:path w="162559" h="160020">
                <a:moveTo>
                  <a:pt x="160020" y="0"/>
                </a:moveTo>
                <a:lnTo>
                  <a:pt x="110185" y="0"/>
                </a:lnTo>
                <a:lnTo>
                  <a:pt x="81610" y="45021"/>
                </a:lnTo>
                <a:lnTo>
                  <a:pt x="129742" y="45021"/>
                </a:lnTo>
                <a:lnTo>
                  <a:pt x="160020" y="0"/>
                </a:lnTo>
                <a:close/>
              </a:path>
            </a:pathLst>
          </a:custGeom>
          <a:solidFill>
            <a:srgbClr val="FEFEFE"/>
          </a:solidFill>
        </p:spPr>
        <p:txBody>
          <a:bodyPr wrap="square" lIns="0" tIns="0" rIns="0" bIns="0" rtlCol="0"/>
          <a:lstStyle/>
          <a:p>
            <a:endParaRPr/>
          </a:p>
        </p:txBody>
      </p:sp>
      <p:sp>
        <p:nvSpPr>
          <p:cNvPr id="209" name="object 209"/>
          <p:cNvSpPr/>
          <p:nvPr/>
        </p:nvSpPr>
        <p:spPr>
          <a:xfrm>
            <a:off x="6903738" y="3095108"/>
            <a:ext cx="0" cy="88685"/>
          </a:xfrm>
          <a:custGeom>
            <a:avLst/>
            <a:gdLst/>
            <a:ahLst/>
            <a:cxnLst/>
            <a:rect l="l" t="t" r="r" b="b"/>
            <a:pathLst>
              <a:path h="121285">
                <a:moveTo>
                  <a:pt x="0" y="0"/>
                </a:moveTo>
                <a:lnTo>
                  <a:pt x="0" y="121158"/>
                </a:lnTo>
              </a:path>
            </a:pathLst>
          </a:custGeom>
          <a:ln w="44348">
            <a:solidFill>
              <a:srgbClr val="FEFEFE"/>
            </a:solidFill>
          </a:ln>
        </p:spPr>
        <p:txBody>
          <a:bodyPr wrap="square" lIns="0" tIns="0" rIns="0" bIns="0" rtlCol="0"/>
          <a:lstStyle/>
          <a:p>
            <a:endParaRPr/>
          </a:p>
        </p:txBody>
      </p:sp>
      <p:sp>
        <p:nvSpPr>
          <p:cNvPr id="210" name="object 210"/>
          <p:cNvSpPr/>
          <p:nvPr/>
        </p:nvSpPr>
        <p:spPr>
          <a:xfrm>
            <a:off x="6855010" y="3080899"/>
            <a:ext cx="97877" cy="0"/>
          </a:xfrm>
          <a:custGeom>
            <a:avLst/>
            <a:gdLst/>
            <a:ahLst/>
            <a:cxnLst/>
            <a:rect l="l" t="t" r="r" b="b"/>
            <a:pathLst>
              <a:path w="140970">
                <a:moveTo>
                  <a:pt x="0" y="0"/>
                </a:moveTo>
                <a:lnTo>
                  <a:pt x="140360" y="0"/>
                </a:lnTo>
              </a:path>
            </a:pathLst>
          </a:custGeom>
          <a:ln w="38862">
            <a:solidFill>
              <a:srgbClr val="FEFEFE"/>
            </a:solidFill>
          </a:ln>
        </p:spPr>
        <p:txBody>
          <a:bodyPr wrap="square" lIns="0" tIns="0" rIns="0" bIns="0" rtlCol="0"/>
          <a:lstStyle/>
          <a:p>
            <a:endParaRPr/>
          </a:p>
        </p:txBody>
      </p:sp>
      <p:sp>
        <p:nvSpPr>
          <p:cNvPr id="211" name="object 211"/>
          <p:cNvSpPr/>
          <p:nvPr/>
        </p:nvSpPr>
        <p:spPr>
          <a:xfrm>
            <a:off x="6982066" y="3066691"/>
            <a:ext cx="0" cy="117009"/>
          </a:xfrm>
          <a:custGeom>
            <a:avLst/>
            <a:gdLst/>
            <a:ahLst/>
            <a:cxnLst/>
            <a:rect l="l" t="t" r="r" b="b"/>
            <a:pathLst>
              <a:path h="160020">
                <a:moveTo>
                  <a:pt x="0" y="0"/>
                </a:moveTo>
                <a:lnTo>
                  <a:pt x="0" y="160020"/>
                </a:lnTo>
              </a:path>
            </a:pathLst>
          </a:custGeom>
          <a:ln w="44576">
            <a:solidFill>
              <a:srgbClr val="FEFEFE"/>
            </a:solidFill>
          </a:ln>
        </p:spPr>
        <p:txBody>
          <a:bodyPr wrap="square" lIns="0" tIns="0" rIns="0" bIns="0" rtlCol="0"/>
          <a:lstStyle/>
          <a:p>
            <a:endParaRPr/>
          </a:p>
        </p:txBody>
      </p:sp>
      <p:sp>
        <p:nvSpPr>
          <p:cNvPr id="212" name="object 212"/>
          <p:cNvSpPr/>
          <p:nvPr/>
        </p:nvSpPr>
        <p:spPr>
          <a:xfrm>
            <a:off x="7017857" y="3169770"/>
            <a:ext cx="84650" cy="0"/>
          </a:xfrm>
          <a:custGeom>
            <a:avLst/>
            <a:gdLst/>
            <a:ahLst/>
            <a:cxnLst/>
            <a:rect l="l" t="t" r="r" b="b"/>
            <a:pathLst>
              <a:path w="121920">
                <a:moveTo>
                  <a:pt x="0" y="0"/>
                </a:moveTo>
                <a:lnTo>
                  <a:pt x="121843" y="0"/>
                </a:lnTo>
              </a:path>
            </a:pathLst>
          </a:custGeom>
          <a:ln w="39369">
            <a:solidFill>
              <a:srgbClr val="FEFEFE"/>
            </a:solidFill>
          </a:ln>
        </p:spPr>
        <p:txBody>
          <a:bodyPr wrap="square" lIns="0" tIns="0" rIns="0" bIns="0" rtlCol="0"/>
          <a:lstStyle/>
          <a:p>
            <a:endParaRPr/>
          </a:p>
        </p:txBody>
      </p:sp>
      <p:sp>
        <p:nvSpPr>
          <p:cNvPr id="213" name="object 213"/>
          <p:cNvSpPr/>
          <p:nvPr/>
        </p:nvSpPr>
        <p:spPr>
          <a:xfrm>
            <a:off x="7033252" y="3067155"/>
            <a:ext cx="0" cy="88221"/>
          </a:xfrm>
          <a:custGeom>
            <a:avLst/>
            <a:gdLst/>
            <a:ahLst/>
            <a:cxnLst/>
            <a:rect l="l" t="t" r="r" b="b"/>
            <a:pathLst>
              <a:path h="120650">
                <a:moveTo>
                  <a:pt x="0" y="0"/>
                </a:moveTo>
                <a:lnTo>
                  <a:pt x="0" y="120650"/>
                </a:lnTo>
              </a:path>
            </a:pathLst>
          </a:custGeom>
          <a:ln w="44348">
            <a:solidFill>
              <a:srgbClr val="FEFEFE"/>
            </a:solidFill>
          </a:ln>
        </p:spPr>
        <p:txBody>
          <a:bodyPr wrap="square" lIns="0" tIns="0" rIns="0" bIns="0" rtlCol="0"/>
          <a:lstStyle/>
          <a:p>
            <a:endParaRPr/>
          </a:p>
        </p:txBody>
      </p:sp>
      <p:sp>
        <p:nvSpPr>
          <p:cNvPr id="214" name="object 214"/>
          <p:cNvSpPr/>
          <p:nvPr/>
        </p:nvSpPr>
        <p:spPr>
          <a:xfrm>
            <a:off x="7115628" y="3170234"/>
            <a:ext cx="90382" cy="0"/>
          </a:xfrm>
          <a:custGeom>
            <a:avLst/>
            <a:gdLst/>
            <a:ahLst/>
            <a:cxnLst/>
            <a:rect l="l" t="t" r="r" b="b"/>
            <a:pathLst>
              <a:path w="130175">
                <a:moveTo>
                  <a:pt x="0" y="0"/>
                </a:moveTo>
                <a:lnTo>
                  <a:pt x="129844" y="0"/>
                </a:lnTo>
              </a:path>
            </a:pathLst>
          </a:custGeom>
          <a:ln w="38100">
            <a:solidFill>
              <a:srgbClr val="FEFEFE"/>
            </a:solidFill>
          </a:ln>
        </p:spPr>
        <p:txBody>
          <a:bodyPr wrap="square" lIns="0" tIns="0" rIns="0" bIns="0" rtlCol="0"/>
          <a:lstStyle/>
          <a:p>
            <a:endParaRPr/>
          </a:p>
        </p:txBody>
      </p:sp>
      <p:sp>
        <p:nvSpPr>
          <p:cNvPr id="215" name="object 215"/>
          <p:cNvSpPr/>
          <p:nvPr/>
        </p:nvSpPr>
        <p:spPr>
          <a:xfrm>
            <a:off x="7115627" y="3147018"/>
            <a:ext cx="30862" cy="0"/>
          </a:xfrm>
          <a:custGeom>
            <a:avLst/>
            <a:gdLst/>
            <a:ahLst/>
            <a:cxnLst/>
            <a:rect l="l" t="t" r="r" b="b"/>
            <a:pathLst>
              <a:path w="44450">
                <a:moveTo>
                  <a:pt x="0" y="0"/>
                </a:moveTo>
                <a:lnTo>
                  <a:pt x="43891" y="0"/>
                </a:lnTo>
              </a:path>
            </a:pathLst>
          </a:custGeom>
          <a:ln w="25400">
            <a:solidFill>
              <a:srgbClr val="FEFEFE"/>
            </a:solidFill>
          </a:ln>
        </p:spPr>
        <p:txBody>
          <a:bodyPr wrap="square" lIns="0" tIns="0" rIns="0" bIns="0" rtlCol="0"/>
          <a:lstStyle/>
          <a:p>
            <a:endParaRPr/>
          </a:p>
        </p:txBody>
      </p:sp>
      <p:sp>
        <p:nvSpPr>
          <p:cNvPr id="216" name="object 216"/>
          <p:cNvSpPr/>
          <p:nvPr/>
        </p:nvSpPr>
        <p:spPr>
          <a:xfrm>
            <a:off x="7115628" y="3124731"/>
            <a:ext cx="84209" cy="0"/>
          </a:xfrm>
          <a:custGeom>
            <a:avLst/>
            <a:gdLst/>
            <a:ahLst/>
            <a:cxnLst/>
            <a:rect l="l" t="t" r="r" b="b"/>
            <a:pathLst>
              <a:path w="121284">
                <a:moveTo>
                  <a:pt x="0" y="0"/>
                </a:moveTo>
                <a:lnTo>
                  <a:pt x="120700" y="0"/>
                </a:lnTo>
              </a:path>
            </a:pathLst>
          </a:custGeom>
          <a:ln w="35559">
            <a:solidFill>
              <a:srgbClr val="FEFEFE"/>
            </a:solidFill>
          </a:ln>
        </p:spPr>
        <p:txBody>
          <a:bodyPr wrap="square" lIns="0" tIns="0" rIns="0" bIns="0" rtlCol="0"/>
          <a:lstStyle/>
          <a:p>
            <a:endParaRPr/>
          </a:p>
        </p:txBody>
      </p:sp>
      <p:sp>
        <p:nvSpPr>
          <p:cNvPr id="217" name="object 217"/>
          <p:cNvSpPr/>
          <p:nvPr/>
        </p:nvSpPr>
        <p:spPr>
          <a:xfrm>
            <a:off x="7115627" y="3102908"/>
            <a:ext cx="30862" cy="0"/>
          </a:xfrm>
          <a:custGeom>
            <a:avLst/>
            <a:gdLst/>
            <a:ahLst/>
            <a:cxnLst/>
            <a:rect l="l" t="t" r="r" b="b"/>
            <a:pathLst>
              <a:path w="44450">
                <a:moveTo>
                  <a:pt x="0" y="0"/>
                </a:moveTo>
                <a:lnTo>
                  <a:pt x="43891" y="0"/>
                </a:lnTo>
              </a:path>
            </a:pathLst>
          </a:custGeom>
          <a:ln w="24130">
            <a:solidFill>
              <a:srgbClr val="FEFEFE"/>
            </a:solidFill>
          </a:ln>
        </p:spPr>
        <p:txBody>
          <a:bodyPr wrap="square" lIns="0" tIns="0" rIns="0" bIns="0" rtlCol="0"/>
          <a:lstStyle/>
          <a:p>
            <a:endParaRPr/>
          </a:p>
        </p:txBody>
      </p:sp>
      <p:sp>
        <p:nvSpPr>
          <p:cNvPr id="218" name="object 218"/>
          <p:cNvSpPr/>
          <p:nvPr/>
        </p:nvSpPr>
        <p:spPr>
          <a:xfrm>
            <a:off x="7115628" y="3080621"/>
            <a:ext cx="89500" cy="0"/>
          </a:xfrm>
          <a:custGeom>
            <a:avLst/>
            <a:gdLst/>
            <a:ahLst/>
            <a:cxnLst/>
            <a:rect l="l" t="t" r="r" b="b"/>
            <a:pathLst>
              <a:path w="128904">
                <a:moveTo>
                  <a:pt x="0" y="0"/>
                </a:moveTo>
                <a:lnTo>
                  <a:pt x="128701" y="0"/>
                </a:lnTo>
              </a:path>
            </a:pathLst>
          </a:custGeom>
          <a:ln w="36829">
            <a:solidFill>
              <a:srgbClr val="FEFEFE"/>
            </a:solidFill>
          </a:ln>
        </p:spPr>
        <p:txBody>
          <a:bodyPr wrap="square" lIns="0" tIns="0" rIns="0" bIns="0" rtlCol="0"/>
          <a:lstStyle/>
          <a:p>
            <a:endParaRPr/>
          </a:p>
        </p:txBody>
      </p:sp>
      <p:sp>
        <p:nvSpPr>
          <p:cNvPr id="219" name="object 219"/>
          <p:cNvSpPr/>
          <p:nvPr/>
        </p:nvSpPr>
        <p:spPr>
          <a:xfrm>
            <a:off x="7213082" y="3064686"/>
            <a:ext cx="96995" cy="121187"/>
          </a:xfrm>
          <a:custGeom>
            <a:avLst/>
            <a:gdLst/>
            <a:ahLst/>
            <a:cxnLst/>
            <a:rect l="l" t="t" r="r" b="b"/>
            <a:pathLst>
              <a:path w="139700" h="165735">
                <a:moveTo>
                  <a:pt x="24688" y="109486"/>
                </a:moveTo>
                <a:lnTo>
                  <a:pt x="0" y="138988"/>
                </a:lnTo>
                <a:lnTo>
                  <a:pt x="16023" y="150552"/>
                </a:lnTo>
                <a:lnTo>
                  <a:pt x="34232" y="158843"/>
                </a:lnTo>
                <a:lnTo>
                  <a:pt x="54071" y="163836"/>
                </a:lnTo>
                <a:lnTo>
                  <a:pt x="74980" y="165506"/>
                </a:lnTo>
                <a:lnTo>
                  <a:pt x="101484" y="161957"/>
                </a:lnTo>
                <a:lnTo>
                  <a:pt x="121900" y="151699"/>
                </a:lnTo>
                <a:lnTo>
                  <a:pt x="135031" y="135315"/>
                </a:lnTo>
                <a:lnTo>
                  <a:pt x="136434" y="128689"/>
                </a:lnTo>
                <a:lnTo>
                  <a:pt x="76580" y="128689"/>
                </a:lnTo>
                <a:lnTo>
                  <a:pt x="62879" y="127458"/>
                </a:lnTo>
                <a:lnTo>
                  <a:pt x="49606" y="123807"/>
                </a:lnTo>
                <a:lnTo>
                  <a:pt x="36847" y="117796"/>
                </a:lnTo>
                <a:lnTo>
                  <a:pt x="24688" y="109486"/>
                </a:lnTo>
                <a:close/>
              </a:path>
              <a:path w="139700" h="165735">
                <a:moveTo>
                  <a:pt x="69494" y="0"/>
                </a:moveTo>
                <a:lnTo>
                  <a:pt x="43612" y="3821"/>
                </a:lnTo>
                <a:lnTo>
                  <a:pt x="24117" y="14458"/>
                </a:lnTo>
                <a:lnTo>
                  <a:pt x="11822" y="30668"/>
                </a:lnTo>
                <a:lnTo>
                  <a:pt x="7543" y="51206"/>
                </a:lnTo>
                <a:lnTo>
                  <a:pt x="7543" y="51663"/>
                </a:lnTo>
                <a:lnTo>
                  <a:pt x="12183" y="72314"/>
                </a:lnTo>
                <a:lnTo>
                  <a:pt x="24945" y="86234"/>
                </a:lnTo>
                <a:lnTo>
                  <a:pt x="44094" y="95442"/>
                </a:lnTo>
                <a:lnTo>
                  <a:pt x="81270" y="105532"/>
                </a:lnTo>
                <a:lnTo>
                  <a:pt x="89525" y="109007"/>
                </a:lnTo>
                <a:lnTo>
                  <a:pt x="93708" y="112781"/>
                </a:lnTo>
                <a:lnTo>
                  <a:pt x="94869" y="117259"/>
                </a:lnTo>
                <a:lnTo>
                  <a:pt x="94869" y="124574"/>
                </a:lnTo>
                <a:lnTo>
                  <a:pt x="88468" y="128689"/>
                </a:lnTo>
                <a:lnTo>
                  <a:pt x="136434" y="128689"/>
                </a:lnTo>
                <a:lnTo>
                  <a:pt x="139674" y="113385"/>
                </a:lnTo>
                <a:lnTo>
                  <a:pt x="139645" y="112781"/>
                </a:lnTo>
                <a:lnTo>
                  <a:pt x="135527" y="93620"/>
                </a:lnTo>
                <a:lnTo>
                  <a:pt x="123644" y="79770"/>
                </a:lnTo>
                <a:lnTo>
                  <a:pt x="104859" y="70037"/>
                </a:lnTo>
                <a:lnTo>
                  <a:pt x="80009" y="63093"/>
                </a:lnTo>
                <a:lnTo>
                  <a:pt x="66333" y="59571"/>
                </a:lnTo>
                <a:lnTo>
                  <a:pt x="57864" y="56178"/>
                </a:lnTo>
                <a:lnTo>
                  <a:pt x="53553" y="52356"/>
                </a:lnTo>
                <a:lnTo>
                  <a:pt x="52349" y="47548"/>
                </a:lnTo>
                <a:lnTo>
                  <a:pt x="52349" y="41363"/>
                </a:lnTo>
                <a:lnTo>
                  <a:pt x="57607" y="36791"/>
                </a:lnTo>
                <a:lnTo>
                  <a:pt x="124329" y="36791"/>
                </a:lnTo>
                <a:lnTo>
                  <a:pt x="135331" y="21247"/>
                </a:lnTo>
                <a:lnTo>
                  <a:pt x="121540" y="12049"/>
                </a:lnTo>
                <a:lnTo>
                  <a:pt x="106098" y="5399"/>
                </a:lnTo>
                <a:lnTo>
                  <a:pt x="88814" y="1360"/>
                </a:lnTo>
                <a:lnTo>
                  <a:pt x="69494" y="0"/>
                </a:lnTo>
                <a:close/>
              </a:path>
              <a:path w="139700" h="165735">
                <a:moveTo>
                  <a:pt x="124329" y="36791"/>
                </a:moveTo>
                <a:lnTo>
                  <a:pt x="68351" y="36791"/>
                </a:lnTo>
                <a:lnTo>
                  <a:pt x="79274" y="37810"/>
                </a:lnTo>
                <a:lnTo>
                  <a:pt x="90582" y="40822"/>
                </a:lnTo>
                <a:lnTo>
                  <a:pt x="101977" y="45766"/>
                </a:lnTo>
                <a:lnTo>
                  <a:pt x="113156" y="52577"/>
                </a:lnTo>
                <a:lnTo>
                  <a:pt x="124329" y="36791"/>
                </a:lnTo>
                <a:close/>
              </a:path>
            </a:pathLst>
          </a:custGeom>
          <a:solidFill>
            <a:srgbClr val="FEFEFE"/>
          </a:solidFill>
        </p:spPr>
        <p:txBody>
          <a:bodyPr wrap="square" lIns="0" tIns="0" rIns="0" bIns="0" rtlCol="0"/>
          <a:lstStyle/>
          <a:p>
            <a:endParaRPr/>
          </a:p>
        </p:txBody>
      </p:sp>
      <p:sp>
        <p:nvSpPr>
          <p:cNvPr id="220" name="object 220"/>
          <p:cNvSpPr/>
          <p:nvPr/>
        </p:nvSpPr>
        <p:spPr>
          <a:xfrm>
            <a:off x="6523798" y="3348932"/>
            <a:ext cx="998706" cy="265832"/>
          </a:xfrm>
          <a:prstGeom prst="rect">
            <a:avLst/>
          </a:prstGeom>
          <a:blipFill>
            <a:blip r:embed="rId15" cstate="print"/>
            <a:stretch>
              <a:fillRect/>
            </a:stretch>
          </a:blipFill>
        </p:spPr>
        <p:txBody>
          <a:bodyPr wrap="square" lIns="0" tIns="0" rIns="0" bIns="0" rtlCol="0"/>
          <a:lstStyle/>
          <a:p>
            <a:endParaRPr/>
          </a:p>
        </p:txBody>
      </p:sp>
      <p:sp>
        <p:nvSpPr>
          <p:cNvPr id="221" name="object 221"/>
          <p:cNvSpPr/>
          <p:nvPr/>
        </p:nvSpPr>
        <p:spPr>
          <a:xfrm>
            <a:off x="7042123" y="3356381"/>
            <a:ext cx="1172186" cy="116562"/>
          </a:xfrm>
          <a:prstGeom prst="rect">
            <a:avLst/>
          </a:prstGeom>
          <a:blipFill>
            <a:blip r:embed="rId16" cstate="print"/>
            <a:stretch>
              <a:fillRect/>
            </a:stretch>
          </a:blipFill>
        </p:spPr>
        <p:txBody>
          <a:bodyPr wrap="square" lIns="0" tIns="0" rIns="0" bIns="0" rtlCol="0"/>
          <a:lstStyle/>
          <a:p>
            <a:endParaRPr/>
          </a:p>
        </p:txBody>
      </p:sp>
      <p:sp>
        <p:nvSpPr>
          <p:cNvPr id="222" name="object 222"/>
          <p:cNvSpPr/>
          <p:nvPr/>
        </p:nvSpPr>
        <p:spPr>
          <a:xfrm>
            <a:off x="8272797" y="3357290"/>
            <a:ext cx="0" cy="95186"/>
          </a:xfrm>
          <a:custGeom>
            <a:avLst/>
            <a:gdLst/>
            <a:ahLst/>
            <a:cxnLst/>
            <a:rect l="l" t="t" r="r" b="b"/>
            <a:pathLst>
              <a:path h="130175">
                <a:moveTo>
                  <a:pt x="0" y="0"/>
                </a:moveTo>
                <a:lnTo>
                  <a:pt x="0" y="129730"/>
                </a:lnTo>
              </a:path>
            </a:pathLst>
          </a:custGeom>
          <a:ln w="35178">
            <a:solidFill>
              <a:srgbClr val="FEFEFE"/>
            </a:solidFill>
          </a:ln>
        </p:spPr>
        <p:txBody>
          <a:bodyPr wrap="square" lIns="0" tIns="0" rIns="0" bIns="0" rtlCol="0"/>
          <a:lstStyle/>
          <a:p>
            <a:endParaRPr/>
          </a:p>
        </p:txBody>
      </p:sp>
      <p:sp>
        <p:nvSpPr>
          <p:cNvPr id="223" name="object 223"/>
          <p:cNvSpPr/>
          <p:nvPr/>
        </p:nvSpPr>
        <p:spPr>
          <a:xfrm>
            <a:off x="8297602" y="3380293"/>
            <a:ext cx="66133" cy="71970"/>
          </a:xfrm>
          <a:custGeom>
            <a:avLst/>
            <a:gdLst/>
            <a:ahLst/>
            <a:cxnLst/>
            <a:rect l="l" t="t" r="r" b="b"/>
            <a:pathLst>
              <a:path w="95250" h="98425">
                <a:moveTo>
                  <a:pt x="33769" y="2133"/>
                </a:moveTo>
                <a:lnTo>
                  <a:pt x="0" y="2133"/>
                </a:lnTo>
                <a:lnTo>
                  <a:pt x="0" y="98272"/>
                </a:lnTo>
                <a:lnTo>
                  <a:pt x="33769" y="98272"/>
                </a:lnTo>
                <a:lnTo>
                  <a:pt x="33769" y="35712"/>
                </a:lnTo>
                <a:lnTo>
                  <a:pt x="39801" y="30022"/>
                </a:lnTo>
                <a:lnTo>
                  <a:pt x="94441" y="30022"/>
                </a:lnTo>
                <a:lnTo>
                  <a:pt x="93015" y="20611"/>
                </a:lnTo>
                <a:lnTo>
                  <a:pt x="90131" y="15633"/>
                </a:lnTo>
                <a:lnTo>
                  <a:pt x="33769" y="15633"/>
                </a:lnTo>
                <a:lnTo>
                  <a:pt x="33769" y="2133"/>
                </a:lnTo>
                <a:close/>
              </a:path>
              <a:path w="95250" h="98425">
                <a:moveTo>
                  <a:pt x="94441" y="30022"/>
                </a:moveTo>
                <a:lnTo>
                  <a:pt x="55981" y="30022"/>
                </a:lnTo>
                <a:lnTo>
                  <a:pt x="61480" y="35712"/>
                </a:lnTo>
                <a:lnTo>
                  <a:pt x="61480" y="98272"/>
                </a:lnTo>
                <a:lnTo>
                  <a:pt x="95250" y="98272"/>
                </a:lnTo>
                <a:lnTo>
                  <a:pt x="95250" y="35356"/>
                </a:lnTo>
                <a:lnTo>
                  <a:pt x="94441" y="30022"/>
                </a:lnTo>
                <a:close/>
              </a:path>
              <a:path w="95250" h="98425">
                <a:moveTo>
                  <a:pt x="62547" y="0"/>
                </a:moveTo>
                <a:lnTo>
                  <a:pt x="53153" y="1317"/>
                </a:lnTo>
                <a:lnTo>
                  <a:pt x="45358" y="4816"/>
                </a:lnTo>
                <a:lnTo>
                  <a:pt x="38962" y="9815"/>
                </a:lnTo>
                <a:lnTo>
                  <a:pt x="33769" y="15633"/>
                </a:lnTo>
                <a:lnTo>
                  <a:pt x="90131" y="15633"/>
                </a:lnTo>
                <a:lnTo>
                  <a:pt x="86566" y="9482"/>
                </a:lnTo>
                <a:lnTo>
                  <a:pt x="76283" y="2450"/>
                </a:lnTo>
                <a:lnTo>
                  <a:pt x="62547" y="0"/>
                </a:lnTo>
                <a:close/>
              </a:path>
            </a:pathLst>
          </a:custGeom>
          <a:solidFill>
            <a:srgbClr val="FEFEFE"/>
          </a:solidFill>
        </p:spPr>
        <p:txBody>
          <a:bodyPr wrap="square" lIns="0" tIns="0" rIns="0" bIns="0" rtlCol="0"/>
          <a:lstStyle/>
          <a:p>
            <a:endParaRPr/>
          </a:p>
        </p:txBody>
      </p:sp>
      <p:sp>
        <p:nvSpPr>
          <p:cNvPr id="224" name="object 224"/>
          <p:cNvSpPr/>
          <p:nvPr/>
        </p:nvSpPr>
        <p:spPr>
          <a:xfrm>
            <a:off x="8406184" y="3364051"/>
            <a:ext cx="47175" cy="89614"/>
          </a:xfrm>
          <a:custGeom>
            <a:avLst/>
            <a:gdLst/>
            <a:ahLst/>
            <a:cxnLst/>
            <a:rect l="l" t="t" r="r" b="b"/>
            <a:pathLst>
              <a:path w="67945" h="122554">
                <a:moveTo>
                  <a:pt x="45135" y="51523"/>
                </a:moveTo>
                <a:lnTo>
                  <a:pt x="11366" y="51523"/>
                </a:lnTo>
                <a:lnTo>
                  <a:pt x="11393" y="90805"/>
                </a:lnTo>
                <a:lnTo>
                  <a:pt x="13572" y="105268"/>
                </a:lnTo>
                <a:lnTo>
                  <a:pt x="19943" y="115130"/>
                </a:lnTo>
                <a:lnTo>
                  <a:pt x="30113" y="120693"/>
                </a:lnTo>
                <a:lnTo>
                  <a:pt x="43713" y="122440"/>
                </a:lnTo>
                <a:lnTo>
                  <a:pt x="53136" y="122440"/>
                </a:lnTo>
                <a:lnTo>
                  <a:pt x="61125" y="120307"/>
                </a:lnTo>
                <a:lnTo>
                  <a:pt x="67170" y="116928"/>
                </a:lnTo>
                <a:lnTo>
                  <a:pt x="67170" y="93649"/>
                </a:lnTo>
                <a:lnTo>
                  <a:pt x="48158" y="93649"/>
                </a:lnTo>
                <a:lnTo>
                  <a:pt x="45135" y="90805"/>
                </a:lnTo>
                <a:lnTo>
                  <a:pt x="45135" y="51523"/>
                </a:lnTo>
                <a:close/>
              </a:path>
              <a:path w="67945" h="122554">
                <a:moveTo>
                  <a:pt x="67170" y="90449"/>
                </a:moveTo>
                <a:lnTo>
                  <a:pt x="63080" y="92405"/>
                </a:lnTo>
                <a:lnTo>
                  <a:pt x="58813" y="93649"/>
                </a:lnTo>
                <a:lnTo>
                  <a:pt x="67170" y="93649"/>
                </a:lnTo>
                <a:lnTo>
                  <a:pt x="67170" y="90449"/>
                </a:lnTo>
                <a:close/>
              </a:path>
              <a:path w="67945" h="122554">
                <a:moveTo>
                  <a:pt x="67525" y="24345"/>
                </a:moveTo>
                <a:lnTo>
                  <a:pt x="0" y="24345"/>
                </a:lnTo>
                <a:lnTo>
                  <a:pt x="0" y="51523"/>
                </a:lnTo>
                <a:lnTo>
                  <a:pt x="67525" y="51523"/>
                </a:lnTo>
                <a:lnTo>
                  <a:pt x="67525" y="24345"/>
                </a:lnTo>
                <a:close/>
              </a:path>
              <a:path w="67945" h="122554">
                <a:moveTo>
                  <a:pt x="45135" y="0"/>
                </a:moveTo>
                <a:lnTo>
                  <a:pt x="11366" y="0"/>
                </a:lnTo>
                <a:lnTo>
                  <a:pt x="11366" y="24345"/>
                </a:lnTo>
                <a:lnTo>
                  <a:pt x="45135" y="24345"/>
                </a:lnTo>
                <a:lnTo>
                  <a:pt x="45135" y="0"/>
                </a:lnTo>
                <a:close/>
              </a:path>
            </a:pathLst>
          </a:custGeom>
          <a:solidFill>
            <a:srgbClr val="FEFEFE"/>
          </a:solidFill>
        </p:spPr>
        <p:txBody>
          <a:bodyPr wrap="square" lIns="0" tIns="0" rIns="0" bIns="0" rtlCol="0"/>
          <a:lstStyle/>
          <a:p>
            <a:endParaRPr/>
          </a:p>
        </p:txBody>
      </p:sp>
      <p:sp>
        <p:nvSpPr>
          <p:cNvPr id="225" name="object 225"/>
          <p:cNvSpPr/>
          <p:nvPr/>
        </p:nvSpPr>
        <p:spPr>
          <a:xfrm>
            <a:off x="8463190" y="3357290"/>
            <a:ext cx="66133" cy="95186"/>
          </a:xfrm>
          <a:custGeom>
            <a:avLst/>
            <a:gdLst/>
            <a:ahLst/>
            <a:cxnLst/>
            <a:rect l="l" t="t" r="r" b="b"/>
            <a:pathLst>
              <a:path w="95250" h="130175">
                <a:moveTo>
                  <a:pt x="33756" y="0"/>
                </a:moveTo>
                <a:lnTo>
                  <a:pt x="0" y="0"/>
                </a:lnTo>
                <a:lnTo>
                  <a:pt x="0" y="129730"/>
                </a:lnTo>
                <a:lnTo>
                  <a:pt x="33756" y="129730"/>
                </a:lnTo>
                <a:lnTo>
                  <a:pt x="33756" y="67170"/>
                </a:lnTo>
                <a:lnTo>
                  <a:pt x="39801" y="61480"/>
                </a:lnTo>
                <a:lnTo>
                  <a:pt x="94441" y="61480"/>
                </a:lnTo>
                <a:lnTo>
                  <a:pt x="93013" y="52069"/>
                </a:lnTo>
                <a:lnTo>
                  <a:pt x="89921" y="46736"/>
                </a:lnTo>
                <a:lnTo>
                  <a:pt x="33756" y="46736"/>
                </a:lnTo>
                <a:lnTo>
                  <a:pt x="33756" y="0"/>
                </a:lnTo>
                <a:close/>
              </a:path>
              <a:path w="95250" h="130175">
                <a:moveTo>
                  <a:pt x="94441" y="61480"/>
                </a:moveTo>
                <a:lnTo>
                  <a:pt x="55968" y="61480"/>
                </a:lnTo>
                <a:lnTo>
                  <a:pt x="61480" y="67170"/>
                </a:lnTo>
                <a:lnTo>
                  <a:pt x="61480" y="129730"/>
                </a:lnTo>
                <a:lnTo>
                  <a:pt x="95250" y="129730"/>
                </a:lnTo>
                <a:lnTo>
                  <a:pt x="95250" y="66814"/>
                </a:lnTo>
                <a:lnTo>
                  <a:pt x="94441" y="61480"/>
                </a:lnTo>
                <a:close/>
              </a:path>
              <a:path w="95250" h="130175">
                <a:moveTo>
                  <a:pt x="62547" y="31457"/>
                </a:moveTo>
                <a:lnTo>
                  <a:pt x="53153" y="32719"/>
                </a:lnTo>
                <a:lnTo>
                  <a:pt x="45356" y="36096"/>
                </a:lnTo>
                <a:lnTo>
                  <a:pt x="38957" y="40973"/>
                </a:lnTo>
                <a:lnTo>
                  <a:pt x="33756" y="46736"/>
                </a:lnTo>
                <a:lnTo>
                  <a:pt x="89921" y="46736"/>
                </a:lnTo>
                <a:lnTo>
                  <a:pt x="86561" y="40940"/>
                </a:lnTo>
                <a:lnTo>
                  <a:pt x="76277" y="33908"/>
                </a:lnTo>
                <a:lnTo>
                  <a:pt x="62547" y="31457"/>
                </a:lnTo>
                <a:close/>
              </a:path>
            </a:pathLst>
          </a:custGeom>
          <a:solidFill>
            <a:srgbClr val="FEFEFE"/>
          </a:solidFill>
        </p:spPr>
        <p:txBody>
          <a:bodyPr wrap="square" lIns="0" tIns="0" rIns="0" bIns="0" rtlCol="0"/>
          <a:lstStyle/>
          <a:p>
            <a:endParaRPr/>
          </a:p>
        </p:txBody>
      </p:sp>
      <p:sp>
        <p:nvSpPr>
          <p:cNvPr id="226" name="object 226"/>
          <p:cNvSpPr/>
          <p:nvPr/>
        </p:nvSpPr>
        <p:spPr>
          <a:xfrm>
            <a:off x="8538697" y="3380293"/>
            <a:ext cx="67456" cy="73827"/>
          </a:xfrm>
          <a:custGeom>
            <a:avLst/>
            <a:gdLst/>
            <a:ahLst/>
            <a:cxnLst/>
            <a:rect l="l" t="t" r="r" b="b"/>
            <a:pathLst>
              <a:path w="97154" h="100964">
                <a:moveTo>
                  <a:pt x="48513" y="0"/>
                </a:moveTo>
                <a:lnTo>
                  <a:pt x="28937" y="3909"/>
                </a:lnTo>
                <a:lnTo>
                  <a:pt x="13593" y="14616"/>
                </a:lnTo>
                <a:lnTo>
                  <a:pt x="3581" y="30587"/>
                </a:lnTo>
                <a:lnTo>
                  <a:pt x="0" y="50291"/>
                </a:lnTo>
                <a:lnTo>
                  <a:pt x="0" y="50647"/>
                </a:lnTo>
                <a:lnTo>
                  <a:pt x="3803" y="71041"/>
                </a:lnTo>
                <a:lnTo>
                  <a:pt x="14438" y="86807"/>
                </a:lnTo>
                <a:lnTo>
                  <a:pt x="30737" y="96978"/>
                </a:lnTo>
                <a:lnTo>
                  <a:pt x="51536" y="100583"/>
                </a:lnTo>
                <a:lnTo>
                  <a:pt x="64864" y="99178"/>
                </a:lnTo>
                <a:lnTo>
                  <a:pt x="76155" y="95207"/>
                </a:lnTo>
                <a:lnTo>
                  <a:pt x="85580" y="89037"/>
                </a:lnTo>
                <a:lnTo>
                  <a:pt x="93306" y="81038"/>
                </a:lnTo>
                <a:lnTo>
                  <a:pt x="86440" y="75349"/>
                </a:lnTo>
                <a:lnTo>
                  <a:pt x="53314" y="75349"/>
                </a:lnTo>
                <a:lnTo>
                  <a:pt x="46021" y="74351"/>
                </a:lnTo>
                <a:lnTo>
                  <a:pt x="39990" y="71370"/>
                </a:lnTo>
                <a:lnTo>
                  <a:pt x="35424" y="66422"/>
                </a:lnTo>
                <a:lnTo>
                  <a:pt x="32524" y="59524"/>
                </a:lnTo>
                <a:lnTo>
                  <a:pt x="96862" y="59524"/>
                </a:lnTo>
                <a:lnTo>
                  <a:pt x="97040" y="57213"/>
                </a:lnTo>
                <a:lnTo>
                  <a:pt x="97040" y="52590"/>
                </a:lnTo>
                <a:lnTo>
                  <a:pt x="95552" y="42290"/>
                </a:lnTo>
                <a:lnTo>
                  <a:pt x="31991" y="42290"/>
                </a:lnTo>
                <a:lnTo>
                  <a:pt x="33769" y="31800"/>
                </a:lnTo>
                <a:lnTo>
                  <a:pt x="39814" y="24879"/>
                </a:lnTo>
                <a:lnTo>
                  <a:pt x="90110" y="24879"/>
                </a:lnTo>
                <a:lnTo>
                  <a:pt x="85240" y="15703"/>
                </a:lnTo>
                <a:lnTo>
                  <a:pt x="70117" y="4245"/>
                </a:lnTo>
                <a:lnTo>
                  <a:pt x="48513" y="0"/>
                </a:lnTo>
                <a:close/>
              </a:path>
              <a:path w="97154" h="100964">
                <a:moveTo>
                  <a:pt x="74637" y="65570"/>
                </a:moveTo>
                <a:lnTo>
                  <a:pt x="67716" y="72326"/>
                </a:lnTo>
                <a:lnTo>
                  <a:pt x="61315" y="75349"/>
                </a:lnTo>
                <a:lnTo>
                  <a:pt x="86440" y="75349"/>
                </a:lnTo>
                <a:lnTo>
                  <a:pt x="74637" y="65570"/>
                </a:lnTo>
                <a:close/>
              </a:path>
              <a:path w="97154" h="100964">
                <a:moveTo>
                  <a:pt x="90110" y="24879"/>
                </a:moveTo>
                <a:lnTo>
                  <a:pt x="57937" y="24879"/>
                </a:lnTo>
                <a:lnTo>
                  <a:pt x="64160" y="31623"/>
                </a:lnTo>
                <a:lnTo>
                  <a:pt x="65404" y="42290"/>
                </a:lnTo>
                <a:lnTo>
                  <a:pt x="95552" y="42290"/>
                </a:lnTo>
                <a:lnTo>
                  <a:pt x="94132" y="32457"/>
                </a:lnTo>
                <a:lnTo>
                  <a:pt x="90110" y="24879"/>
                </a:lnTo>
                <a:close/>
              </a:path>
            </a:pathLst>
          </a:custGeom>
          <a:solidFill>
            <a:srgbClr val="FEFEFE"/>
          </a:solidFill>
        </p:spPr>
        <p:txBody>
          <a:bodyPr wrap="square" lIns="0" tIns="0" rIns="0" bIns="0" rtlCol="0"/>
          <a:lstStyle/>
          <a:p>
            <a:endParaRPr/>
          </a:p>
        </p:txBody>
      </p:sp>
      <p:sp>
        <p:nvSpPr>
          <p:cNvPr id="227" name="object 227"/>
          <p:cNvSpPr/>
          <p:nvPr/>
        </p:nvSpPr>
        <p:spPr>
          <a:xfrm>
            <a:off x="4800847" y="2973131"/>
            <a:ext cx="1536421" cy="1077602"/>
          </a:xfrm>
          <a:prstGeom prst="rect">
            <a:avLst/>
          </a:prstGeom>
          <a:blipFill>
            <a:blip r:embed="rId17" cstate="print"/>
            <a:stretch>
              <a:fillRect/>
            </a:stretch>
          </a:blipFill>
        </p:spPr>
        <p:txBody>
          <a:bodyPr wrap="square" lIns="0" tIns="0" rIns="0" bIns="0" rtlCol="0"/>
          <a:lstStyle/>
          <a:p>
            <a:endParaRPr/>
          </a:p>
        </p:txBody>
      </p:sp>
      <p:sp>
        <p:nvSpPr>
          <p:cNvPr id="228" name="object 228"/>
          <p:cNvSpPr/>
          <p:nvPr/>
        </p:nvSpPr>
        <p:spPr>
          <a:xfrm>
            <a:off x="323902" y="5539566"/>
            <a:ext cx="4049108" cy="1023825"/>
          </a:xfrm>
          <a:custGeom>
            <a:avLst/>
            <a:gdLst/>
            <a:ahLst/>
            <a:cxnLst/>
            <a:rect l="l" t="t" r="r" b="b"/>
            <a:pathLst>
              <a:path w="5831840" h="1400175">
                <a:moveTo>
                  <a:pt x="0" y="0"/>
                </a:moveTo>
                <a:lnTo>
                  <a:pt x="5831471" y="0"/>
                </a:lnTo>
                <a:lnTo>
                  <a:pt x="5831471" y="1399603"/>
                </a:lnTo>
                <a:lnTo>
                  <a:pt x="0" y="1399603"/>
                </a:lnTo>
                <a:lnTo>
                  <a:pt x="0" y="0"/>
                </a:lnTo>
                <a:close/>
              </a:path>
            </a:pathLst>
          </a:custGeom>
          <a:solidFill>
            <a:srgbClr val="FFF212">
              <a:alpha val="50000"/>
            </a:srgbClr>
          </a:solidFill>
        </p:spPr>
        <p:txBody>
          <a:bodyPr wrap="square" lIns="0" tIns="0" rIns="0" bIns="0" rtlCol="0"/>
          <a:lstStyle/>
          <a:p>
            <a:endParaRPr/>
          </a:p>
        </p:txBody>
      </p:sp>
      <p:sp>
        <p:nvSpPr>
          <p:cNvPr id="229" name="object 229"/>
          <p:cNvSpPr/>
          <p:nvPr/>
        </p:nvSpPr>
        <p:spPr>
          <a:xfrm>
            <a:off x="323902" y="5539566"/>
            <a:ext cx="4049108" cy="1023825"/>
          </a:xfrm>
          <a:custGeom>
            <a:avLst/>
            <a:gdLst/>
            <a:ahLst/>
            <a:cxnLst/>
            <a:rect l="l" t="t" r="r" b="b"/>
            <a:pathLst>
              <a:path w="5831840" h="1400175">
                <a:moveTo>
                  <a:pt x="0" y="0"/>
                </a:moveTo>
                <a:lnTo>
                  <a:pt x="5831471" y="0"/>
                </a:lnTo>
                <a:lnTo>
                  <a:pt x="5831471" y="1399603"/>
                </a:lnTo>
                <a:lnTo>
                  <a:pt x="0" y="1399603"/>
                </a:lnTo>
                <a:lnTo>
                  <a:pt x="0" y="0"/>
                </a:lnTo>
                <a:close/>
              </a:path>
            </a:pathLst>
          </a:custGeom>
          <a:ln w="6350">
            <a:solidFill>
              <a:srgbClr val="373435"/>
            </a:solidFill>
          </a:ln>
        </p:spPr>
        <p:txBody>
          <a:bodyPr wrap="square" lIns="0" tIns="0" rIns="0" bIns="0" rtlCol="0"/>
          <a:lstStyle/>
          <a:p>
            <a:endParaRPr/>
          </a:p>
        </p:txBody>
      </p:sp>
      <p:sp>
        <p:nvSpPr>
          <p:cNvPr id="230" name="object 230"/>
          <p:cNvSpPr/>
          <p:nvPr/>
        </p:nvSpPr>
        <p:spPr>
          <a:xfrm>
            <a:off x="1966269" y="2972406"/>
            <a:ext cx="1091989" cy="1214660"/>
          </a:xfrm>
          <a:prstGeom prst="rect">
            <a:avLst/>
          </a:prstGeom>
          <a:blipFill>
            <a:blip r:embed="rId18" cstate="print"/>
            <a:stretch>
              <a:fillRect/>
            </a:stretch>
          </a:blipFill>
        </p:spPr>
        <p:txBody>
          <a:bodyPr wrap="square" lIns="0" tIns="0" rIns="0" bIns="0" rtlCol="0"/>
          <a:lstStyle/>
          <a:p>
            <a:endParaRPr/>
          </a:p>
        </p:txBody>
      </p:sp>
      <p:sp>
        <p:nvSpPr>
          <p:cNvPr id="231" name="object 231"/>
          <p:cNvSpPr/>
          <p:nvPr/>
        </p:nvSpPr>
        <p:spPr>
          <a:xfrm>
            <a:off x="4133573" y="131681"/>
            <a:ext cx="312148" cy="328738"/>
          </a:xfrm>
          <a:custGeom>
            <a:avLst/>
            <a:gdLst/>
            <a:ahLst/>
            <a:cxnLst/>
            <a:rect l="l" t="t" r="r" b="b"/>
            <a:pathLst>
              <a:path w="449579" h="449580">
                <a:moveTo>
                  <a:pt x="224637" y="0"/>
                </a:moveTo>
                <a:lnTo>
                  <a:pt x="179364" y="4563"/>
                </a:lnTo>
                <a:lnTo>
                  <a:pt x="137197" y="17652"/>
                </a:lnTo>
                <a:lnTo>
                  <a:pt x="99039" y="38363"/>
                </a:lnTo>
                <a:lnTo>
                  <a:pt x="65793" y="65793"/>
                </a:lnTo>
                <a:lnTo>
                  <a:pt x="38363" y="99039"/>
                </a:lnTo>
                <a:lnTo>
                  <a:pt x="17652" y="137197"/>
                </a:lnTo>
                <a:lnTo>
                  <a:pt x="4563" y="179364"/>
                </a:lnTo>
                <a:lnTo>
                  <a:pt x="0" y="224637"/>
                </a:lnTo>
                <a:lnTo>
                  <a:pt x="4563" y="269911"/>
                </a:lnTo>
                <a:lnTo>
                  <a:pt x="17652" y="312079"/>
                </a:lnTo>
                <a:lnTo>
                  <a:pt x="38363" y="350239"/>
                </a:lnTo>
                <a:lnTo>
                  <a:pt x="65793" y="383487"/>
                </a:lnTo>
                <a:lnTo>
                  <a:pt x="99039" y="410919"/>
                </a:lnTo>
                <a:lnTo>
                  <a:pt x="137197" y="431633"/>
                </a:lnTo>
                <a:lnTo>
                  <a:pt x="179364" y="444723"/>
                </a:lnTo>
                <a:lnTo>
                  <a:pt x="224637" y="449287"/>
                </a:lnTo>
                <a:lnTo>
                  <a:pt x="269911" y="444723"/>
                </a:lnTo>
                <a:lnTo>
                  <a:pt x="312079" y="431633"/>
                </a:lnTo>
                <a:lnTo>
                  <a:pt x="350239" y="410919"/>
                </a:lnTo>
                <a:lnTo>
                  <a:pt x="383487" y="383487"/>
                </a:lnTo>
                <a:lnTo>
                  <a:pt x="410919" y="350239"/>
                </a:lnTo>
                <a:lnTo>
                  <a:pt x="431633" y="312079"/>
                </a:lnTo>
                <a:lnTo>
                  <a:pt x="444723" y="269911"/>
                </a:lnTo>
                <a:lnTo>
                  <a:pt x="449287" y="224637"/>
                </a:lnTo>
                <a:lnTo>
                  <a:pt x="444723" y="179364"/>
                </a:lnTo>
                <a:lnTo>
                  <a:pt x="431633" y="137197"/>
                </a:lnTo>
                <a:lnTo>
                  <a:pt x="410919" y="99039"/>
                </a:lnTo>
                <a:lnTo>
                  <a:pt x="383487" y="65793"/>
                </a:lnTo>
                <a:lnTo>
                  <a:pt x="350239" y="38363"/>
                </a:lnTo>
                <a:lnTo>
                  <a:pt x="312079" y="17652"/>
                </a:lnTo>
                <a:lnTo>
                  <a:pt x="269911" y="4563"/>
                </a:lnTo>
                <a:lnTo>
                  <a:pt x="224637" y="0"/>
                </a:lnTo>
                <a:close/>
              </a:path>
            </a:pathLst>
          </a:custGeom>
          <a:solidFill>
            <a:srgbClr val="FEFEFE"/>
          </a:solidFill>
        </p:spPr>
        <p:txBody>
          <a:bodyPr wrap="square" lIns="0" tIns="0" rIns="0" bIns="0" rtlCol="0"/>
          <a:lstStyle/>
          <a:p>
            <a:endParaRPr/>
          </a:p>
        </p:txBody>
      </p:sp>
      <p:sp>
        <p:nvSpPr>
          <p:cNvPr id="232" name="object 232"/>
          <p:cNvSpPr/>
          <p:nvPr/>
        </p:nvSpPr>
        <p:spPr>
          <a:xfrm>
            <a:off x="4253336" y="257799"/>
            <a:ext cx="72746" cy="76613"/>
          </a:xfrm>
          <a:custGeom>
            <a:avLst/>
            <a:gdLst/>
            <a:ahLst/>
            <a:cxnLst/>
            <a:rect l="l" t="t" r="r" b="b"/>
            <a:pathLst>
              <a:path w="104775" h="104775">
                <a:moveTo>
                  <a:pt x="52158" y="0"/>
                </a:moveTo>
                <a:lnTo>
                  <a:pt x="31852" y="4099"/>
                </a:lnTo>
                <a:lnTo>
                  <a:pt x="15273" y="15278"/>
                </a:lnTo>
                <a:lnTo>
                  <a:pt x="4097" y="31857"/>
                </a:lnTo>
                <a:lnTo>
                  <a:pt x="0" y="52158"/>
                </a:lnTo>
                <a:lnTo>
                  <a:pt x="4097" y="72460"/>
                </a:lnTo>
                <a:lnTo>
                  <a:pt x="15273" y="89039"/>
                </a:lnTo>
                <a:lnTo>
                  <a:pt x="31852" y="100218"/>
                </a:lnTo>
                <a:lnTo>
                  <a:pt x="52158" y="104317"/>
                </a:lnTo>
                <a:lnTo>
                  <a:pt x="72458" y="100218"/>
                </a:lnTo>
                <a:lnTo>
                  <a:pt x="89033" y="89039"/>
                </a:lnTo>
                <a:lnTo>
                  <a:pt x="96326" y="78219"/>
                </a:lnTo>
                <a:lnTo>
                  <a:pt x="52158" y="78219"/>
                </a:lnTo>
                <a:lnTo>
                  <a:pt x="42001" y="76174"/>
                </a:lnTo>
                <a:lnTo>
                  <a:pt x="33710" y="70594"/>
                </a:lnTo>
                <a:lnTo>
                  <a:pt x="28121" y="62311"/>
                </a:lnTo>
                <a:lnTo>
                  <a:pt x="26073" y="52158"/>
                </a:lnTo>
                <a:lnTo>
                  <a:pt x="28121" y="42007"/>
                </a:lnTo>
                <a:lnTo>
                  <a:pt x="33710" y="33715"/>
                </a:lnTo>
                <a:lnTo>
                  <a:pt x="42001" y="28123"/>
                </a:lnTo>
                <a:lnTo>
                  <a:pt x="52158" y="26073"/>
                </a:lnTo>
                <a:lnTo>
                  <a:pt x="96309" y="26073"/>
                </a:lnTo>
                <a:lnTo>
                  <a:pt x="89033" y="15278"/>
                </a:lnTo>
                <a:lnTo>
                  <a:pt x="72458" y="4099"/>
                </a:lnTo>
                <a:lnTo>
                  <a:pt x="52158" y="0"/>
                </a:lnTo>
                <a:close/>
              </a:path>
              <a:path w="104775" h="104775">
                <a:moveTo>
                  <a:pt x="96309" y="26073"/>
                </a:moveTo>
                <a:lnTo>
                  <a:pt x="52158" y="26073"/>
                </a:lnTo>
                <a:lnTo>
                  <a:pt x="62306" y="28123"/>
                </a:lnTo>
                <a:lnTo>
                  <a:pt x="70589" y="33715"/>
                </a:lnTo>
                <a:lnTo>
                  <a:pt x="76172" y="42007"/>
                </a:lnTo>
                <a:lnTo>
                  <a:pt x="78219" y="52158"/>
                </a:lnTo>
                <a:lnTo>
                  <a:pt x="76172" y="62311"/>
                </a:lnTo>
                <a:lnTo>
                  <a:pt x="70589" y="70594"/>
                </a:lnTo>
                <a:lnTo>
                  <a:pt x="62306" y="76174"/>
                </a:lnTo>
                <a:lnTo>
                  <a:pt x="52158" y="78219"/>
                </a:lnTo>
                <a:lnTo>
                  <a:pt x="96326" y="78219"/>
                </a:lnTo>
                <a:lnTo>
                  <a:pt x="100207" y="72460"/>
                </a:lnTo>
                <a:lnTo>
                  <a:pt x="104305" y="52158"/>
                </a:lnTo>
                <a:lnTo>
                  <a:pt x="100207" y="31857"/>
                </a:lnTo>
                <a:lnTo>
                  <a:pt x="96309" y="26073"/>
                </a:lnTo>
                <a:close/>
              </a:path>
            </a:pathLst>
          </a:custGeom>
          <a:solidFill>
            <a:srgbClr val="F58634"/>
          </a:solidFill>
        </p:spPr>
        <p:txBody>
          <a:bodyPr wrap="square" lIns="0" tIns="0" rIns="0" bIns="0" rtlCol="0"/>
          <a:lstStyle/>
          <a:p>
            <a:endParaRPr/>
          </a:p>
        </p:txBody>
      </p:sp>
      <p:sp>
        <p:nvSpPr>
          <p:cNvPr id="233" name="object 233"/>
          <p:cNvSpPr/>
          <p:nvPr/>
        </p:nvSpPr>
        <p:spPr>
          <a:xfrm>
            <a:off x="4152528" y="152343"/>
            <a:ext cx="274673" cy="290200"/>
          </a:xfrm>
          <a:custGeom>
            <a:avLst/>
            <a:gdLst/>
            <a:ahLst/>
            <a:cxnLst/>
            <a:rect l="l" t="t" r="r" b="b"/>
            <a:pathLst>
              <a:path w="395604" h="396875">
                <a:moveTo>
                  <a:pt x="335195" y="67652"/>
                </a:moveTo>
                <a:lnTo>
                  <a:pt x="242816" y="140690"/>
                </a:lnTo>
                <a:lnTo>
                  <a:pt x="248010" y="144868"/>
                </a:lnTo>
                <a:lnTo>
                  <a:pt x="252620" y="149796"/>
                </a:lnTo>
                <a:lnTo>
                  <a:pt x="256481" y="155257"/>
                </a:lnTo>
                <a:lnTo>
                  <a:pt x="387456" y="136715"/>
                </a:lnTo>
                <a:lnTo>
                  <a:pt x="380069" y="116682"/>
                </a:lnTo>
                <a:lnTo>
                  <a:pt x="367269" y="89815"/>
                </a:lnTo>
                <a:lnTo>
                  <a:pt x="351498" y="69133"/>
                </a:lnTo>
                <a:lnTo>
                  <a:pt x="335195" y="67652"/>
                </a:lnTo>
                <a:close/>
              </a:path>
              <a:path w="395604" h="396875">
                <a:moveTo>
                  <a:pt x="299164" y="26759"/>
                </a:moveTo>
                <a:lnTo>
                  <a:pt x="289882" y="30822"/>
                </a:lnTo>
                <a:lnTo>
                  <a:pt x="203738" y="125221"/>
                </a:lnTo>
                <a:lnTo>
                  <a:pt x="211688" y="126282"/>
                </a:lnTo>
                <a:lnTo>
                  <a:pt x="219335" y="128193"/>
                </a:lnTo>
                <a:lnTo>
                  <a:pt x="226632" y="130904"/>
                </a:lnTo>
                <a:lnTo>
                  <a:pt x="233532" y="134365"/>
                </a:lnTo>
                <a:lnTo>
                  <a:pt x="329582" y="47726"/>
                </a:lnTo>
                <a:lnTo>
                  <a:pt x="319914" y="38888"/>
                </a:lnTo>
                <a:lnTo>
                  <a:pt x="309475" y="30673"/>
                </a:lnTo>
                <a:lnTo>
                  <a:pt x="299164" y="26759"/>
                </a:lnTo>
                <a:close/>
              </a:path>
              <a:path w="395604" h="396875">
                <a:moveTo>
                  <a:pt x="221859" y="0"/>
                </a:moveTo>
                <a:lnTo>
                  <a:pt x="212132" y="9588"/>
                </a:lnTo>
                <a:lnTo>
                  <a:pt x="176052" y="128435"/>
                </a:lnTo>
                <a:lnTo>
                  <a:pt x="178820" y="127546"/>
                </a:lnTo>
                <a:lnTo>
                  <a:pt x="181703" y="126796"/>
                </a:lnTo>
                <a:lnTo>
                  <a:pt x="184624" y="126237"/>
                </a:lnTo>
                <a:lnTo>
                  <a:pt x="271264" y="11887"/>
                </a:lnTo>
                <a:lnTo>
                  <a:pt x="256172" y="5816"/>
                </a:lnTo>
                <a:lnTo>
                  <a:pt x="238121" y="298"/>
                </a:lnTo>
                <a:lnTo>
                  <a:pt x="221859" y="0"/>
                </a:lnTo>
                <a:close/>
              </a:path>
              <a:path w="395604" h="396875">
                <a:moveTo>
                  <a:pt x="261281" y="229742"/>
                </a:moveTo>
                <a:lnTo>
                  <a:pt x="259846" y="232435"/>
                </a:lnTo>
                <a:lnTo>
                  <a:pt x="258221" y="235026"/>
                </a:lnTo>
                <a:lnTo>
                  <a:pt x="256493" y="237502"/>
                </a:lnTo>
                <a:lnTo>
                  <a:pt x="299635" y="366928"/>
                </a:lnTo>
                <a:lnTo>
                  <a:pt x="308090" y="362183"/>
                </a:lnTo>
                <a:lnTo>
                  <a:pt x="318358" y="355665"/>
                </a:lnTo>
                <a:lnTo>
                  <a:pt x="325974" y="348120"/>
                </a:lnTo>
                <a:lnTo>
                  <a:pt x="326470" y="340296"/>
                </a:lnTo>
                <a:lnTo>
                  <a:pt x="261281" y="229742"/>
                </a:lnTo>
                <a:close/>
              </a:path>
              <a:path w="395604" h="396875">
                <a:moveTo>
                  <a:pt x="268165" y="210362"/>
                </a:moveTo>
                <a:lnTo>
                  <a:pt x="267466" y="213931"/>
                </a:lnTo>
                <a:lnTo>
                  <a:pt x="266438" y="217347"/>
                </a:lnTo>
                <a:lnTo>
                  <a:pt x="265231" y="220687"/>
                </a:lnTo>
                <a:lnTo>
                  <a:pt x="349623" y="324523"/>
                </a:lnTo>
                <a:lnTo>
                  <a:pt x="355219" y="318334"/>
                </a:lnTo>
                <a:lnTo>
                  <a:pt x="360359" y="311989"/>
                </a:lnTo>
                <a:lnTo>
                  <a:pt x="362830" y="305790"/>
                </a:lnTo>
                <a:lnTo>
                  <a:pt x="360418" y="300037"/>
                </a:lnTo>
                <a:lnTo>
                  <a:pt x="268165" y="210362"/>
                </a:lnTo>
                <a:close/>
              </a:path>
              <a:path w="395604" h="396875">
                <a:moveTo>
                  <a:pt x="268939" y="187337"/>
                </a:moveTo>
                <a:lnTo>
                  <a:pt x="269295" y="190309"/>
                </a:lnTo>
                <a:lnTo>
                  <a:pt x="269562" y="193319"/>
                </a:lnTo>
                <a:lnTo>
                  <a:pt x="269447" y="201066"/>
                </a:lnTo>
                <a:lnTo>
                  <a:pt x="269219" y="203390"/>
                </a:lnTo>
                <a:lnTo>
                  <a:pt x="382960" y="268668"/>
                </a:lnTo>
                <a:lnTo>
                  <a:pt x="388617" y="254260"/>
                </a:lnTo>
                <a:lnTo>
                  <a:pt x="394271" y="235778"/>
                </a:lnTo>
                <a:lnTo>
                  <a:pt x="395146" y="219158"/>
                </a:lnTo>
                <a:lnTo>
                  <a:pt x="386465" y="210337"/>
                </a:lnTo>
                <a:lnTo>
                  <a:pt x="268939" y="187337"/>
                </a:lnTo>
                <a:close/>
              </a:path>
              <a:path w="395604" h="396875">
                <a:moveTo>
                  <a:pt x="221924" y="263690"/>
                </a:moveTo>
                <a:lnTo>
                  <a:pt x="216336" y="265645"/>
                </a:lnTo>
                <a:lnTo>
                  <a:pt x="210443" y="266992"/>
                </a:lnTo>
                <a:lnTo>
                  <a:pt x="204335" y="267512"/>
                </a:lnTo>
                <a:lnTo>
                  <a:pt x="163593" y="391807"/>
                </a:lnTo>
                <a:lnTo>
                  <a:pt x="177509" y="394591"/>
                </a:lnTo>
                <a:lnTo>
                  <a:pt x="191206" y="396306"/>
                </a:lnTo>
                <a:lnTo>
                  <a:pt x="202126" y="393882"/>
                </a:lnTo>
                <a:lnTo>
                  <a:pt x="207713" y="384251"/>
                </a:lnTo>
                <a:lnTo>
                  <a:pt x="211809" y="353601"/>
                </a:lnTo>
                <a:lnTo>
                  <a:pt x="215295" y="323522"/>
                </a:lnTo>
                <a:lnTo>
                  <a:pt x="218543" y="293668"/>
                </a:lnTo>
                <a:lnTo>
                  <a:pt x="221924" y="263690"/>
                </a:lnTo>
                <a:close/>
              </a:path>
              <a:path w="395604" h="396875">
                <a:moveTo>
                  <a:pt x="181754" y="265874"/>
                </a:moveTo>
                <a:lnTo>
                  <a:pt x="80141" y="355968"/>
                </a:lnTo>
                <a:lnTo>
                  <a:pt x="94351" y="366705"/>
                </a:lnTo>
                <a:lnTo>
                  <a:pt x="108326" y="375270"/>
                </a:lnTo>
                <a:lnTo>
                  <a:pt x="121200" y="377337"/>
                </a:lnTo>
                <a:lnTo>
                  <a:pt x="132110" y="368579"/>
                </a:lnTo>
                <a:lnTo>
                  <a:pt x="194505" y="267652"/>
                </a:lnTo>
                <a:lnTo>
                  <a:pt x="190149" y="267423"/>
                </a:lnTo>
                <a:lnTo>
                  <a:pt x="185881" y="266839"/>
                </a:lnTo>
                <a:lnTo>
                  <a:pt x="181754" y="265874"/>
                </a:lnTo>
                <a:close/>
              </a:path>
              <a:path w="395604" h="396875">
                <a:moveTo>
                  <a:pt x="159237" y="256273"/>
                </a:moveTo>
                <a:lnTo>
                  <a:pt x="16933" y="277393"/>
                </a:lnTo>
                <a:lnTo>
                  <a:pt x="25089" y="295128"/>
                </a:lnTo>
                <a:lnTo>
                  <a:pt x="36628" y="314928"/>
                </a:lnTo>
                <a:lnTo>
                  <a:pt x="50905" y="328517"/>
                </a:lnTo>
                <a:lnTo>
                  <a:pt x="67276" y="327621"/>
                </a:lnTo>
                <a:lnTo>
                  <a:pt x="170476" y="262267"/>
                </a:lnTo>
                <a:lnTo>
                  <a:pt x="166527" y="260616"/>
                </a:lnTo>
                <a:lnTo>
                  <a:pt x="162793" y="258584"/>
                </a:lnTo>
                <a:lnTo>
                  <a:pt x="159237" y="256273"/>
                </a:lnTo>
                <a:close/>
              </a:path>
              <a:path w="395604" h="396875">
                <a:moveTo>
                  <a:pt x="12653" y="125679"/>
                </a:moveTo>
                <a:lnTo>
                  <a:pt x="5983" y="143855"/>
                </a:lnTo>
                <a:lnTo>
                  <a:pt x="0" y="166530"/>
                </a:lnTo>
                <a:lnTo>
                  <a:pt x="257" y="186588"/>
                </a:lnTo>
                <a:lnTo>
                  <a:pt x="12311" y="196913"/>
                </a:lnTo>
                <a:lnTo>
                  <a:pt x="129239" y="215150"/>
                </a:lnTo>
                <a:lnTo>
                  <a:pt x="128338" y="211848"/>
                </a:lnTo>
                <a:lnTo>
                  <a:pt x="127652" y="208445"/>
                </a:lnTo>
                <a:lnTo>
                  <a:pt x="127233" y="204939"/>
                </a:lnTo>
                <a:lnTo>
                  <a:pt x="12653" y="125679"/>
                </a:lnTo>
                <a:close/>
              </a:path>
              <a:path w="395604" h="396875">
                <a:moveTo>
                  <a:pt x="53319" y="60705"/>
                </a:moveTo>
                <a:lnTo>
                  <a:pt x="42933" y="71579"/>
                </a:lnTo>
                <a:lnTo>
                  <a:pt x="31907" y="85121"/>
                </a:lnTo>
                <a:lnTo>
                  <a:pt x="25805" y="99007"/>
                </a:lnTo>
                <a:lnTo>
                  <a:pt x="30192" y="110909"/>
                </a:lnTo>
                <a:lnTo>
                  <a:pt x="126687" y="195973"/>
                </a:lnTo>
                <a:lnTo>
                  <a:pt x="127104" y="188604"/>
                </a:lnTo>
                <a:lnTo>
                  <a:pt x="128250" y="181457"/>
                </a:lnTo>
                <a:lnTo>
                  <a:pt x="130085" y="174567"/>
                </a:lnTo>
                <a:lnTo>
                  <a:pt x="132567" y="167970"/>
                </a:lnTo>
                <a:lnTo>
                  <a:pt x="53319" y="60705"/>
                </a:lnTo>
                <a:close/>
              </a:path>
              <a:path w="395604" h="396875">
                <a:moveTo>
                  <a:pt x="110990" y="18021"/>
                </a:moveTo>
                <a:lnTo>
                  <a:pt x="98411" y="23973"/>
                </a:lnTo>
                <a:lnTo>
                  <a:pt x="84174" y="32065"/>
                </a:lnTo>
                <a:lnTo>
                  <a:pt x="74146" y="42022"/>
                </a:lnTo>
                <a:lnTo>
                  <a:pt x="74198" y="53568"/>
                </a:lnTo>
                <a:lnTo>
                  <a:pt x="136047" y="161048"/>
                </a:lnTo>
                <a:lnTo>
                  <a:pt x="137736" y="158127"/>
                </a:lnTo>
                <a:lnTo>
                  <a:pt x="139615" y="155346"/>
                </a:lnTo>
                <a:lnTo>
                  <a:pt x="141673" y="152692"/>
                </a:lnTo>
                <a:lnTo>
                  <a:pt x="135320" y="122835"/>
                </a:lnTo>
                <a:lnTo>
                  <a:pt x="129044" y="92833"/>
                </a:lnTo>
                <a:lnTo>
                  <a:pt x="122561" y="63255"/>
                </a:lnTo>
                <a:lnTo>
                  <a:pt x="115587" y="34670"/>
                </a:lnTo>
                <a:lnTo>
                  <a:pt x="114114" y="29019"/>
                </a:lnTo>
                <a:lnTo>
                  <a:pt x="112577" y="23456"/>
                </a:lnTo>
                <a:lnTo>
                  <a:pt x="110990" y="18021"/>
                </a:lnTo>
                <a:close/>
              </a:path>
            </a:pathLst>
          </a:custGeom>
          <a:solidFill>
            <a:srgbClr val="F58634"/>
          </a:solidFill>
        </p:spPr>
        <p:txBody>
          <a:bodyPr wrap="square" lIns="0" tIns="0" rIns="0" bIns="0" rtlCol="0"/>
          <a:lstStyle/>
          <a:p>
            <a:endParaRPr/>
          </a:p>
        </p:txBody>
      </p:sp>
      <p:sp>
        <p:nvSpPr>
          <p:cNvPr id="234" name="object 234"/>
          <p:cNvSpPr/>
          <p:nvPr/>
        </p:nvSpPr>
        <p:spPr>
          <a:xfrm>
            <a:off x="4152743" y="151201"/>
            <a:ext cx="275554" cy="287878"/>
          </a:xfrm>
          <a:custGeom>
            <a:avLst/>
            <a:gdLst/>
            <a:ahLst/>
            <a:cxnLst/>
            <a:rect l="l" t="t" r="r" b="b"/>
            <a:pathLst>
              <a:path w="396875" h="393700">
                <a:moveTo>
                  <a:pt x="381901" y="157162"/>
                </a:moveTo>
                <a:lnTo>
                  <a:pt x="260692" y="163944"/>
                </a:lnTo>
                <a:lnTo>
                  <a:pt x="263055" y="168275"/>
                </a:lnTo>
                <a:lnTo>
                  <a:pt x="264934" y="172923"/>
                </a:lnTo>
                <a:lnTo>
                  <a:pt x="266357" y="177749"/>
                </a:lnTo>
                <a:lnTo>
                  <a:pt x="396316" y="197688"/>
                </a:lnTo>
                <a:lnTo>
                  <a:pt x="396553" y="184064"/>
                </a:lnTo>
                <a:lnTo>
                  <a:pt x="395766" y="170695"/>
                </a:lnTo>
                <a:lnTo>
                  <a:pt x="391651" y="160692"/>
                </a:lnTo>
                <a:lnTo>
                  <a:pt x="381901" y="157162"/>
                </a:lnTo>
                <a:close/>
              </a:path>
              <a:path w="396875" h="393700">
                <a:moveTo>
                  <a:pt x="249250" y="247497"/>
                </a:moveTo>
                <a:lnTo>
                  <a:pt x="246761" y="250088"/>
                </a:lnTo>
                <a:lnTo>
                  <a:pt x="238671" y="259206"/>
                </a:lnTo>
                <a:lnTo>
                  <a:pt x="235686" y="260591"/>
                </a:lnTo>
                <a:lnTo>
                  <a:pt x="237807" y="393141"/>
                </a:lnTo>
                <a:lnTo>
                  <a:pt x="246600" y="391366"/>
                </a:lnTo>
                <a:lnTo>
                  <a:pt x="255684" y="388915"/>
                </a:lnTo>
                <a:lnTo>
                  <a:pt x="262580" y="384925"/>
                </a:lnTo>
                <a:lnTo>
                  <a:pt x="264807" y="378536"/>
                </a:lnTo>
                <a:lnTo>
                  <a:pt x="249250" y="247497"/>
                </a:lnTo>
                <a:close/>
              </a:path>
              <a:path w="396875" h="393700">
                <a:moveTo>
                  <a:pt x="0" y="213093"/>
                </a:moveTo>
                <a:lnTo>
                  <a:pt x="1059" y="229877"/>
                </a:lnTo>
                <a:lnTo>
                  <a:pt x="3443" y="244913"/>
                </a:lnTo>
                <a:lnTo>
                  <a:pt x="9792" y="255491"/>
                </a:lnTo>
                <a:lnTo>
                  <a:pt x="22745" y="258902"/>
                </a:lnTo>
                <a:lnTo>
                  <a:pt x="149974" y="250863"/>
                </a:lnTo>
                <a:lnTo>
                  <a:pt x="144109" y="244913"/>
                </a:lnTo>
                <a:lnTo>
                  <a:pt x="139068" y="238459"/>
                </a:lnTo>
                <a:lnTo>
                  <a:pt x="134750" y="231366"/>
                </a:lnTo>
                <a:lnTo>
                  <a:pt x="131267" y="223761"/>
                </a:lnTo>
                <a:lnTo>
                  <a:pt x="0" y="213093"/>
                </a:lnTo>
                <a:close/>
              </a:path>
              <a:path w="396875" h="393700">
                <a:moveTo>
                  <a:pt x="183857" y="0"/>
                </a:moveTo>
                <a:lnTo>
                  <a:pt x="171023" y="630"/>
                </a:lnTo>
                <a:lnTo>
                  <a:pt x="158808" y="2147"/>
                </a:lnTo>
                <a:lnTo>
                  <a:pt x="149730" y="6591"/>
                </a:lnTo>
                <a:lnTo>
                  <a:pt x="146304" y="16001"/>
                </a:lnTo>
                <a:lnTo>
                  <a:pt x="148742" y="146126"/>
                </a:lnTo>
                <a:lnTo>
                  <a:pt x="154609" y="140576"/>
                </a:lnTo>
                <a:lnTo>
                  <a:pt x="161378" y="135991"/>
                </a:lnTo>
                <a:lnTo>
                  <a:pt x="168846" y="132664"/>
                </a:lnTo>
                <a:lnTo>
                  <a:pt x="183857" y="0"/>
                </a:lnTo>
                <a:close/>
              </a:path>
            </a:pathLst>
          </a:custGeom>
          <a:solidFill>
            <a:srgbClr val="00A859"/>
          </a:solidFill>
        </p:spPr>
        <p:txBody>
          <a:bodyPr wrap="square" lIns="0" tIns="0" rIns="0" bIns="0" rtlCol="0"/>
          <a:lstStyle/>
          <a:p>
            <a:endParaRPr/>
          </a:p>
        </p:txBody>
      </p:sp>
      <p:sp>
        <p:nvSpPr>
          <p:cNvPr id="235" name="object 235"/>
          <p:cNvSpPr/>
          <p:nvPr/>
        </p:nvSpPr>
        <p:spPr>
          <a:xfrm>
            <a:off x="8704056" y="131681"/>
            <a:ext cx="312148" cy="328738"/>
          </a:xfrm>
          <a:custGeom>
            <a:avLst/>
            <a:gdLst/>
            <a:ahLst/>
            <a:cxnLst/>
            <a:rect l="l" t="t" r="r" b="b"/>
            <a:pathLst>
              <a:path w="449579" h="449580">
                <a:moveTo>
                  <a:pt x="224701" y="0"/>
                </a:moveTo>
                <a:lnTo>
                  <a:pt x="179407" y="4563"/>
                </a:lnTo>
                <a:lnTo>
                  <a:pt x="137224" y="17652"/>
                </a:lnTo>
                <a:lnTo>
                  <a:pt x="99055" y="38363"/>
                </a:lnTo>
                <a:lnTo>
                  <a:pt x="65801" y="65793"/>
                </a:lnTo>
                <a:lnTo>
                  <a:pt x="38367" y="99039"/>
                </a:lnTo>
                <a:lnTo>
                  <a:pt x="17653" y="137197"/>
                </a:lnTo>
                <a:lnTo>
                  <a:pt x="4563" y="179364"/>
                </a:lnTo>
                <a:lnTo>
                  <a:pt x="0" y="224637"/>
                </a:lnTo>
                <a:lnTo>
                  <a:pt x="4563" y="269911"/>
                </a:lnTo>
                <a:lnTo>
                  <a:pt x="17653" y="312079"/>
                </a:lnTo>
                <a:lnTo>
                  <a:pt x="38367" y="350239"/>
                </a:lnTo>
                <a:lnTo>
                  <a:pt x="65801" y="383487"/>
                </a:lnTo>
                <a:lnTo>
                  <a:pt x="99055" y="410919"/>
                </a:lnTo>
                <a:lnTo>
                  <a:pt x="137224" y="431633"/>
                </a:lnTo>
                <a:lnTo>
                  <a:pt x="179407" y="444723"/>
                </a:lnTo>
                <a:lnTo>
                  <a:pt x="224701" y="449287"/>
                </a:lnTo>
                <a:lnTo>
                  <a:pt x="269936" y="444723"/>
                </a:lnTo>
                <a:lnTo>
                  <a:pt x="312077" y="431633"/>
                </a:lnTo>
                <a:lnTo>
                  <a:pt x="350216" y="410919"/>
                </a:lnTo>
                <a:lnTo>
                  <a:pt x="383451" y="383487"/>
                </a:lnTo>
                <a:lnTo>
                  <a:pt x="410875" y="350239"/>
                </a:lnTo>
                <a:lnTo>
                  <a:pt x="431584" y="312079"/>
                </a:lnTo>
                <a:lnTo>
                  <a:pt x="444673" y="269911"/>
                </a:lnTo>
                <a:lnTo>
                  <a:pt x="449237" y="224637"/>
                </a:lnTo>
                <a:lnTo>
                  <a:pt x="444673" y="179364"/>
                </a:lnTo>
                <a:lnTo>
                  <a:pt x="431584" y="137197"/>
                </a:lnTo>
                <a:lnTo>
                  <a:pt x="410875" y="99039"/>
                </a:lnTo>
                <a:lnTo>
                  <a:pt x="383451" y="65793"/>
                </a:lnTo>
                <a:lnTo>
                  <a:pt x="350216" y="38363"/>
                </a:lnTo>
                <a:lnTo>
                  <a:pt x="312077" y="17652"/>
                </a:lnTo>
                <a:lnTo>
                  <a:pt x="269936" y="4563"/>
                </a:lnTo>
                <a:lnTo>
                  <a:pt x="224701" y="0"/>
                </a:lnTo>
                <a:close/>
              </a:path>
            </a:pathLst>
          </a:custGeom>
          <a:solidFill>
            <a:srgbClr val="FEFEFE"/>
          </a:solidFill>
        </p:spPr>
        <p:txBody>
          <a:bodyPr wrap="square" lIns="0" tIns="0" rIns="0" bIns="0" rtlCol="0"/>
          <a:lstStyle/>
          <a:p>
            <a:endParaRPr/>
          </a:p>
        </p:txBody>
      </p:sp>
      <p:sp>
        <p:nvSpPr>
          <p:cNvPr id="236" name="object 236"/>
          <p:cNvSpPr/>
          <p:nvPr/>
        </p:nvSpPr>
        <p:spPr>
          <a:xfrm>
            <a:off x="8823828" y="257799"/>
            <a:ext cx="72746" cy="76613"/>
          </a:xfrm>
          <a:custGeom>
            <a:avLst/>
            <a:gdLst/>
            <a:ahLst/>
            <a:cxnLst/>
            <a:rect l="l" t="t" r="r" b="b"/>
            <a:pathLst>
              <a:path w="104775" h="104775">
                <a:moveTo>
                  <a:pt x="52196" y="0"/>
                </a:moveTo>
                <a:lnTo>
                  <a:pt x="31878" y="4099"/>
                </a:lnTo>
                <a:lnTo>
                  <a:pt x="15287" y="15278"/>
                </a:lnTo>
                <a:lnTo>
                  <a:pt x="4101" y="31857"/>
                </a:lnTo>
                <a:lnTo>
                  <a:pt x="0" y="52158"/>
                </a:lnTo>
                <a:lnTo>
                  <a:pt x="4101" y="72460"/>
                </a:lnTo>
                <a:lnTo>
                  <a:pt x="15287" y="89039"/>
                </a:lnTo>
                <a:lnTo>
                  <a:pt x="31878" y="100218"/>
                </a:lnTo>
                <a:lnTo>
                  <a:pt x="52196" y="104317"/>
                </a:lnTo>
                <a:lnTo>
                  <a:pt x="72441" y="100218"/>
                </a:lnTo>
                <a:lnTo>
                  <a:pt x="88995" y="89039"/>
                </a:lnTo>
                <a:lnTo>
                  <a:pt x="96286" y="78219"/>
                </a:lnTo>
                <a:lnTo>
                  <a:pt x="52196" y="78219"/>
                </a:lnTo>
                <a:lnTo>
                  <a:pt x="42001" y="76174"/>
                </a:lnTo>
                <a:lnTo>
                  <a:pt x="33686" y="70594"/>
                </a:lnTo>
                <a:lnTo>
                  <a:pt x="28086" y="62311"/>
                </a:lnTo>
                <a:lnTo>
                  <a:pt x="26034" y="52158"/>
                </a:lnTo>
                <a:lnTo>
                  <a:pt x="28086" y="42007"/>
                </a:lnTo>
                <a:lnTo>
                  <a:pt x="33686" y="33715"/>
                </a:lnTo>
                <a:lnTo>
                  <a:pt x="42001" y="28123"/>
                </a:lnTo>
                <a:lnTo>
                  <a:pt x="52196" y="26073"/>
                </a:lnTo>
                <a:lnTo>
                  <a:pt x="96269" y="26073"/>
                </a:lnTo>
                <a:lnTo>
                  <a:pt x="88995" y="15278"/>
                </a:lnTo>
                <a:lnTo>
                  <a:pt x="72441" y="4099"/>
                </a:lnTo>
                <a:lnTo>
                  <a:pt x="52196" y="0"/>
                </a:lnTo>
                <a:close/>
              </a:path>
              <a:path w="104775" h="104775">
                <a:moveTo>
                  <a:pt x="96269" y="26073"/>
                </a:moveTo>
                <a:lnTo>
                  <a:pt x="52196" y="26073"/>
                </a:lnTo>
                <a:lnTo>
                  <a:pt x="62319" y="28123"/>
                </a:lnTo>
                <a:lnTo>
                  <a:pt x="70596" y="33715"/>
                </a:lnTo>
                <a:lnTo>
                  <a:pt x="76182" y="42007"/>
                </a:lnTo>
                <a:lnTo>
                  <a:pt x="78231" y="52158"/>
                </a:lnTo>
                <a:lnTo>
                  <a:pt x="76182" y="62311"/>
                </a:lnTo>
                <a:lnTo>
                  <a:pt x="70596" y="70594"/>
                </a:lnTo>
                <a:lnTo>
                  <a:pt x="62319" y="76174"/>
                </a:lnTo>
                <a:lnTo>
                  <a:pt x="52196" y="78219"/>
                </a:lnTo>
                <a:lnTo>
                  <a:pt x="96286" y="78219"/>
                </a:lnTo>
                <a:lnTo>
                  <a:pt x="100167" y="72460"/>
                </a:lnTo>
                <a:lnTo>
                  <a:pt x="104266" y="52158"/>
                </a:lnTo>
                <a:lnTo>
                  <a:pt x="100167" y="31857"/>
                </a:lnTo>
                <a:lnTo>
                  <a:pt x="96269" y="26073"/>
                </a:lnTo>
                <a:close/>
              </a:path>
            </a:pathLst>
          </a:custGeom>
          <a:solidFill>
            <a:srgbClr val="F58634"/>
          </a:solidFill>
        </p:spPr>
        <p:txBody>
          <a:bodyPr wrap="square" lIns="0" tIns="0" rIns="0" bIns="0" rtlCol="0"/>
          <a:lstStyle/>
          <a:p>
            <a:endParaRPr/>
          </a:p>
        </p:txBody>
      </p:sp>
      <p:sp>
        <p:nvSpPr>
          <p:cNvPr id="237" name="object 237"/>
          <p:cNvSpPr/>
          <p:nvPr/>
        </p:nvSpPr>
        <p:spPr>
          <a:xfrm>
            <a:off x="8723011" y="152343"/>
            <a:ext cx="274673" cy="290200"/>
          </a:xfrm>
          <a:custGeom>
            <a:avLst/>
            <a:gdLst/>
            <a:ahLst/>
            <a:cxnLst/>
            <a:rect l="l" t="t" r="r" b="b"/>
            <a:pathLst>
              <a:path w="395604" h="396875">
                <a:moveTo>
                  <a:pt x="335195" y="67652"/>
                </a:moveTo>
                <a:lnTo>
                  <a:pt x="242866" y="140690"/>
                </a:lnTo>
                <a:lnTo>
                  <a:pt x="248073" y="144868"/>
                </a:lnTo>
                <a:lnTo>
                  <a:pt x="252645" y="149796"/>
                </a:lnTo>
                <a:lnTo>
                  <a:pt x="256455" y="155257"/>
                </a:lnTo>
                <a:lnTo>
                  <a:pt x="387519" y="136715"/>
                </a:lnTo>
                <a:lnTo>
                  <a:pt x="380094" y="116682"/>
                </a:lnTo>
                <a:lnTo>
                  <a:pt x="367263" y="89815"/>
                </a:lnTo>
                <a:lnTo>
                  <a:pt x="351479" y="69133"/>
                </a:lnTo>
                <a:lnTo>
                  <a:pt x="335195" y="67652"/>
                </a:lnTo>
                <a:close/>
              </a:path>
              <a:path w="395604" h="396875">
                <a:moveTo>
                  <a:pt x="299157" y="26759"/>
                </a:moveTo>
                <a:lnTo>
                  <a:pt x="289856" y="30822"/>
                </a:lnTo>
                <a:lnTo>
                  <a:pt x="203750" y="125221"/>
                </a:lnTo>
                <a:lnTo>
                  <a:pt x="211698" y="126282"/>
                </a:lnTo>
                <a:lnTo>
                  <a:pt x="219324" y="128193"/>
                </a:lnTo>
                <a:lnTo>
                  <a:pt x="226593" y="130904"/>
                </a:lnTo>
                <a:lnTo>
                  <a:pt x="233468" y="134365"/>
                </a:lnTo>
                <a:lnTo>
                  <a:pt x="329607" y="47726"/>
                </a:lnTo>
                <a:lnTo>
                  <a:pt x="319949" y="38888"/>
                </a:lnTo>
                <a:lnTo>
                  <a:pt x="309494" y="30673"/>
                </a:lnTo>
                <a:lnTo>
                  <a:pt x="299157" y="26759"/>
                </a:lnTo>
                <a:close/>
              </a:path>
              <a:path w="395604" h="396875">
                <a:moveTo>
                  <a:pt x="221844" y="0"/>
                </a:moveTo>
                <a:lnTo>
                  <a:pt x="212132" y="9588"/>
                </a:lnTo>
                <a:lnTo>
                  <a:pt x="176064" y="128435"/>
                </a:lnTo>
                <a:lnTo>
                  <a:pt x="178858" y="127546"/>
                </a:lnTo>
                <a:lnTo>
                  <a:pt x="181652" y="126796"/>
                </a:lnTo>
                <a:lnTo>
                  <a:pt x="184573" y="126237"/>
                </a:lnTo>
                <a:lnTo>
                  <a:pt x="271314" y="11887"/>
                </a:lnTo>
                <a:lnTo>
                  <a:pt x="256174" y="5816"/>
                </a:lnTo>
                <a:lnTo>
                  <a:pt x="238104" y="298"/>
                </a:lnTo>
                <a:lnTo>
                  <a:pt x="221844" y="0"/>
                </a:lnTo>
                <a:close/>
              </a:path>
              <a:path w="395604" h="396875">
                <a:moveTo>
                  <a:pt x="261281" y="229742"/>
                </a:moveTo>
                <a:lnTo>
                  <a:pt x="259884" y="232435"/>
                </a:lnTo>
                <a:lnTo>
                  <a:pt x="258233" y="235026"/>
                </a:lnTo>
                <a:lnTo>
                  <a:pt x="256455" y="237502"/>
                </a:lnTo>
                <a:lnTo>
                  <a:pt x="267292" y="269859"/>
                </a:lnTo>
                <a:lnTo>
                  <a:pt x="299635" y="366928"/>
                </a:lnTo>
                <a:lnTo>
                  <a:pt x="308109" y="362183"/>
                </a:lnTo>
                <a:lnTo>
                  <a:pt x="318368" y="355665"/>
                </a:lnTo>
                <a:lnTo>
                  <a:pt x="325960" y="348120"/>
                </a:lnTo>
                <a:lnTo>
                  <a:pt x="326432" y="340296"/>
                </a:lnTo>
                <a:lnTo>
                  <a:pt x="261281" y="229742"/>
                </a:lnTo>
                <a:close/>
              </a:path>
              <a:path w="395604" h="396875">
                <a:moveTo>
                  <a:pt x="268139" y="210362"/>
                </a:moveTo>
                <a:lnTo>
                  <a:pt x="267504" y="213931"/>
                </a:lnTo>
                <a:lnTo>
                  <a:pt x="266488" y="217347"/>
                </a:lnTo>
                <a:lnTo>
                  <a:pt x="265218" y="220687"/>
                </a:lnTo>
                <a:lnTo>
                  <a:pt x="349673" y="324523"/>
                </a:lnTo>
                <a:lnTo>
                  <a:pt x="355236" y="318334"/>
                </a:lnTo>
                <a:lnTo>
                  <a:pt x="360357" y="311989"/>
                </a:lnTo>
                <a:lnTo>
                  <a:pt x="362836" y="305790"/>
                </a:lnTo>
                <a:lnTo>
                  <a:pt x="360468" y="300037"/>
                </a:lnTo>
                <a:lnTo>
                  <a:pt x="268139" y="210362"/>
                </a:lnTo>
                <a:close/>
              </a:path>
              <a:path w="395604" h="396875">
                <a:moveTo>
                  <a:pt x="268901" y="187337"/>
                </a:moveTo>
                <a:lnTo>
                  <a:pt x="269282" y="190309"/>
                </a:lnTo>
                <a:lnTo>
                  <a:pt x="269409" y="201066"/>
                </a:lnTo>
                <a:lnTo>
                  <a:pt x="269155" y="203390"/>
                </a:lnTo>
                <a:lnTo>
                  <a:pt x="382947" y="268668"/>
                </a:lnTo>
                <a:lnTo>
                  <a:pt x="388629" y="254260"/>
                </a:lnTo>
                <a:lnTo>
                  <a:pt x="394298" y="235778"/>
                </a:lnTo>
                <a:lnTo>
                  <a:pt x="395181" y="219158"/>
                </a:lnTo>
                <a:lnTo>
                  <a:pt x="386503" y="210337"/>
                </a:lnTo>
                <a:lnTo>
                  <a:pt x="268901" y="187337"/>
                </a:lnTo>
                <a:close/>
              </a:path>
              <a:path w="395604" h="396875">
                <a:moveTo>
                  <a:pt x="221911" y="263690"/>
                </a:moveTo>
                <a:lnTo>
                  <a:pt x="216323" y="265645"/>
                </a:lnTo>
                <a:lnTo>
                  <a:pt x="210481" y="266992"/>
                </a:lnTo>
                <a:lnTo>
                  <a:pt x="204385" y="267512"/>
                </a:lnTo>
                <a:lnTo>
                  <a:pt x="163618" y="391807"/>
                </a:lnTo>
                <a:lnTo>
                  <a:pt x="177523" y="394591"/>
                </a:lnTo>
                <a:lnTo>
                  <a:pt x="191225" y="396306"/>
                </a:lnTo>
                <a:lnTo>
                  <a:pt x="202141" y="393882"/>
                </a:lnTo>
                <a:lnTo>
                  <a:pt x="207687" y="384251"/>
                </a:lnTo>
                <a:lnTo>
                  <a:pt x="211821" y="353601"/>
                </a:lnTo>
                <a:lnTo>
                  <a:pt x="215323" y="323522"/>
                </a:lnTo>
                <a:lnTo>
                  <a:pt x="218564" y="293668"/>
                </a:lnTo>
                <a:lnTo>
                  <a:pt x="221911" y="263690"/>
                </a:lnTo>
                <a:close/>
              </a:path>
              <a:path w="395604" h="396875">
                <a:moveTo>
                  <a:pt x="181779" y="265874"/>
                </a:moveTo>
                <a:lnTo>
                  <a:pt x="80141" y="355968"/>
                </a:lnTo>
                <a:lnTo>
                  <a:pt x="94351" y="366705"/>
                </a:lnTo>
                <a:lnTo>
                  <a:pt x="108326" y="375270"/>
                </a:lnTo>
                <a:lnTo>
                  <a:pt x="121200" y="377337"/>
                </a:lnTo>
                <a:lnTo>
                  <a:pt x="132110" y="368579"/>
                </a:lnTo>
                <a:lnTo>
                  <a:pt x="194479" y="267652"/>
                </a:lnTo>
                <a:lnTo>
                  <a:pt x="190161" y="267423"/>
                </a:lnTo>
                <a:lnTo>
                  <a:pt x="185843" y="266839"/>
                </a:lnTo>
                <a:lnTo>
                  <a:pt x="181779" y="265874"/>
                </a:lnTo>
                <a:close/>
              </a:path>
              <a:path w="395604" h="396875">
                <a:moveTo>
                  <a:pt x="159300" y="256273"/>
                </a:moveTo>
                <a:lnTo>
                  <a:pt x="16946" y="277393"/>
                </a:lnTo>
                <a:lnTo>
                  <a:pt x="25094" y="295128"/>
                </a:lnTo>
                <a:lnTo>
                  <a:pt x="36629" y="314928"/>
                </a:lnTo>
                <a:lnTo>
                  <a:pt x="50906" y="328517"/>
                </a:lnTo>
                <a:lnTo>
                  <a:pt x="67276" y="327621"/>
                </a:lnTo>
                <a:lnTo>
                  <a:pt x="170476" y="262267"/>
                </a:lnTo>
                <a:lnTo>
                  <a:pt x="166539" y="260616"/>
                </a:lnTo>
                <a:lnTo>
                  <a:pt x="162729" y="258584"/>
                </a:lnTo>
                <a:lnTo>
                  <a:pt x="159300" y="256273"/>
                </a:lnTo>
                <a:close/>
              </a:path>
              <a:path w="395604" h="396875">
                <a:moveTo>
                  <a:pt x="12653" y="125679"/>
                </a:moveTo>
                <a:lnTo>
                  <a:pt x="5983" y="143855"/>
                </a:lnTo>
                <a:lnTo>
                  <a:pt x="0" y="166530"/>
                </a:lnTo>
                <a:lnTo>
                  <a:pt x="257" y="186588"/>
                </a:lnTo>
                <a:lnTo>
                  <a:pt x="12311" y="196913"/>
                </a:lnTo>
                <a:lnTo>
                  <a:pt x="129239" y="215150"/>
                </a:lnTo>
                <a:lnTo>
                  <a:pt x="128338" y="211848"/>
                </a:lnTo>
                <a:lnTo>
                  <a:pt x="127652" y="208445"/>
                </a:lnTo>
                <a:lnTo>
                  <a:pt x="127233" y="204939"/>
                </a:lnTo>
                <a:lnTo>
                  <a:pt x="12653" y="125679"/>
                </a:lnTo>
                <a:close/>
              </a:path>
              <a:path w="395604" h="396875">
                <a:moveTo>
                  <a:pt x="53319" y="60705"/>
                </a:moveTo>
                <a:lnTo>
                  <a:pt x="42933" y="71579"/>
                </a:lnTo>
                <a:lnTo>
                  <a:pt x="31907" y="85121"/>
                </a:lnTo>
                <a:lnTo>
                  <a:pt x="25805" y="99007"/>
                </a:lnTo>
                <a:lnTo>
                  <a:pt x="30192" y="110909"/>
                </a:lnTo>
                <a:lnTo>
                  <a:pt x="126687" y="195973"/>
                </a:lnTo>
                <a:lnTo>
                  <a:pt x="127104" y="188604"/>
                </a:lnTo>
                <a:lnTo>
                  <a:pt x="128250" y="181457"/>
                </a:lnTo>
                <a:lnTo>
                  <a:pt x="130085" y="174567"/>
                </a:lnTo>
                <a:lnTo>
                  <a:pt x="132567" y="167970"/>
                </a:lnTo>
                <a:lnTo>
                  <a:pt x="53319" y="60705"/>
                </a:lnTo>
                <a:close/>
              </a:path>
              <a:path w="395604" h="396875">
                <a:moveTo>
                  <a:pt x="110990" y="18021"/>
                </a:moveTo>
                <a:lnTo>
                  <a:pt x="98411" y="23973"/>
                </a:lnTo>
                <a:lnTo>
                  <a:pt x="84174" y="32065"/>
                </a:lnTo>
                <a:lnTo>
                  <a:pt x="74146" y="42022"/>
                </a:lnTo>
                <a:lnTo>
                  <a:pt x="74198" y="53568"/>
                </a:lnTo>
                <a:lnTo>
                  <a:pt x="136047" y="161048"/>
                </a:lnTo>
                <a:lnTo>
                  <a:pt x="137710" y="158127"/>
                </a:lnTo>
                <a:lnTo>
                  <a:pt x="139615" y="155346"/>
                </a:lnTo>
                <a:lnTo>
                  <a:pt x="141647" y="152692"/>
                </a:lnTo>
                <a:lnTo>
                  <a:pt x="135309" y="122835"/>
                </a:lnTo>
                <a:lnTo>
                  <a:pt x="129041" y="92833"/>
                </a:lnTo>
                <a:lnTo>
                  <a:pt x="122561" y="63255"/>
                </a:lnTo>
                <a:lnTo>
                  <a:pt x="115587" y="34670"/>
                </a:lnTo>
                <a:lnTo>
                  <a:pt x="114114" y="29019"/>
                </a:lnTo>
                <a:lnTo>
                  <a:pt x="112577" y="23456"/>
                </a:lnTo>
                <a:lnTo>
                  <a:pt x="110990" y="18021"/>
                </a:lnTo>
                <a:close/>
              </a:path>
            </a:pathLst>
          </a:custGeom>
          <a:solidFill>
            <a:srgbClr val="F58634"/>
          </a:solidFill>
        </p:spPr>
        <p:txBody>
          <a:bodyPr wrap="square" lIns="0" tIns="0" rIns="0" bIns="0" rtlCol="0"/>
          <a:lstStyle/>
          <a:p>
            <a:endParaRPr/>
          </a:p>
        </p:txBody>
      </p:sp>
      <p:sp>
        <p:nvSpPr>
          <p:cNvPr id="238" name="object 238"/>
          <p:cNvSpPr/>
          <p:nvPr/>
        </p:nvSpPr>
        <p:spPr>
          <a:xfrm>
            <a:off x="8723226" y="151201"/>
            <a:ext cx="275554" cy="287878"/>
          </a:xfrm>
          <a:custGeom>
            <a:avLst/>
            <a:gdLst/>
            <a:ahLst/>
            <a:cxnLst/>
            <a:rect l="l" t="t" r="r" b="b"/>
            <a:pathLst>
              <a:path w="396875" h="393700">
                <a:moveTo>
                  <a:pt x="381876" y="157162"/>
                </a:moveTo>
                <a:lnTo>
                  <a:pt x="260718" y="163944"/>
                </a:lnTo>
                <a:lnTo>
                  <a:pt x="263004" y="168275"/>
                </a:lnTo>
                <a:lnTo>
                  <a:pt x="264909" y="172923"/>
                </a:lnTo>
                <a:lnTo>
                  <a:pt x="266306" y="177749"/>
                </a:lnTo>
                <a:lnTo>
                  <a:pt x="396354" y="197688"/>
                </a:lnTo>
                <a:lnTo>
                  <a:pt x="396538" y="184064"/>
                </a:lnTo>
                <a:lnTo>
                  <a:pt x="395735" y="170695"/>
                </a:lnTo>
                <a:lnTo>
                  <a:pt x="391621" y="160692"/>
                </a:lnTo>
                <a:lnTo>
                  <a:pt x="381876" y="157162"/>
                </a:lnTo>
                <a:close/>
              </a:path>
              <a:path w="396875" h="393700">
                <a:moveTo>
                  <a:pt x="249288" y="247497"/>
                </a:moveTo>
                <a:lnTo>
                  <a:pt x="246748" y="250088"/>
                </a:lnTo>
                <a:lnTo>
                  <a:pt x="238620" y="259206"/>
                </a:lnTo>
                <a:lnTo>
                  <a:pt x="235699" y="260591"/>
                </a:lnTo>
                <a:lnTo>
                  <a:pt x="237858" y="393141"/>
                </a:lnTo>
                <a:lnTo>
                  <a:pt x="246637" y="391366"/>
                </a:lnTo>
                <a:lnTo>
                  <a:pt x="255701" y="388915"/>
                </a:lnTo>
                <a:lnTo>
                  <a:pt x="262575" y="384925"/>
                </a:lnTo>
                <a:lnTo>
                  <a:pt x="264782" y="378536"/>
                </a:lnTo>
                <a:lnTo>
                  <a:pt x="249288" y="247497"/>
                </a:lnTo>
                <a:close/>
              </a:path>
              <a:path w="396875" h="393700">
                <a:moveTo>
                  <a:pt x="0" y="213093"/>
                </a:moveTo>
                <a:lnTo>
                  <a:pt x="1060" y="229877"/>
                </a:lnTo>
                <a:lnTo>
                  <a:pt x="3448" y="244913"/>
                </a:lnTo>
                <a:lnTo>
                  <a:pt x="9797" y="255491"/>
                </a:lnTo>
                <a:lnTo>
                  <a:pt x="22745" y="258902"/>
                </a:lnTo>
                <a:lnTo>
                  <a:pt x="149974" y="250863"/>
                </a:lnTo>
                <a:lnTo>
                  <a:pt x="144088" y="244913"/>
                </a:lnTo>
                <a:lnTo>
                  <a:pt x="139049" y="238459"/>
                </a:lnTo>
                <a:lnTo>
                  <a:pt x="134743" y="231366"/>
                </a:lnTo>
                <a:lnTo>
                  <a:pt x="131267" y="223761"/>
                </a:lnTo>
                <a:lnTo>
                  <a:pt x="0" y="213093"/>
                </a:lnTo>
                <a:close/>
              </a:path>
              <a:path w="396875" h="393700">
                <a:moveTo>
                  <a:pt x="183883" y="0"/>
                </a:moveTo>
                <a:lnTo>
                  <a:pt x="171062" y="630"/>
                </a:lnTo>
                <a:lnTo>
                  <a:pt x="158848" y="2147"/>
                </a:lnTo>
                <a:lnTo>
                  <a:pt x="149754" y="6591"/>
                </a:lnTo>
                <a:lnTo>
                  <a:pt x="146291" y="16001"/>
                </a:lnTo>
                <a:lnTo>
                  <a:pt x="148704" y="146126"/>
                </a:lnTo>
                <a:lnTo>
                  <a:pt x="154546" y="140576"/>
                </a:lnTo>
                <a:lnTo>
                  <a:pt x="161404" y="135991"/>
                </a:lnTo>
                <a:lnTo>
                  <a:pt x="168897" y="132664"/>
                </a:lnTo>
                <a:lnTo>
                  <a:pt x="183883" y="0"/>
                </a:lnTo>
                <a:close/>
              </a:path>
            </a:pathLst>
          </a:custGeom>
          <a:solidFill>
            <a:srgbClr val="00A859"/>
          </a:solidFill>
        </p:spPr>
        <p:txBody>
          <a:bodyPr wrap="square" lIns="0" tIns="0" rIns="0" bIns="0" rtlCol="0"/>
          <a:lstStyle/>
          <a:p>
            <a:endParaRPr/>
          </a:p>
        </p:txBody>
      </p:sp>
      <p:sp>
        <p:nvSpPr>
          <p:cNvPr id="239" name="object 239"/>
          <p:cNvSpPr/>
          <p:nvPr/>
        </p:nvSpPr>
        <p:spPr>
          <a:xfrm>
            <a:off x="6463961" y="3868237"/>
            <a:ext cx="2373295" cy="625903"/>
          </a:xfrm>
          <a:custGeom>
            <a:avLst/>
            <a:gdLst/>
            <a:ahLst/>
            <a:cxnLst/>
            <a:rect l="l" t="t" r="r" b="b"/>
            <a:pathLst>
              <a:path w="3418204" h="855979">
                <a:moveTo>
                  <a:pt x="0" y="0"/>
                </a:moveTo>
                <a:lnTo>
                  <a:pt x="3417785" y="0"/>
                </a:lnTo>
                <a:lnTo>
                  <a:pt x="3417785" y="855421"/>
                </a:lnTo>
                <a:lnTo>
                  <a:pt x="0" y="855421"/>
                </a:lnTo>
                <a:lnTo>
                  <a:pt x="0" y="0"/>
                </a:lnTo>
                <a:close/>
              </a:path>
            </a:pathLst>
          </a:custGeom>
          <a:solidFill>
            <a:srgbClr val="EF5136">
              <a:alpha val="76998"/>
            </a:srgbClr>
          </a:solidFill>
        </p:spPr>
        <p:txBody>
          <a:bodyPr wrap="square" lIns="0" tIns="0" rIns="0" bIns="0" rtlCol="0"/>
          <a:lstStyle/>
          <a:p>
            <a:endParaRPr/>
          </a:p>
        </p:txBody>
      </p:sp>
      <p:sp>
        <p:nvSpPr>
          <p:cNvPr id="240" name="TextBox 239"/>
          <p:cNvSpPr txBox="1"/>
          <p:nvPr/>
        </p:nvSpPr>
        <p:spPr>
          <a:xfrm>
            <a:off x="388715" y="4117267"/>
            <a:ext cx="1364431" cy="523218"/>
          </a:xfrm>
          <a:prstGeom prst="rect">
            <a:avLst/>
          </a:prstGeom>
          <a:solidFill>
            <a:srgbClr val="354A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b="1" smtClean="0">
                <a:solidFill>
                  <a:schemeClr val="bg1"/>
                </a:solidFill>
                <a:latin typeface="Impact" charset="0"/>
                <a:ea typeface="Impact" charset="0"/>
                <a:cs typeface="Impact" charset="0"/>
              </a:rPr>
              <a:t>SMART CITIES/VILLAGES</a:t>
            </a:r>
            <a:endParaRPr kumimoji="0" lang="en-US" sz="1400" b="1" i="0" u="none" strike="noStrike" cap="none" spc="0" normalizeH="0" baseline="0">
              <a:ln>
                <a:noFill/>
              </a:ln>
              <a:solidFill>
                <a:schemeClr val="bg1"/>
              </a:solidFill>
              <a:effectLst/>
              <a:uFillTx/>
              <a:latin typeface="Impact" charset="0"/>
              <a:ea typeface="Impact" charset="0"/>
              <a:cs typeface="Impact" charset="0"/>
              <a:sym typeface="Calibri"/>
            </a:endParaRPr>
          </a:p>
        </p:txBody>
      </p:sp>
      <p:sp>
        <p:nvSpPr>
          <p:cNvPr id="241" name="TextBox 240"/>
          <p:cNvSpPr txBox="1"/>
          <p:nvPr/>
        </p:nvSpPr>
        <p:spPr>
          <a:xfrm>
            <a:off x="4854962" y="5877052"/>
            <a:ext cx="1772324" cy="400108"/>
          </a:xfrm>
          <a:prstGeom prst="rect">
            <a:avLst/>
          </a:prstGeom>
          <a:solidFill>
            <a:srgbClr val="FFF21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9850" marR="0" indent="-69850" algn="l" defTabSz="457200" rtl="0" fontAlgn="auto" latinLnBrk="0" hangingPunct="0">
              <a:lnSpc>
                <a:spcPct val="100000"/>
              </a:lnSpc>
              <a:spcBef>
                <a:spcPts val="0"/>
              </a:spcBef>
              <a:spcAft>
                <a:spcPts val="0"/>
              </a:spcAft>
              <a:buClrTx/>
              <a:buSzTx/>
              <a:buFont typeface="Arial" charset="0"/>
              <a:buChar char="•"/>
            </a:pPr>
            <a:r>
              <a:rPr kumimoji="0" lang="en-US" sz="1000" b="1" i="0" u="none" strike="noStrike" cap="none" spc="0" normalizeH="0" baseline="0" dirty="0" smtClean="0">
                <a:ln>
                  <a:noFill/>
                </a:ln>
                <a:solidFill>
                  <a:srgbClr val="363334"/>
                </a:solidFill>
                <a:effectLst/>
                <a:uFillTx/>
                <a:latin typeface="+mj-lt"/>
                <a:ea typeface="+mj-ea"/>
                <a:cs typeface="+mj-cs"/>
                <a:sym typeface="Calibri"/>
              </a:rPr>
              <a:t>23 </a:t>
            </a:r>
            <a:r>
              <a:rPr kumimoji="0" lang="en-US" sz="1000" b="1" i="0" u="none" strike="noStrike" cap="none" spc="0" normalizeH="0" baseline="0" dirty="0" err="1" smtClean="0">
                <a:ln>
                  <a:noFill/>
                </a:ln>
                <a:solidFill>
                  <a:srgbClr val="363334"/>
                </a:solidFill>
                <a:effectLst/>
                <a:uFillTx/>
                <a:latin typeface="+mj-lt"/>
                <a:ea typeface="+mj-ea"/>
                <a:cs typeface="+mj-cs"/>
                <a:sym typeface="Calibri"/>
              </a:rPr>
              <a:t>Mn</a:t>
            </a:r>
            <a:r>
              <a:rPr kumimoji="0" lang="en-US" sz="1000" b="1" i="0" u="none" strike="noStrike" cap="none" spc="0" normalizeH="0" baseline="0" dirty="0" smtClean="0">
                <a:ln>
                  <a:noFill/>
                </a:ln>
                <a:solidFill>
                  <a:srgbClr val="363334"/>
                </a:solidFill>
                <a:effectLst/>
                <a:uFillTx/>
                <a:latin typeface="+mj-lt"/>
                <a:ea typeface="+mj-ea"/>
                <a:cs typeface="+mj-cs"/>
                <a:sym typeface="Calibri"/>
              </a:rPr>
              <a:t> vehicles</a:t>
            </a:r>
            <a:r>
              <a:rPr kumimoji="0" lang="en-US" sz="1000" b="1" i="0" u="none" strike="noStrike" cap="none" spc="0" normalizeH="0" dirty="0" smtClean="0">
                <a:ln>
                  <a:noFill/>
                </a:ln>
                <a:solidFill>
                  <a:srgbClr val="363334"/>
                </a:solidFill>
                <a:effectLst/>
                <a:uFillTx/>
                <a:latin typeface="+mj-lt"/>
                <a:ea typeface="+mj-ea"/>
                <a:cs typeface="+mj-cs"/>
                <a:sym typeface="Calibri"/>
              </a:rPr>
              <a:t> produced in 2016</a:t>
            </a:r>
            <a:endParaRPr kumimoji="0" lang="en-US" sz="1000" b="1" i="0" u="none" strike="noStrike" cap="none" spc="0" normalizeH="0" baseline="0" dirty="0">
              <a:ln>
                <a:noFill/>
              </a:ln>
              <a:solidFill>
                <a:srgbClr val="363334"/>
              </a:solidFill>
              <a:effectLst/>
              <a:uFillTx/>
              <a:latin typeface="+mj-lt"/>
              <a:ea typeface="+mj-ea"/>
              <a:cs typeface="+mj-cs"/>
              <a:sym typeface="Calibri"/>
            </a:endParaRPr>
          </a:p>
        </p:txBody>
      </p:sp>
      <p:pic>
        <p:nvPicPr>
          <p:cNvPr id="242" name="Picture 2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243" name="TextBox 242"/>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0369326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97372"/>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object 8"/>
          <p:cNvSpPr txBox="1">
            <a:spLocks noGrp="1"/>
          </p:cNvSpPr>
          <p:nvPr>
            <p:ph type="title"/>
          </p:nvPr>
        </p:nvSpPr>
        <p:spPr>
          <a:xfrm>
            <a:off x="-15688" y="507584"/>
            <a:ext cx="7997955" cy="677108"/>
          </a:xfrm>
          <a:prstGeom prst="rect">
            <a:avLst/>
          </a:prstGeom>
        </p:spPr>
        <p:txBody>
          <a:bodyPr vert="horz" wrap="square" lIns="0" tIns="0" rIns="0" bIns="0" rtlCol="0">
            <a:spAutoFit/>
          </a:bodyPr>
          <a:lstStyle/>
          <a:p>
            <a:pPr marL="121285" algn="l">
              <a:lnSpc>
                <a:spcPct val="100000"/>
              </a:lnSpc>
            </a:pPr>
            <a:r>
              <a:rPr lang="en-US" spc="-5" dirty="0" smtClean="0">
                <a:solidFill>
                  <a:schemeClr val="bg1"/>
                </a:solidFill>
              </a:rPr>
              <a:t>INDIA’S HIGHGROWTH</a:t>
            </a:r>
            <a:r>
              <a:rPr spc="-80" dirty="0" smtClean="0">
                <a:solidFill>
                  <a:schemeClr val="bg1"/>
                </a:solidFill>
              </a:rPr>
              <a:t> </a:t>
            </a:r>
            <a:r>
              <a:rPr spc="-25" dirty="0">
                <a:solidFill>
                  <a:schemeClr val="bg1"/>
                </a:solidFill>
              </a:rPr>
              <a:t>SECTORS</a:t>
            </a:r>
          </a:p>
        </p:txBody>
      </p:sp>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50" name="TextBox 49"/>
          <p:cNvSpPr txBox="1"/>
          <p:nvPr/>
        </p:nvSpPr>
        <p:spPr>
          <a:xfrm>
            <a:off x="-15687" y="-38151"/>
            <a:ext cx="7384893"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0251"/>
            <a:ext cx="9144000" cy="4820587"/>
          </a:xfrm>
          <a:prstGeom prst="rect">
            <a:avLst/>
          </a:prstGeom>
        </p:spPr>
      </p:pic>
      <p:sp>
        <p:nvSpPr>
          <p:cNvPr id="56" name="object 6"/>
          <p:cNvSpPr/>
          <p:nvPr/>
        </p:nvSpPr>
        <p:spPr>
          <a:xfrm>
            <a:off x="3513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spTree>
    <p:extLst>
      <p:ext uri="{BB962C8B-B14F-4D97-AF65-F5344CB8AC3E}">
        <p14:creationId xmlns:p14="http://schemas.microsoft.com/office/powerpoint/2010/main" val="6707009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0133" y="91525"/>
            <a:ext cx="8609413" cy="6740308"/>
          </a:xfrm>
          <a:prstGeom prst="rect">
            <a:avLst/>
          </a:prstGeom>
        </p:spPr>
        <p:txBody>
          <a:bodyPr wrap="square">
            <a:spAutoFit/>
          </a:bodyPr>
          <a:lstStyle/>
          <a:p>
            <a:r>
              <a:rPr lang="en-US" b="1" dirty="0"/>
              <a:t>Manufactured goods/industrial products/existing exporters</a:t>
            </a:r>
            <a:endParaRPr lang="en-US" dirty="0"/>
          </a:p>
          <a:p>
            <a:r>
              <a:rPr lang="en-US" u="sng" dirty="0">
                <a:hlinkClick r:id="rId2"/>
              </a:rPr>
              <a:t>www.processbaron.com</a:t>
            </a:r>
            <a:r>
              <a:rPr lang="en-US" dirty="0"/>
              <a:t> </a:t>
            </a:r>
          </a:p>
          <a:p>
            <a:r>
              <a:rPr lang="en-US" u="sng" dirty="0">
                <a:hlinkClick r:id="rId3"/>
              </a:rPr>
              <a:t>www.amerex-fire.com</a:t>
            </a:r>
            <a:r>
              <a:rPr lang="en-US" u="sng" dirty="0"/>
              <a:t> </a:t>
            </a:r>
            <a:endParaRPr lang="en-US" dirty="0"/>
          </a:p>
          <a:p>
            <a:r>
              <a:rPr lang="en-US" u="sng" dirty="0">
                <a:hlinkClick r:id="rId4"/>
              </a:rPr>
              <a:t>www.greensolarmanufacturing.com</a:t>
            </a:r>
            <a:endParaRPr lang="en-US" dirty="0"/>
          </a:p>
          <a:p>
            <a:r>
              <a:rPr lang="en-US" u="sng" dirty="0">
                <a:hlinkClick r:id="rId5"/>
              </a:rPr>
              <a:t>www.schwarze.com</a:t>
            </a:r>
            <a:endParaRPr lang="en-US" dirty="0"/>
          </a:p>
          <a:p>
            <a:r>
              <a:rPr lang="en-US" u="sng" dirty="0">
                <a:hlinkClick r:id="rId6"/>
              </a:rPr>
              <a:t>www.mcwane.com</a:t>
            </a:r>
            <a:r>
              <a:rPr lang="en-US" dirty="0"/>
              <a:t> (manufacturing and engineering center in India)</a:t>
            </a:r>
          </a:p>
          <a:p>
            <a:r>
              <a:rPr lang="en-US" u="sng" dirty="0">
                <a:hlinkClick r:id="rId7"/>
              </a:rPr>
              <a:t>www.mcwaneglobal.com</a:t>
            </a:r>
            <a:endParaRPr lang="en-US" dirty="0"/>
          </a:p>
          <a:p>
            <a:r>
              <a:rPr lang="en-US" u="sng" dirty="0">
                <a:hlinkClick r:id="rId8"/>
              </a:rPr>
              <a:t>www.quicktrickalignment.com</a:t>
            </a:r>
            <a:endParaRPr lang="en-US" dirty="0"/>
          </a:p>
          <a:p>
            <a:r>
              <a:rPr lang="en-US" dirty="0"/>
              <a:t> </a:t>
            </a:r>
          </a:p>
          <a:p>
            <a:r>
              <a:rPr lang="en-US" b="1" dirty="0"/>
              <a:t>Medical/Biotech</a:t>
            </a:r>
            <a:endParaRPr lang="en-US" dirty="0"/>
          </a:p>
          <a:p>
            <a:r>
              <a:rPr lang="en-US" u="sng" dirty="0">
                <a:hlinkClick r:id="rId9"/>
              </a:rPr>
              <a:t>www.biohorizons.com</a:t>
            </a:r>
            <a:endParaRPr lang="en-US" dirty="0"/>
          </a:p>
          <a:p>
            <a:r>
              <a:rPr lang="en-US" u="sng" dirty="0">
                <a:hlinkClick r:id="rId10"/>
              </a:rPr>
              <a:t>www.acclinategenetics.com</a:t>
            </a:r>
            <a:endParaRPr lang="en-US" dirty="0"/>
          </a:p>
          <a:p>
            <a:r>
              <a:rPr lang="en-US" dirty="0"/>
              <a:t> </a:t>
            </a:r>
          </a:p>
          <a:p>
            <a:r>
              <a:rPr lang="en-US" b="1" dirty="0"/>
              <a:t>Engineering/Software</a:t>
            </a:r>
            <a:endParaRPr lang="en-US" dirty="0"/>
          </a:p>
          <a:p>
            <a:r>
              <a:rPr lang="en-US" u="sng" dirty="0">
                <a:hlinkClick r:id="rId11"/>
              </a:rPr>
              <a:t>www.essanova.com</a:t>
            </a:r>
            <a:endParaRPr lang="en-US" dirty="0"/>
          </a:p>
          <a:p>
            <a:r>
              <a:rPr lang="en-US" dirty="0"/>
              <a:t> </a:t>
            </a:r>
          </a:p>
          <a:p>
            <a:r>
              <a:rPr lang="en-US" b="1" dirty="0"/>
              <a:t>Other Representatives Attending</a:t>
            </a:r>
            <a:endParaRPr lang="en-US" dirty="0"/>
          </a:p>
          <a:p>
            <a:pPr lvl="0"/>
            <a:r>
              <a:rPr lang="en-US" dirty="0"/>
              <a:t>Safety equipment export/import (1) </a:t>
            </a:r>
          </a:p>
          <a:p>
            <a:pPr lvl="0"/>
            <a:r>
              <a:rPr lang="en-US" dirty="0"/>
              <a:t>Transportation and logistics companies (3) </a:t>
            </a:r>
          </a:p>
          <a:p>
            <a:pPr lvl="0"/>
            <a:r>
              <a:rPr lang="en-US" dirty="0"/>
              <a:t>Spices import (2) </a:t>
            </a:r>
          </a:p>
          <a:p>
            <a:pPr lvl="0"/>
            <a:r>
              <a:rPr lang="en-US" dirty="0"/>
              <a:t>University study abroad (1) </a:t>
            </a:r>
          </a:p>
          <a:p>
            <a:pPr lvl="0"/>
            <a:r>
              <a:rPr lang="en-US" dirty="0"/>
              <a:t>Non-profit community organizations (2) </a:t>
            </a:r>
          </a:p>
          <a:p>
            <a:pPr lvl="0"/>
            <a:r>
              <a:rPr lang="en-US" dirty="0"/>
              <a:t>Real estate associations (2) </a:t>
            </a:r>
          </a:p>
          <a:p>
            <a:pPr lvl="0"/>
            <a:r>
              <a:rPr lang="en-US" dirty="0"/>
              <a:t>Local organization for inward investment attraction to USA (1) </a:t>
            </a:r>
          </a:p>
        </p:txBody>
      </p:sp>
    </p:spTree>
    <p:extLst>
      <p:ext uri="{BB962C8B-B14F-4D97-AF65-F5344CB8AC3E}">
        <p14:creationId xmlns:p14="http://schemas.microsoft.com/office/powerpoint/2010/main" val="3132616291"/>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0002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sp>
        <p:nvSpPr>
          <p:cNvPr id="193" name="Rectangle 192"/>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4" name="object 8"/>
          <p:cNvSpPr txBox="1">
            <a:spLocks/>
          </p:cNvSpPr>
          <p:nvPr/>
        </p:nvSpPr>
        <p:spPr>
          <a:xfrm>
            <a:off x="-7492" y="538362"/>
            <a:ext cx="8229600" cy="615553"/>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4000" dirty="0" smtClean="0">
                <a:solidFill>
                  <a:schemeClr val="bg1"/>
                </a:solidFill>
              </a:rPr>
              <a:t>Smart Cities</a:t>
            </a:r>
            <a:endParaRPr lang="en-US" sz="4000" dirty="0">
              <a:solidFill>
                <a:schemeClr val="bg1"/>
              </a:solidFill>
            </a:endParaRPr>
          </a:p>
        </p:txBody>
      </p:sp>
      <p:pic>
        <p:nvPicPr>
          <p:cNvPr id="195" name="Picture 1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196" name="TextBox 195"/>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97" name="object 6"/>
          <p:cNvSpPr/>
          <p:nvPr/>
        </p:nvSpPr>
        <p:spPr>
          <a:xfrm>
            <a:off x="-317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9" y="1549400"/>
            <a:ext cx="9144000" cy="4665709"/>
          </a:xfrm>
          <a:prstGeom prst="rect">
            <a:avLst/>
          </a:prstGeom>
        </p:spPr>
      </p:pic>
    </p:spTree>
    <p:extLst>
      <p:ext uri="{BB962C8B-B14F-4D97-AF65-F5344CB8AC3E}">
        <p14:creationId xmlns:p14="http://schemas.microsoft.com/office/powerpoint/2010/main" val="34855404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2" y="-131762"/>
            <a:ext cx="8229600" cy="1143000"/>
          </a:xfrm>
        </p:spPr>
        <p:txBody>
          <a:bodyPr>
            <a:normAutofit fontScale="90000"/>
          </a:bodyPr>
          <a:lstStyle/>
          <a:p>
            <a:r>
              <a:rPr lang="en-US" dirty="0" smtClean="0"/>
              <a:t>Some Digital India steps</a:t>
            </a:r>
            <a:br>
              <a:rPr lang="en-US" dirty="0" smtClean="0"/>
            </a:br>
            <a:r>
              <a:rPr lang="en-US" dirty="0" smtClean="0"/>
              <a:t>as opportunities for US biz</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Ease Of Doing Business </a:t>
            </a:r>
          </a:p>
          <a:p>
            <a:pPr marL="0" indent="0">
              <a:buNone/>
            </a:pPr>
            <a:r>
              <a:rPr lang="en-US" dirty="0" smtClean="0"/>
              <a:t>       - From142 to 130 out of 189</a:t>
            </a:r>
          </a:p>
          <a:p>
            <a:pPr marL="0" indent="0">
              <a:buNone/>
            </a:pPr>
            <a:r>
              <a:rPr lang="en-US" dirty="0" smtClean="0"/>
              <a:t>       - Transparency International</a:t>
            </a:r>
          </a:p>
          <a:p>
            <a:pPr marL="0" indent="0">
              <a:buNone/>
            </a:pPr>
            <a:endParaRPr lang="en-US" dirty="0"/>
          </a:p>
          <a:p>
            <a:pPr marL="0" indent="0">
              <a:buNone/>
            </a:pPr>
            <a:r>
              <a:rPr lang="en-US" dirty="0" smtClean="0">
                <a:solidFill>
                  <a:srgbClr val="000000"/>
                </a:solidFill>
                <a:latin typeface="Arial" charset="0"/>
                <a:cs typeface="Arial" charset="0"/>
              </a:rPr>
              <a:t>The Competitiveness rankings </a:t>
            </a:r>
            <a:r>
              <a:rPr lang="en-US" dirty="0">
                <a:solidFill>
                  <a:srgbClr val="000000"/>
                </a:solidFill>
                <a:latin typeface="Arial" charset="0"/>
                <a:cs typeface="Arial" charset="0"/>
              </a:rPr>
              <a:t>show India </a:t>
            </a:r>
            <a:endParaRPr lang="en-US" dirty="0" smtClean="0">
              <a:solidFill>
                <a:srgbClr val="000000"/>
              </a:solidFill>
              <a:latin typeface="Arial" charset="0"/>
              <a:cs typeface="Arial" charset="0"/>
            </a:endParaRPr>
          </a:p>
          <a:p>
            <a:pPr marL="0" indent="0">
              <a:buNone/>
            </a:pPr>
            <a:r>
              <a:rPr lang="en-US" dirty="0" smtClean="0">
                <a:solidFill>
                  <a:srgbClr val="000000"/>
                </a:solidFill>
                <a:latin typeface="Arial" charset="0"/>
                <a:cs typeface="Arial" charset="0"/>
              </a:rPr>
              <a:t>Ranked 55 </a:t>
            </a:r>
            <a:r>
              <a:rPr lang="en-US" dirty="0">
                <a:solidFill>
                  <a:srgbClr val="000000"/>
                </a:solidFill>
                <a:latin typeface="Arial" charset="0"/>
                <a:cs typeface="Arial" charset="0"/>
              </a:rPr>
              <a:t>out of 140 countries </a:t>
            </a:r>
            <a:r>
              <a:rPr lang="en-US" dirty="0" smtClean="0">
                <a:solidFill>
                  <a:srgbClr val="000000"/>
                </a:solidFill>
                <a:latin typeface="Arial" charset="0"/>
                <a:cs typeface="Arial" charset="0"/>
              </a:rPr>
              <a:t>– </a:t>
            </a:r>
          </a:p>
          <a:p>
            <a:pPr marL="0" indent="0">
              <a:buNone/>
            </a:pPr>
            <a:r>
              <a:rPr lang="en-US" dirty="0" smtClean="0">
                <a:solidFill>
                  <a:srgbClr val="000000"/>
                </a:solidFill>
                <a:latin typeface="Arial" charset="0"/>
                <a:cs typeface="Arial" charset="0"/>
              </a:rPr>
              <a:t>an </a:t>
            </a:r>
            <a:r>
              <a:rPr lang="en-US" dirty="0">
                <a:solidFill>
                  <a:srgbClr val="000000"/>
                </a:solidFill>
                <a:latin typeface="Arial" charset="0"/>
                <a:cs typeface="Arial" charset="0"/>
              </a:rPr>
              <a:t>improvement </a:t>
            </a:r>
            <a:r>
              <a:rPr lang="en-US" dirty="0" smtClean="0">
                <a:solidFill>
                  <a:srgbClr val="000000"/>
                </a:solidFill>
                <a:latin typeface="Arial" charset="0"/>
                <a:cs typeface="Arial" charset="0"/>
              </a:rPr>
              <a:t>over</a:t>
            </a:r>
            <a:r>
              <a:rPr lang="en-US" altLang="ja-JP" dirty="0" smtClean="0">
                <a:solidFill>
                  <a:srgbClr val="000000"/>
                </a:solidFill>
                <a:latin typeface="Arial" charset="0"/>
                <a:cs typeface="Arial" charset="0"/>
              </a:rPr>
              <a:t> </a:t>
            </a:r>
            <a:r>
              <a:rPr lang="en-US" altLang="ja-JP" dirty="0">
                <a:solidFill>
                  <a:srgbClr val="000000"/>
                </a:solidFill>
                <a:latin typeface="Arial" charset="0"/>
                <a:cs typeface="Arial" charset="0"/>
              </a:rPr>
              <a:t>71 out of </a:t>
            </a:r>
            <a:r>
              <a:rPr lang="en-US" altLang="ja-JP" dirty="0" smtClean="0">
                <a:solidFill>
                  <a:srgbClr val="000000"/>
                </a:solidFill>
                <a:latin typeface="Arial" charset="0"/>
                <a:cs typeface="Arial" charset="0"/>
              </a:rPr>
              <a:t>144, two years</a:t>
            </a:r>
          </a:p>
          <a:p>
            <a:pPr marL="0" indent="0">
              <a:buNone/>
            </a:pPr>
            <a:r>
              <a:rPr lang="en-US" altLang="ja-JP" dirty="0" smtClean="0">
                <a:solidFill>
                  <a:srgbClr val="000000"/>
                </a:solidFill>
                <a:latin typeface="Arial" charset="0"/>
                <a:cs typeface="Arial" charset="0"/>
              </a:rPr>
              <a:t>back </a:t>
            </a:r>
            <a:endParaRPr lang="en-US" dirty="0">
              <a:solidFill>
                <a:srgbClr val="000000"/>
              </a:solidFill>
              <a:latin typeface="Arial" charset="0"/>
              <a:cs typeface="Arial" charset="0"/>
            </a:endParaRPr>
          </a:p>
          <a:p>
            <a:pPr marL="0" indent="0">
              <a:buNone/>
            </a:pPr>
            <a:r>
              <a:rPr lang="en-US" dirty="0" smtClean="0"/>
              <a:t>  </a:t>
            </a:r>
          </a:p>
          <a:p>
            <a:r>
              <a:rPr lang="en-US" dirty="0" smtClean="0"/>
              <a:t>Digital India </a:t>
            </a:r>
          </a:p>
          <a:p>
            <a:pPr marL="0" indent="0">
              <a:buNone/>
            </a:pPr>
            <a:r>
              <a:rPr lang="en-US" dirty="0"/>
              <a:t> </a:t>
            </a:r>
            <a:r>
              <a:rPr lang="en-US" dirty="0" smtClean="0"/>
              <a:t>      - Jan </a:t>
            </a:r>
            <a:r>
              <a:rPr lang="en-US" dirty="0" err="1" smtClean="0"/>
              <a:t>Dhan</a:t>
            </a:r>
            <a:r>
              <a:rPr lang="en-US" dirty="0" smtClean="0"/>
              <a:t> accounts </a:t>
            </a:r>
          </a:p>
          <a:p>
            <a:pPr marL="0" indent="0">
              <a:buNone/>
            </a:pPr>
            <a:r>
              <a:rPr lang="en-US" dirty="0"/>
              <a:t> </a:t>
            </a:r>
            <a:r>
              <a:rPr lang="en-US" dirty="0" smtClean="0"/>
              <a:t>      - Electronic scrutiny of Income Tax</a:t>
            </a:r>
          </a:p>
          <a:p>
            <a:pPr marL="0" indent="0">
              <a:buNone/>
            </a:pPr>
            <a:r>
              <a:rPr lang="en-US" dirty="0"/>
              <a:t> </a:t>
            </a:r>
            <a:r>
              <a:rPr lang="en-US" dirty="0" smtClean="0"/>
              <a:t>      - </a:t>
            </a:r>
            <a:r>
              <a:rPr lang="en-US" dirty="0"/>
              <a:t>9</a:t>
            </a:r>
            <a:r>
              <a:rPr lang="en-US" dirty="0" smtClean="0"/>
              <a:t>0% </a:t>
            </a:r>
            <a:r>
              <a:rPr lang="en-US" dirty="0"/>
              <a:t>of the electronic returns </a:t>
            </a:r>
            <a:r>
              <a:rPr lang="en-US" dirty="0" smtClean="0"/>
              <a:t>have </a:t>
            </a:r>
            <a:r>
              <a:rPr lang="en-US" dirty="0"/>
              <a:t>been </a:t>
            </a:r>
            <a:r>
              <a:rPr lang="en-US" dirty="0" smtClean="0"/>
              <a:t> </a:t>
            </a:r>
          </a:p>
          <a:p>
            <a:pPr marL="0" indent="0">
              <a:buNone/>
            </a:pPr>
            <a:r>
              <a:rPr lang="en-US" dirty="0"/>
              <a:t> </a:t>
            </a:r>
            <a:r>
              <a:rPr lang="en-US" dirty="0" smtClean="0"/>
              <a:t>        processed </a:t>
            </a:r>
            <a:r>
              <a:rPr lang="en-US" dirty="0"/>
              <a:t>within </a:t>
            </a:r>
            <a:r>
              <a:rPr lang="en-US" dirty="0" smtClean="0"/>
              <a:t>90 days.</a:t>
            </a:r>
          </a:p>
          <a:p>
            <a:pPr marL="0" indent="0">
              <a:buNone/>
            </a:pPr>
            <a:r>
              <a:rPr lang="en-US" dirty="0"/>
              <a:t> </a:t>
            </a:r>
            <a:r>
              <a:rPr lang="en-US" dirty="0" smtClean="0"/>
              <a:t>      - </a:t>
            </a:r>
            <a:r>
              <a:rPr lang="en-US" dirty="0"/>
              <a:t>8</a:t>
            </a:r>
            <a:r>
              <a:rPr lang="en-US" dirty="0" smtClean="0"/>
              <a:t>0</a:t>
            </a:r>
            <a:r>
              <a:rPr lang="en-US" dirty="0"/>
              <a:t>% </a:t>
            </a:r>
            <a:r>
              <a:rPr lang="en-US" dirty="0" smtClean="0"/>
              <a:t>of </a:t>
            </a:r>
            <a:r>
              <a:rPr lang="en-US" dirty="0"/>
              <a:t>the </a:t>
            </a:r>
            <a:r>
              <a:rPr lang="en-US" dirty="0" smtClean="0"/>
              <a:t>IT refunds </a:t>
            </a:r>
            <a:r>
              <a:rPr lang="en-US" dirty="0"/>
              <a:t>issued </a:t>
            </a:r>
            <a:r>
              <a:rPr lang="en-US" dirty="0" smtClean="0"/>
              <a:t>in 30 days. </a:t>
            </a:r>
            <a:endParaRPr lang="en-US" dirty="0"/>
          </a:p>
        </p:txBody>
      </p:sp>
      <p:pic>
        <p:nvPicPr>
          <p:cNvPr id="4" name="Picture 3"/>
          <p:cNvPicPr>
            <a:picLocks noChangeAspect="1"/>
          </p:cNvPicPr>
          <p:nvPr/>
        </p:nvPicPr>
        <p:blipFill>
          <a:blip r:embed="rId2"/>
          <a:stretch>
            <a:fillRect/>
          </a:stretch>
        </p:blipFill>
        <p:spPr>
          <a:xfrm>
            <a:off x="5660311" y="8498"/>
            <a:ext cx="3432881" cy="2781816"/>
          </a:xfrm>
          <a:prstGeom prst="rect">
            <a:avLst/>
          </a:prstGeom>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311" y="3074355"/>
            <a:ext cx="3337110" cy="374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2992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N logo.jpg"/>
          <p:cNvPicPr>
            <a:picLocks noGrp="1" noChangeAspect="1"/>
          </p:cNvPicPr>
          <p:nvPr>
            <p:ph sz="half" idx="1"/>
          </p:nvPr>
        </p:nvPicPr>
        <p:blipFill>
          <a:blip r:embed="rId2" cstate="print"/>
          <a:stretch>
            <a:fillRect/>
          </a:stretch>
        </p:blipFill>
        <p:spPr>
          <a:xfrm>
            <a:off x="2552700" y="304800"/>
            <a:ext cx="4038600" cy="1153602"/>
          </a:xfrm>
        </p:spPr>
      </p:pic>
      <p:sp>
        <p:nvSpPr>
          <p:cNvPr id="8" name="Content Placeholder 7"/>
          <p:cNvSpPr>
            <a:spLocks noGrp="1"/>
          </p:cNvSpPr>
          <p:nvPr>
            <p:ph sz="half" idx="2"/>
          </p:nvPr>
        </p:nvSpPr>
        <p:spPr>
          <a:xfrm>
            <a:off x="304800" y="2218270"/>
            <a:ext cx="8534400" cy="4639729"/>
          </a:xfrm>
        </p:spPr>
        <p:txBody>
          <a:bodyPr>
            <a:normAutofit fontScale="92500" lnSpcReduction="10000"/>
          </a:bodyPr>
          <a:lstStyle/>
          <a:p>
            <a:r>
              <a:rPr lang="en-US" dirty="0"/>
              <a:t>International trade </a:t>
            </a:r>
            <a:r>
              <a:rPr lang="en-US" dirty="0" smtClean="0"/>
              <a:t>advisory firm since 21 years</a:t>
            </a:r>
          </a:p>
          <a:p>
            <a:pPr marL="0" indent="0">
              <a:buNone/>
            </a:pPr>
            <a:r>
              <a:rPr lang="en-US" dirty="0" smtClean="0"/>
              <a:t>      - Facilitating Exports, imports, joint ventures, technology    </a:t>
            </a:r>
          </a:p>
          <a:p>
            <a:pPr marL="0" indent="0">
              <a:buNone/>
            </a:pPr>
            <a:r>
              <a:rPr lang="en-US" dirty="0"/>
              <a:t> </a:t>
            </a:r>
            <a:r>
              <a:rPr lang="en-US" dirty="0" smtClean="0"/>
              <a:t>        transfer and investment</a:t>
            </a:r>
          </a:p>
          <a:p>
            <a:endParaRPr lang="en-US" dirty="0" smtClean="0"/>
          </a:p>
          <a:p>
            <a:r>
              <a:rPr lang="en-US" dirty="0" smtClean="0"/>
              <a:t>Trade &amp; Investment Representative of </a:t>
            </a:r>
            <a:r>
              <a:rPr lang="en-US" b="1" dirty="0" smtClean="0">
                <a:solidFill>
                  <a:srgbClr val="FF0000"/>
                </a:solidFill>
              </a:rPr>
              <a:t>Government of Manitoba, Canada in India</a:t>
            </a:r>
          </a:p>
          <a:p>
            <a:pPr marL="0" indent="0">
              <a:buNone/>
            </a:pPr>
            <a:endParaRPr lang="en-US" dirty="0" smtClean="0"/>
          </a:p>
          <a:p>
            <a:r>
              <a:rPr lang="en-US" dirty="0" smtClean="0"/>
              <a:t>Working with Government of Senegal, Sri Lanka &amp; Brunei.</a:t>
            </a:r>
          </a:p>
          <a:p>
            <a:endParaRPr lang="en-US" dirty="0"/>
          </a:p>
          <a:p>
            <a:pPr algn="just"/>
            <a:r>
              <a:rPr lang="en-US" dirty="0"/>
              <a:t>Working in Afghanistan since last 8 years on SMB projects. </a:t>
            </a:r>
          </a:p>
          <a:p>
            <a:pPr algn="just"/>
            <a:endParaRPr lang="en-US" dirty="0"/>
          </a:p>
          <a:p>
            <a:endParaRPr lang="en-US" dirty="0" smtClean="0"/>
          </a:p>
          <a:p>
            <a:endParaRPr lang="en-US" dirty="0"/>
          </a:p>
          <a:p>
            <a:endParaRPr lang="en-US" dirty="0" smtClean="0"/>
          </a:p>
          <a:p>
            <a:endParaRPr lang="en-US" dirty="0" smtClean="0"/>
          </a:p>
          <a:p>
            <a:endParaRPr lang="en-US" dirty="0"/>
          </a:p>
        </p:txBody>
      </p:sp>
      <p:sp>
        <p:nvSpPr>
          <p:cNvPr id="3" name="TextBox 2"/>
          <p:cNvSpPr txBox="1"/>
          <p:nvPr/>
        </p:nvSpPr>
        <p:spPr>
          <a:xfrm>
            <a:off x="2293523" y="1458402"/>
            <a:ext cx="4556953" cy="523220"/>
          </a:xfrm>
          <a:prstGeom prst="rect">
            <a:avLst/>
          </a:prstGeom>
          <a:noFill/>
        </p:spPr>
        <p:txBody>
          <a:bodyPr wrap="none" rtlCol="0">
            <a:spAutoFit/>
          </a:bodyPr>
          <a:lstStyle/>
          <a:p>
            <a:r>
              <a:rPr lang="en-US" sz="2800" smtClean="0"/>
              <a:t>www.globalnetworkindia.com</a:t>
            </a:r>
            <a:endParaRPr lang="en-US" sz="2800" dirty="0"/>
          </a:p>
        </p:txBody>
      </p:sp>
    </p:spTree>
    <p:extLst>
      <p:ext uri="{BB962C8B-B14F-4D97-AF65-F5344CB8AC3E}">
        <p14:creationId xmlns:p14="http://schemas.microsoft.com/office/powerpoint/2010/main" val="13158072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82" y="-148687"/>
            <a:ext cx="8229600" cy="1143000"/>
          </a:xfrm>
        </p:spPr>
        <p:txBody>
          <a:bodyPr/>
          <a:lstStyle/>
          <a:p>
            <a:r>
              <a:rPr lang="en-US" dirty="0" err="1" smtClean="0"/>
              <a:t>www.udyamimitra.in</a:t>
            </a:r>
            <a:endParaRPr lang="en-US" dirty="0"/>
          </a:p>
        </p:txBody>
      </p:sp>
      <p:pic>
        <p:nvPicPr>
          <p:cNvPr id="4" name="Picture 3"/>
          <p:cNvPicPr>
            <a:picLocks noChangeAspect="1"/>
          </p:cNvPicPr>
          <p:nvPr/>
        </p:nvPicPr>
        <p:blipFill>
          <a:blip r:embed="rId2"/>
          <a:stretch>
            <a:fillRect/>
          </a:stretch>
        </p:blipFill>
        <p:spPr>
          <a:xfrm>
            <a:off x="0" y="1854184"/>
            <a:ext cx="9144000" cy="4758765"/>
          </a:xfrm>
          <a:prstGeom prst="rect">
            <a:avLst/>
          </a:prstGeom>
        </p:spPr>
      </p:pic>
    </p:spTree>
    <p:extLst>
      <p:ext uri="{BB962C8B-B14F-4D97-AF65-F5344CB8AC3E}">
        <p14:creationId xmlns:p14="http://schemas.microsoft.com/office/powerpoint/2010/main" val="15325141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6" y="325437"/>
            <a:ext cx="8229600" cy="1143000"/>
          </a:xfrm>
        </p:spPr>
        <p:txBody>
          <a:bodyPr>
            <a:normAutofit fontScale="90000"/>
          </a:bodyPr>
          <a:lstStyle/>
          <a:p>
            <a:r>
              <a:rPr lang="en-US" dirty="0" smtClean="0"/>
              <a:t>MUDRA Bank</a:t>
            </a:r>
            <a:br>
              <a:rPr lang="en-US" dirty="0" smtClean="0"/>
            </a:br>
            <a:r>
              <a:rPr lang="pl-PL" dirty="0" err="1" smtClean="0"/>
              <a:t>www.mudra.org.in</a:t>
            </a:r>
            <a:r>
              <a:rPr lang="pl-PL" dirty="0" smtClean="0"/>
              <a:t/>
            </a:r>
            <a:br>
              <a:rPr lang="pl-PL" dirty="0" smtClean="0"/>
            </a:br>
            <a:endParaRPr lang="en-US" dirty="0"/>
          </a:p>
        </p:txBody>
      </p:sp>
      <p:sp>
        <p:nvSpPr>
          <p:cNvPr id="6" name="Rectangle 5"/>
          <p:cNvSpPr/>
          <p:nvPr/>
        </p:nvSpPr>
        <p:spPr>
          <a:xfrm>
            <a:off x="4724390" y="1295760"/>
            <a:ext cx="4572000" cy="5262980"/>
          </a:xfrm>
          <a:prstGeom prst="rect">
            <a:avLst/>
          </a:prstGeom>
        </p:spPr>
        <p:txBody>
          <a:bodyPr>
            <a:spAutoFit/>
          </a:bodyPr>
          <a:lstStyle/>
          <a:p>
            <a:r>
              <a:rPr lang="en-US" sz="2800" b="1" dirty="0">
                <a:solidFill>
                  <a:srgbClr val="FF0000"/>
                </a:solidFill>
              </a:rPr>
              <a:t>Funding of the unfunded :</a:t>
            </a:r>
          </a:p>
          <a:p>
            <a:r>
              <a:rPr lang="en-US" sz="2800" b="1" dirty="0" smtClean="0">
                <a:solidFill>
                  <a:srgbClr val="FF0000"/>
                </a:solidFill>
              </a:rPr>
              <a:t>Missing Middle</a:t>
            </a:r>
          </a:p>
          <a:p>
            <a:r>
              <a:rPr lang="en-US" sz="2800" b="1" dirty="0" smtClean="0"/>
              <a:t>PM </a:t>
            </a:r>
            <a:r>
              <a:rPr lang="en-US" sz="2800" b="1" dirty="0"/>
              <a:t>Mudra </a:t>
            </a:r>
            <a:r>
              <a:rPr lang="en-US" sz="2800" b="1" dirty="0" err="1"/>
              <a:t>Yojana</a:t>
            </a:r>
            <a:r>
              <a:rPr lang="en-US" sz="2800" b="1" dirty="0"/>
              <a:t> coverage has crossed 3 </a:t>
            </a:r>
            <a:r>
              <a:rPr lang="en-US" sz="2800" b="1" dirty="0" err="1"/>
              <a:t>crore</a:t>
            </a:r>
            <a:r>
              <a:rPr lang="en-US" sz="2800" b="1" dirty="0"/>
              <a:t> ( 30 million ) accounts!</a:t>
            </a:r>
          </a:p>
          <a:p>
            <a:endParaRPr lang="en-US" sz="2800" b="1" dirty="0" smtClean="0"/>
          </a:p>
          <a:p>
            <a:r>
              <a:rPr lang="en-US" sz="2800" b="1" dirty="0" smtClean="0"/>
              <a:t>3.20 </a:t>
            </a:r>
            <a:r>
              <a:rPr lang="en-US" sz="2800" b="1" dirty="0" err="1"/>
              <a:t>crore</a:t>
            </a:r>
            <a:r>
              <a:rPr lang="en-US" sz="2800" b="1" dirty="0"/>
              <a:t> ( </a:t>
            </a:r>
            <a:r>
              <a:rPr lang="en-US" sz="2800" b="1" dirty="0" smtClean="0"/>
              <a:t>32 </a:t>
            </a:r>
            <a:r>
              <a:rPr lang="en-US" sz="2800" b="1" dirty="0"/>
              <a:t>million ) people given loans to pursue entrepreneurial ambitions!</a:t>
            </a:r>
          </a:p>
          <a:p>
            <a:endParaRPr lang="en-US" sz="2800" b="1" dirty="0" smtClean="0"/>
          </a:p>
          <a:p>
            <a:r>
              <a:rPr lang="en-US" sz="2800" b="1" dirty="0" smtClean="0"/>
              <a:t>RS</a:t>
            </a:r>
            <a:r>
              <a:rPr lang="en-US" sz="2800" b="1" dirty="0"/>
              <a:t>. </a:t>
            </a:r>
            <a:r>
              <a:rPr lang="en-US" sz="2800" b="1" dirty="0" smtClean="0"/>
              <a:t>1.41 </a:t>
            </a:r>
            <a:r>
              <a:rPr lang="en-US" sz="2800" b="1" dirty="0"/>
              <a:t>lakh </a:t>
            </a:r>
            <a:r>
              <a:rPr lang="en-US" sz="2800" b="1" dirty="0" err="1"/>
              <a:t>crores</a:t>
            </a:r>
            <a:r>
              <a:rPr lang="en-US" sz="2800" b="1" dirty="0"/>
              <a:t> ( US$ </a:t>
            </a:r>
            <a:r>
              <a:rPr lang="en-US" sz="2800" b="1" dirty="0" smtClean="0"/>
              <a:t>20 </a:t>
            </a:r>
            <a:r>
              <a:rPr lang="en-US" sz="2800" b="1" dirty="0"/>
              <a:t>billion ) disbursed</a:t>
            </a:r>
          </a:p>
        </p:txBody>
      </p:sp>
      <p:pic>
        <p:nvPicPr>
          <p:cNvPr id="4" name="Content Placeholder 3"/>
          <p:cNvPicPr>
            <a:picLocks noGrp="1" noChangeAspect="1"/>
          </p:cNvPicPr>
          <p:nvPr>
            <p:ph idx="1"/>
          </p:nvPr>
        </p:nvPicPr>
        <p:blipFill>
          <a:blip r:embed="rId2"/>
          <a:srcRect t="7734" b="7734"/>
          <a:stretch>
            <a:fillRect/>
          </a:stretch>
        </p:blipFill>
        <p:spPr>
          <a:xfrm>
            <a:off x="0" y="1685219"/>
            <a:ext cx="4773456" cy="4444648"/>
          </a:xfrm>
        </p:spPr>
      </p:pic>
    </p:spTree>
    <p:extLst>
      <p:ext uri="{BB962C8B-B14F-4D97-AF65-F5344CB8AC3E}">
        <p14:creationId xmlns:p14="http://schemas.microsoft.com/office/powerpoint/2010/main" val="12570219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590" y="-165620"/>
            <a:ext cx="8229600" cy="1143000"/>
          </a:xfrm>
        </p:spPr>
        <p:txBody>
          <a:bodyPr/>
          <a:lstStyle/>
          <a:p>
            <a:r>
              <a:rPr lang="en-US" dirty="0" smtClean="0"/>
              <a:t>PMO grievance </a:t>
            </a:r>
            <a:r>
              <a:rPr lang="en-US" dirty="0" err="1" smtClean="0"/>
              <a:t>redressal</a:t>
            </a:r>
            <a:r>
              <a:rPr lang="en-US" dirty="0" smtClean="0"/>
              <a:t> system</a:t>
            </a:r>
            <a:endParaRPr lang="en-US" dirty="0"/>
          </a:p>
        </p:txBody>
      </p:sp>
      <p:sp>
        <p:nvSpPr>
          <p:cNvPr id="3" name="Content Placeholder 2"/>
          <p:cNvSpPr>
            <a:spLocks noGrp="1"/>
          </p:cNvSpPr>
          <p:nvPr>
            <p:ph idx="1"/>
          </p:nvPr>
        </p:nvSpPr>
        <p:spPr>
          <a:xfrm>
            <a:off x="457200" y="685818"/>
            <a:ext cx="8229600" cy="4525963"/>
          </a:xfrm>
        </p:spPr>
        <p:txBody>
          <a:bodyPr/>
          <a:lstStyle/>
          <a:p>
            <a:r>
              <a:rPr lang="pl-PL" dirty="0"/>
              <a:t>http://</a:t>
            </a:r>
            <a:r>
              <a:rPr lang="pl-PL" dirty="0" err="1"/>
              <a:t>pgportal.gov.in</a:t>
            </a:r>
            <a:r>
              <a:rPr lang="pl-PL" dirty="0"/>
              <a:t>/</a:t>
            </a:r>
            <a:r>
              <a:rPr lang="pl-PL" dirty="0" err="1"/>
              <a:t>pmocitizen</a:t>
            </a:r>
            <a:r>
              <a:rPr lang="pl-PL" dirty="0"/>
              <a:t>/</a:t>
            </a:r>
            <a:r>
              <a:rPr lang="pl-PL" dirty="0" err="1"/>
              <a:t>Grievancepmo.aspx</a:t>
            </a:r>
            <a:endParaRPr lang="en-US" dirty="0"/>
          </a:p>
        </p:txBody>
      </p:sp>
      <p:pic>
        <p:nvPicPr>
          <p:cNvPr id="4" name="Picture 3"/>
          <p:cNvPicPr>
            <a:picLocks noChangeAspect="1"/>
          </p:cNvPicPr>
          <p:nvPr/>
        </p:nvPicPr>
        <p:blipFill>
          <a:blip r:embed="rId2"/>
          <a:stretch>
            <a:fillRect/>
          </a:stretch>
        </p:blipFill>
        <p:spPr>
          <a:xfrm>
            <a:off x="0" y="2146280"/>
            <a:ext cx="9144000" cy="4587658"/>
          </a:xfrm>
          <a:prstGeom prst="rect">
            <a:avLst/>
          </a:prstGeom>
        </p:spPr>
      </p:pic>
    </p:spTree>
    <p:extLst>
      <p:ext uri="{BB962C8B-B14F-4D97-AF65-F5344CB8AC3E}">
        <p14:creationId xmlns:p14="http://schemas.microsoft.com/office/powerpoint/2010/main" val="30894481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1038"/>
            <a:ext cx="8229600" cy="1143001"/>
          </a:xfrm>
        </p:spPr>
        <p:txBody>
          <a:bodyPr>
            <a:normAutofit fontScale="90000"/>
          </a:bodyPr>
          <a:lstStyle/>
          <a:p>
            <a:r>
              <a:rPr lang="en-US" dirty="0" smtClean="0"/>
              <a:t>How to export products and services to India</a:t>
            </a:r>
            <a:endParaRPr lang="en-US" dirty="0"/>
          </a:p>
        </p:txBody>
      </p:sp>
      <p:sp>
        <p:nvSpPr>
          <p:cNvPr id="3" name="Content Placeholder 2"/>
          <p:cNvSpPr>
            <a:spLocks noGrp="1"/>
          </p:cNvSpPr>
          <p:nvPr>
            <p:ph idx="1"/>
          </p:nvPr>
        </p:nvSpPr>
        <p:spPr>
          <a:xfrm>
            <a:off x="457200" y="2584784"/>
            <a:ext cx="8229600" cy="4525963"/>
          </a:xfrm>
        </p:spPr>
        <p:txBody>
          <a:bodyPr/>
          <a:lstStyle/>
          <a:p>
            <a:r>
              <a:rPr lang="en-US" dirty="0"/>
              <a:t>U</a:t>
            </a:r>
            <a:r>
              <a:rPr lang="en-US" dirty="0" smtClean="0"/>
              <a:t>nderstanding Indian business culture</a:t>
            </a:r>
          </a:p>
          <a:p>
            <a:r>
              <a:rPr lang="en-US" dirty="0" smtClean="0"/>
              <a:t>Franchising approach</a:t>
            </a:r>
          </a:p>
          <a:p>
            <a:r>
              <a:rPr lang="en-US" dirty="0" smtClean="0"/>
              <a:t>Selling to Government </a:t>
            </a:r>
          </a:p>
          <a:p>
            <a:r>
              <a:rPr lang="en-US" dirty="0" smtClean="0"/>
              <a:t>Distribution and sales channels – Trade shows</a:t>
            </a:r>
          </a:p>
          <a:p>
            <a:r>
              <a:rPr lang="en-US" dirty="0" smtClean="0"/>
              <a:t>E Commerce approach </a:t>
            </a:r>
            <a:endParaRPr lang="en-US" dirty="0"/>
          </a:p>
        </p:txBody>
      </p:sp>
    </p:spTree>
    <p:extLst>
      <p:ext uri="{BB962C8B-B14F-4D97-AF65-F5344CB8AC3E}">
        <p14:creationId xmlns:p14="http://schemas.microsoft.com/office/powerpoint/2010/main" val="3459698994"/>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Subtitle 2"/>
          <p:cNvSpPr>
            <a:spLocks noGrp="1"/>
          </p:cNvSpPr>
          <p:nvPr>
            <p:ph type="subTitle" idx="1"/>
          </p:nvPr>
        </p:nvSpPr>
        <p:spPr>
          <a:xfrm>
            <a:off x="145648" y="1359061"/>
            <a:ext cx="8915400" cy="5018589"/>
          </a:xfrm>
        </p:spPr>
        <p:txBody>
          <a:bodyPr>
            <a:noAutofit/>
          </a:bodyPr>
          <a:lstStyle/>
          <a:p>
            <a:pPr algn="just">
              <a:buFont typeface="Wingdings" pitchFamily="2" charset="2"/>
              <a:buChar char="ü"/>
            </a:pPr>
            <a:r>
              <a:rPr lang="en-US" sz="1600" b="1" dirty="0" smtClean="0">
                <a:solidFill>
                  <a:schemeClr val="tx1"/>
                </a:solidFill>
                <a:latin typeface="Calibri" charset="0"/>
                <a:ea typeface="Calibri" charset="0"/>
                <a:cs typeface="Calibri" charset="0"/>
              </a:rPr>
              <a:t> Strategic planning, due diligence, consistent follow-up,</a:t>
            </a:r>
            <a:r>
              <a:rPr lang="en-US" sz="1600" dirty="0" smtClean="0">
                <a:solidFill>
                  <a:schemeClr val="tx1"/>
                </a:solidFill>
                <a:latin typeface="Calibri" charset="0"/>
                <a:ea typeface="Calibri" charset="0"/>
                <a:cs typeface="Calibri" charset="0"/>
              </a:rPr>
              <a:t> and perhaps most importantly,</a:t>
            </a:r>
            <a:r>
              <a:rPr lang="en-US" sz="1600" b="1" dirty="0" smtClean="0">
                <a:solidFill>
                  <a:srgbClr val="FF0000"/>
                </a:solidFill>
                <a:latin typeface="Calibri" charset="0"/>
                <a:ea typeface="Calibri" charset="0"/>
                <a:cs typeface="Calibri" charset="0"/>
              </a:rPr>
              <a:t> </a:t>
            </a:r>
            <a:r>
              <a:rPr lang="en-US" sz="1600" b="1" dirty="0" smtClean="0">
                <a:solidFill>
                  <a:schemeClr val="bg1"/>
                </a:solidFill>
                <a:latin typeface="Calibri" charset="0"/>
                <a:ea typeface="Calibri" charset="0"/>
                <a:cs typeface="Calibri" charset="0"/>
              </a:rPr>
              <a:t>patience and commitment</a:t>
            </a:r>
            <a:r>
              <a:rPr lang="en-US" sz="1600" dirty="0" smtClean="0">
                <a:solidFill>
                  <a:schemeClr val="tx1"/>
                </a:solidFill>
                <a:latin typeface="Calibri" charset="0"/>
                <a:ea typeface="Calibri" charset="0"/>
                <a:cs typeface="Calibri" charset="0"/>
              </a:rPr>
              <a:t> are all prerequisites to successful business in India. </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This market necessitates </a:t>
            </a:r>
            <a:r>
              <a:rPr lang="en-US" sz="1600" b="1" dirty="0" smtClean="0">
                <a:solidFill>
                  <a:schemeClr val="bg1"/>
                </a:solidFill>
                <a:latin typeface="Calibri" charset="0"/>
                <a:ea typeface="Calibri" charset="0"/>
                <a:cs typeface="Calibri" charset="0"/>
              </a:rPr>
              <a:t>multiple marketing efforts</a:t>
            </a:r>
            <a:r>
              <a:rPr lang="en-US" sz="1600" dirty="0" smtClean="0">
                <a:solidFill>
                  <a:schemeClr val="tx1"/>
                </a:solidFill>
                <a:latin typeface="Calibri" charset="0"/>
                <a:ea typeface="Calibri" charset="0"/>
                <a:cs typeface="Calibri" charset="0"/>
              </a:rPr>
              <a:t> that address differing regional opportunities, standards, languages, cultural differences, and levels of economic development. </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Gaining access to India's markets requires careful analysis of </a:t>
            </a:r>
            <a:r>
              <a:rPr lang="en-US" sz="1600" b="1" dirty="0" smtClean="0">
                <a:solidFill>
                  <a:schemeClr val="bg1"/>
                </a:solidFill>
                <a:latin typeface="Calibri" charset="0"/>
                <a:ea typeface="Calibri" charset="0"/>
                <a:cs typeface="Calibri" charset="0"/>
              </a:rPr>
              <a:t>state wise</a:t>
            </a:r>
            <a:r>
              <a:rPr lang="en-US" sz="1600" dirty="0" smtClean="0">
                <a:solidFill>
                  <a:schemeClr val="bg1"/>
                </a:solidFill>
                <a:latin typeface="Calibri" charset="0"/>
                <a:ea typeface="Calibri" charset="0"/>
                <a:cs typeface="Calibri" charset="0"/>
              </a:rPr>
              <a:t> </a:t>
            </a:r>
            <a:r>
              <a:rPr lang="en-US" sz="1600" dirty="0" smtClean="0">
                <a:solidFill>
                  <a:schemeClr val="tx1"/>
                </a:solidFill>
                <a:latin typeface="Calibri" charset="0"/>
                <a:ea typeface="Calibri" charset="0"/>
                <a:cs typeface="Calibri" charset="0"/>
              </a:rPr>
              <a:t>consumer preferences, existing sales channels, and changes in distribution and marketing practices, all of which are continually evolving.</a:t>
            </a:r>
          </a:p>
          <a:p>
            <a:pPr algn="just"/>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These issues are best addressed through and with an Indian partner or REP.</a:t>
            </a:r>
            <a:r>
              <a:rPr lang="en-US" sz="1600" b="1" dirty="0" smtClean="0">
                <a:solidFill>
                  <a:schemeClr val="tx1"/>
                </a:solidFill>
                <a:latin typeface="Calibri" charset="0"/>
                <a:ea typeface="Calibri" charset="0"/>
                <a:cs typeface="Calibri" charset="0"/>
              </a:rPr>
              <a:t> </a:t>
            </a:r>
            <a:r>
              <a:rPr lang="en-US" sz="1600" b="1" dirty="0" smtClean="0">
                <a:solidFill>
                  <a:schemeClr val="bg1"/>
                </a:solidFill>
                <a:latin typeface="Calibri" charset="0"/>
                <a:ea typeface="Calibri" charset="0"/>
                <a:cs typeface="Calibri" charset="0"/>
              </a:rPr>
              <a:t>Relationships and personal meetings</a:t>
            </a:r>
            <a:r>
              <a:rPr lang="en-US" sz="1600" dirty="0" smtClean="0">
                <a:solidFill>
                  <a:schemeClr val="bg1"/>
                </a:solidFill>
                <a:latin typeface="Calibri" charset="0"/>
                <a:ea typeface="Calibri" charset="0"/>
                <a:cs typeface="Calibri" charset="0"/>
              </a:rPr>
              <a:t> </a:t>
            </a:r>
            <a:r>
              <a:rPr lang="en-US" sz="1600" dirty="0" smtClean="0">
                <a:solidFill>
                  <a:schemeClr val="tx1"/>
                </a:solidFill>
                <a:latin typeface="Calibri" charset="0"/>
                <a:ea typeface="Calibri" charset="0"/>
                <a:cs typeface="Calibri" charset="0"/>
              </a:rPr>
              <a:t>with potential REPS are extremely important. </a:t>
            </a:r>
          </a:p>
          <a:p>
            <a:pPr algn="just"/>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a:solidFill>
                  <a:schemeClr val="tx1"/>
                </a:solidFill>
                <a:latin typeface="Calibri" charset="0"/>
                <a:ea typeface="Calibri" charset="0"/>
                <a:cs typeface="Calibri" charset="0"/>
              </a:rPr>
              <a:t>At first glance, the bulk of the purchasing power in India would appear to be concentrated in its urban markets. </a:t>
            </a:r>
            <a:r>
              <a:rPr lang="en-US" sz="1600" dirty="0">
                <a:solidFill>
                  <a:schemeClr val="tx1"/>
                </a:solidFill>
                <a:latin typeface="Calibri" charset="0"/>
                <a:ea typeface="Calibri" charset="0"/>
                <a:cs typeface="Calibri" charset="0"/>
                <a:sym typeface="Wingdings" pitchFamily="2" charset="2"/>
              </a:rPr>
              <a:t> </a:t>
            </a:r>
            <a:r>
              <a:rPr lang="en-US" sz="1600" dirty="0">
                <a:solidFill>
                  <a:schemeClr val="tx1"/>
                </a:solidFill>
                <a:latin typeface="Calibri" charset="0"/>
                <a:ea typeface="Calibri" charset="0"/>
                <a:cs typeface="Calibri" charset="0"/>
              </a:rPr>
              <a:t>However, a </a:t>
            </a:r>
            <a:r>
              <a:rPr lang="en-US" sz="1600" b="1" dirty="0">
                <a:solidFill>
                  <a:schemeClr val="bg1"/>
                </a:solidFill>
                <a:latin typeface="Calibri" charset="0"/>
                <a:ea typeface="Calibri" charset="0"/>
                <a:cs typeface="Calibri" charset="0"/>
              </a:rPr>
              <a:t>majority of the Indian population lives in rural areas distributed over some 638,000 villages. The balance lives in 7,935 towns of which approximately 468 have a population of more than 100,000 inhabitants</a:t>
            </a:r>
            <a:r>
              <a:rPr lang="en-US" sz="1600" b="1" dirty="0" smtClean="0">
                <a:solidFill>
                  <a:schemeClr val="bg1"/>
                </a:solidFill>
                <a:latin typeface="Calibri" charset="0"/>
                <a:ea typeface="Calibri" charset="0"/>
                <a:cs typeface="Calibri" charset="0"/>
              </a:rPr>
              <a:t>.</a:t>
            </a:r>
            <a:endParaRPr lang="en-US" sz="1600" b="1" dirty="0">
              <a:solidFill>
                <a:schemeClr val="bg1"/>
              </a:solidFill>
              <a:latin typeface="Calibri" charset="0"/>
              <a:ea typeface="Calibri" charset="0"/>
              <a:cs typeface="Calibri"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4" y="-28539"/>
            <a:ext cx="9235544" cy="1206500"/>
          </a:xfrm>
          <a:prstGeom prst="rect">
            <a:avLst/>
          </a:prstGeom>
        </p:spPr>
      </p:pic>
      <p:sp>
        <p:nvSpPr>
          <p:cNvPr id="7"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smtClean="0">
                <a:solidFill>
                  <a:schemeClr val="bg1"/>
                </a:solidFill>
              </a:rPr>
              <a:t>How To </a:t>
            </a:r>
            <a:r>
              <a:rPr lang="en-US" sz="3600">
                <a:solidFill>
                  <a:schemeClr val="bg1"/>
                </a:solidFill>
              </a:rPr>
              <a:t>E</a:t>
            </a:r>
            <a:r>
              <a:rPr lang="en-US" sz="3600" smtClean="0">
                <a:solidFill>
                  <a:schemeClr val="bg1"/>
                </a:solidFill>
              </a:rPr>
              <a:t>xport </a:t>
            </a:r>
            <a:r>
              <a:rPr lang="en-US" sz="3600" dirty="0">
                <a:solidFill>
                  <a:schemeClr val="bg1"/>
                </a:solidFill>
              </a:rPr>
              <a:t>T</a:t>
            </a:r>
            <a:r>
              <a:rPr lang="en-US" sz="3600" smtClean="0">
                <a:solidFill>
                  <a:schemeClr val="bg1"/>
                </a:solidFill>
              </a:rPr>
              <a:t>o </a:t>
            </a:r>
            <a:r>
              <a:rPr lang="en-US" sz="3600" dirty="0" smtClean="0">
                <a:solidFill>
                  <a:schemeClr val="bg1"/>
                </a:solidFill>
              </a:rPr>
              <a:t>India?</a:t>
            </a:r>
            <a:endParaRPr lang="en-US" sz="3600" dirty="0">
              <a:solidFill>
                <a:schemeClr val="bg1"/>
              </a:solidFill>
            </a:endParaRPr>
          </a:p>
        </p:txBody>
      </p:sp>
    </p:spTree>
    <p:extLst>
      <p:ext uri="{BB962C8B-B14F-4D97-AF65-F5344CB8AC3E}">
        <p14:creationId xmlns:p14="http://schemas.microsoft.com/office/powerpoint/2010/main" val="34850330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Subtitle 2"/>
          <p:cNvSpPr>
            <a:spLocks noGrp="1"/>
          </p:cNvSpPr>
          <p:nvPr>
            <p:ph type="subTitle" idx="1"/>
          </p:nvPr>
        </p:nvSpPr>
        <p:spPr>
          <a:xfrm>
            <a:off x="99349" y="1410188"/>
            <a:ext cx="8915400" cy="5175814"/>
          </a:xfrm>
        </p:spPr>
        <p:txBody>
          <a:bodyPr>
            <a:noAutofit/>
          </a:bodyPr>
          <a:lstStyle/>
          <a:p>
            <a:pPr algn="just">
              <a:buFont typeface="Wingdings" pitchFamily="2" charset="2"/>
              <a:buChar char="ü"/>
            </a:pPr>
            <a:r>
              <a:rPr lang="en-US" sz="1600" dirty="0" smtClean="0">
                <a:solidFill>
                  <a:schemeClr val="tx1"/>
                </a:solidFill>
                <a:latin typeface="Calibri" charset="0"/>
                <a:ea typeface="Calibri" charset="0"/>
                <a:cs typeface="Calibri" charset="0"/>
              </a:rPr>
              <a:t>India remains a </a:t>
            </a:r>
            <a:r>
              <a:rPr lang="en-US" sz="1600" b="1" dirty="0" smtClean="0">
                <a:solidFill>
                  <a:schemeClr val="bg1"/>
                </a:solidFill>
                <a:latin typeface="Calibri" charset="0"/>
                <a:ea typeface="Calibri" charset="0"/>
                <a:cs typeface="Calibri" charset="0"/>
              </a:rPr>
              <a:t>“sizzling”</a:t>
            </a:r>
            <a:r>
              <a:rPr lang="en-US" sz="1600" b="1" dirty="0" smtClean="0">
                <a:solidFill>
                  <a:srgbClr val="FF0000"/>
                </a:solidFill>
                <a:latin typeface="Calibri" charset="0"/>
                <a:ea typeface="Calibri" charset="0"/>
                <a:cs typeface="Calibri" charset="0"/>
              </a:rPr>
              <a:t> </a:t>
            </a:r>
            <a:r>
              <a:rPr lang="en-US" sz="1600" dirty="0" smtClean="0">
                <a:solidFill>
                  <a:schemeClr val="tx1"/>
                </a:solidFill>
                <a:latin typeface="Calibri" charset="0"/>
                <a:ea typeface="Calibri" charset="0"/>
                <a:cs typeface="Calibri" charset="0"/>
              </a:rPr>
              <a:t>market place for American franchisors.  </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Demand for U.S. brands remains strong in: </a:t>
            </a:r>
            <a:r>
              <a:rPr lang="en-US" sz="1600" b="1" dirty="0" smtClean="0">
                <a:solidFill>
                  <a:schemeClr val="tx1"/>
                </a:solidFill>
                <a:latin typeface="Calibri" charset="0"/>
                <a:ea typeface="Calibri" charset="0"/>
                <a:cs typeface="Calibri" charset="0"/>
              </a:rPr>
              <a:t>food and beverage, hospitality, retail, education, garments and apparel, healthcare, fitness and personal grooming clinics. </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India is also witnessing a consumption boom fueled by a huge demographic transformation. </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This has led to a population of over </a:t>
            </a:r>
            <a:r>
              <a:rPr lang="en-US" sz="1600" b="1" dirty="0">
                <a:solidFill>
                  <a:schemeClr val="bg1"/>
                </a:solidFill>
                <a:latin typeface="Calibri" charset="0"/>
                <a:ea typeface="Calibri" charset="0"/>
                <a:cs typeface="Calibri" charset="0"/>
              </a:rPr>
              <a:t>2</a:t>
            </a:r>
            <a:r>
              <a:rPr lang="en-US" sz="1600" b="1" dirty="0" smtClean="0">
                <a:solidFill>
                  <a:schemeClr val="bg1"/>
                </a:solidFill>
                <a:latin typeface="Calibri" charset="0"/>
                <a:ea typeface="Calibri" charset="0"/>
                <a:cs typeface="Calibri" charset="0"/>
              </a:rPr>
              <a:t>50 million middle-income Indians</a:t>
            </a:r>
            <a:r>
              <a:rPr lang="en-US" sz="1600" dirty="0" smtClean="0">
                <a:solidFill>
                  <a:schemeClr val="tx1"/>
                </a:solidFill>
                <a:latin typeface="Calibri" charset="0"/>
                <a:ea typeface="Calibri" charset="0"/>
                <a:cs typeface="Calibri" charset="0"/>
              </a:rPr>
              <a:t> with high disposable incomes, changing lifestyles, mounting aspirations, appetite for Western goods, international exposure, options for quality retail space, and greater product choice and availability. The greater demand for goods in India is in turn generating a greater demand for U.S. franchises.</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According to a recent KPMG and Franchise Association of India (FAI) report, the Indian franchise industry has a potential to grow to</a:t>
            </a:r>
            <a:r>
              <a:rPr lang="en-US" sz="1600" b="1" dirty="0" smtClean="0">
                <a:solidFill>
                  <a:srgbClr val="FF0000"/>
                </a:solidFill>
                <a:latin typeface="Calibri" charset="0"/>
                <a:ea typeface="Calibri" charset="0"/>
                <a:cs typeface="Calibri" charset="0"/>
              </a:rPr>
              <a:t> </a:t>
            </a:r>
            <a:r>
              <a:rPr lang="en-US" sz="1600" b="1" dirty="0" smtClean="0">
                <a:solidFill>
                  <a:schemeClr val="bg1"/>
                </a:solidFill>
                <a:latin typeface="Calibri" charset="0"/>
                <a:ea typeface="Calibri" charset="0"/>
                <a:cs typeface="Calibri" charset="0"/>
              </a:rPr>
              <a:t>$51 billion in 2018</a:t>
            </a:r>
            <a:r>
              <a:rPr lang="en-US" sz="1600" dirty="0" smtClean="0">
                <a:solidFill>
                  <a:schemeClr val="tx1"/>
                </a:solidFill>
                <a:latin typeface="Calibri" charset="0"/>
                <a:ea typeface="Calibri" charset="0"/>
                <a:cs typeface="Calibri" charset="0"/>
              </a:rPr>
              <a:t> from the present 13.4 billion. The franchise industry is expected to contribute almost 4% of India’s GDP.</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a:p>
            <a:pPr algn="just">
              <a:buFont typeface="Wingdings" pitchFamily="2" charset="2"/>
              <a:buChar char="ü"/>
            </a:pPr>
            <a:r>
              <a:rPr lang="en-US" sz="1600" dirty="0" smtClean="0">
                <a:solidFill>
                  <a:schemeClr val="tx1"/>
                </a:solidFill>
                <a:latin typeface="Calibri" charset="0"/>
                <a:ea typeface="Calibri" charset="0"/>
                <a:cs typeface="Calibri" charset="0"/>
              </a:rPr>
              <a:t>The United States is a key player in India’s franchise boom.</a:t>
            </a:r>
          </a:p>
          <a:p>
            <a:pPr algn="just">
              <a:buFont typeface="Wingdings" pitchFamily="2" charset="2"/>
              <a:buChar char="ü"/>
            </a:pPr>
            <a:endParaRPr lang="en-US" sz="1600" dirty="0" smtClean="0">
              <a:solidFill>
                <a:schemeClr val="tx1"/>
              </a:solidFill>
              <a:latin typeface="Calibri" charset="0"/>
              <a:ea typeface="Calibri" charset="0"/>
              <a:cs typeface="Calibri"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4" y="-28539"/>
            <a:ext cx="9235544" cy="1206500"/>
          </a:xfrm>
          <a:prstGeom prst="rect">
            <a:avLst/>
          </a:prstGeom>
        </p:spPr>
      </p:pic>
      <p:sp>
        <p:nvSpPr>
          <p:cNvPr id="6"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How To </a:t>
            </a:r>
            <a:r>
              <a:rPr lang="en-US" sz="3600" dirty="0">
                <a:solidFill>
                  <a:schemeClr val="bg1"/>
                </a:solidFill>
              </a:rPr>
              <a:t>E</a:t>
            </a:r>
            <a:r>
              <a:rPr lang="en-US" sz="3600" dirty="0" smtClean="0">
                <a:solidFill>
                  <a:schemeClr val="bg1"/>
                </a:solidFill>
              </a:rPr>
              <a:t>xport </a:t>
            </a:r>
            <a:r>
              <a:rPr lang="en-US" sz="3600" dirty="0">
                <a:solidFill>
                  <a:schemeClr val="bg1"/>
                </a:solidFill>
              </a:rPr>
              <a:t>T</a:t>
            </a:r>
            <a:r>
              <a:rPr lang="en-US" sz="3600" dirty="0" smtClean="0">
                <a:solidFill>
                  <a:schemeClr val="bg1"/>
                </a:solidFill>
              </a:rPr>
              <a:t>o India - Franchising</a:t>
            </a:r>
            <a:endParaRPr lang="en-US" sz="3600" dirty="0">
              <a:solidFill>
                <a:schemeClr val="bg1"/>
              </a:solidFill>
            </a:endParaRPr>
          </a:p>
        </p:txBody>
      </p:sp>
    </p:spTree>
    <p:extLst>
      <p:ext uri="{BB962C8B-B14F-4D97-AF65-F5344CB8AC3E}">
        <p14:creationId xmlns:p14="http://schemas.microsoft.com/office/powerpoint/2010/main" val="23143200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1508" name="Picture 4" descr="Image result for franchising india kpm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62" b="84065" l="1899" r="95570"/>
                    </a14:imgEffect>
                  </a14:imgLayer>
                </a14:imgProps>
              </a:ext>
            </a:extLst>
          </a:blip>
          <a:srcRect l="3604" r="4505" b="16260"/>
          <a:stretch>
            <a:fillRect/>
          </a:stretch>
        </p:blipFill>
        <p:spPr bwMode="auto">
          <a:xfrm>
            <a:off x="769575" y="1106554"/>
            <a:ext cx="7833451" cy="4644891"/>
          </a:xfrm>
          <a:prstGeom prst="rect">
            <a:avLst/>
          </a:prstGeom>
          <a:noFill/>
        </p:spPr>
      </p:pic>
      <p:sp>
        <p:nvSpPr>
          <p:cNvPr id="7" name="Subtitle 2"/>
          <p:cNvSpPr>
            <a:spLocks noGrp="1"/>
          </p:cNvSpPr>
          <p:nvPr>
            <p:ph type="subTitle" idx="1"/>
          </p:nvPr>
        </p:nvSpPr>
        <p:spPr>
          <a:xfrm>
            <a:off x="228600" y="6096000"/>
            <a:ext cx="8915400" cy="663615"/>
          </a:xfrm>
        </p:spPr>
        <p:txBody>
          <a:bodyPr>
            <a:noAutofit/>
          </a:bodyPr>
          <a:lstStyle/>
          <a:p>
            <a:r>
              <a:rPr lang="en-US" sz="1400" dirty="0" smtClean="0">
                <a:solidFill>
                  <a:schemeClr val="bg1"/>
                </a:solidFill>
                <a:latin typeface="Book Antiqua" pitchFamily="18" charset="0"/>
                <a:cs typeface="Arabic Typesetting" pitchFamily="66" charset="-78"/>
              </a:rPr>
              <a:t>Figures indicate franchising revenues and franchisee </a:t>
            </a:r>
            <a:r>
              <a:rPr lang="en-US" sz="1400" smtClean="0">
                <a:solidFill>
                  <a:schemeClr val="bg1"/>
                </a:solidFill>
                <a:latin typeface="Book Antiqua" pitchFamily="18" charset="0"/>
                <a:cs typeface="Arabic Typesetting" pitchFamily="66" charset="-78"/>
              </a:rPr>
              <a:t>outlets respectively</a:t>
            </a:r>
          </a:p>
          <a:p>
            <a:r>
              <a:rPr lang="en-US" sz="1400" dirty="0" smtClean="0">
                <a:solidFill>
                  <a:schemeClr val="bg1"/>
                </a:solidFill>
                <a:latin typeface="Book Antiqua" pitchFamily="18" charset="0"/>
                <a:cs typeface="Arabic Typesetting" pitchFamily="66" charset="-78"/>
              </a:rPr>
              <a:t>Source: Franchise Association of India (FAI)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4" y="-28539"/>
            <a:ext cx="9235544" cy="1206500"/>
          </a:xfrm>
          <a:prstGeom prst="rect">
            <a:avLst/>
          </a:prstGeom>
        </p:spPr>
      </p:pic>
      <p:sp>
        <p:nvSpPr>
          <p:cNvPr id="9"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How To </a:t>
            </a:r>
            <a:r>
              <a:rPr lang="en-US" sz="3600" dirty="0">
                <a:solidFill>
                  <a:schemeClr val="bg1"/>
                </a:solidFill>
              </a:rPr>
              <a:t>E</a:t>
            </a:r>
            <a:r>
              <a:rPr lang="en-US" sz="3600" dirty="0" smtClean="0">
                <a:solidFill>
                  <a:schemeClr val="bg1"/>
                </a:solidFill>
              </a:rPr>
              <a:t>xport </a:t>
            </a:r>
            <a:r>
              <a:rPr lang="en-US" sz="3600" dirty="0">
                <a:solidFill>
                  <a:schemeClr val="bg1"/>
                </a:solidFill>
              </a:rPr>
              <a:t>T</a:t>
            </a:r>
            <a:r>
              <a:rPr lang="en-US" sz="3600" dirty="0" smtClean="0">
                <a:solidFill>
                  <a:schemeClr val="bg1"/>
                </a:solidFill>
              </a:rPr>
              <a:t>o India - Franchising</a:t>
            </a:r>
            <a:endParaRPr lang="en-US" sz="3600" dirty="0">
              <a:solidFill>
                <a:schemeClr val="bg1"/>
              </a:solidFill>
            </a:endParaRPr>
          </a:p>
        </p:txBody>
      </p:sp>
      <p:sp>
        <p:nvSpPr>
          <p:cNvPr id="2" name="TextBox 1"/>
          <p:cNvSpPr txBox="1"/>
          <p:nvPr/>
        </p:nvSpPr>
        <p:spPr>
          <a:xfrm>
            <a:off x="1758737" y="1493134"/>
            <a:ext cx="596573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smtClean="0">
                <a:ln>
                  <a:noFill/>
                </a:ln>
                <a:solidFill>
                  <a:schemeClr val="bg1"/>
                </a:solidFill>
                <a:effectLst/>
                <a:uFillTx/>
                <a:latin typeface="+mj-lt"/>
                <a:ea typeface="+mj-ea"/>
                <a:cs typeface="+mj-cs"/>
                <a:sym typeface="Calibri"/>
              </a:rPr>
              <a:t>Projected State</a:t>
            </a:r>
            <a:r>
              <a:rPr kumimoji="0" lang="en-US" sz="1800" b="1" i="0" u="none" strike="noStrike" cap="none" spc="0" normalizeH="0" smtClean="0">
                <a:ln>
                  <a:noFill/>
                </a:ln>
                <a:solidFill>
                  <a:schemeClr val="bg1"/>
                </a:solidFill>
                <a:effectLst/>
                <a:uFillTx/>
                <a:latin typeface="+mj-lt"/>
                <a:ea typeface="+mj-ea"/>
                <a:cs typeface="+mj-cs"/>
                <a:sym typeface="Calibri"/>
              </a:rPr>
              <a:t> of Retail Franchising Industry in India by 2017</a:t>
            </a:r>
            <a:endParaRPr kumimoji="0" lang="en-US" sz="1800" b="1" i="0" u="none" strike="noStrike" cap="none" spc="0" normalizeH="0" baseline="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26369613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85195" y="1339739"/>
            <a:ext cx="8831483" cy="5262979"/>
          </a:xfrm>
          <a:prstGeom prst="rect">
            <a:avLst/>
          </a:prstGeom>
        </p:spPr>
        <p:txBody>
          <a:bodyPr wrap="square">
            <a:spAutoFit/>
          </a:bodyPr>
          <a:lstStyle/>
          <a:p>
            <a:pPr algn="just">
              <a:buFont typeface="Wingdings" pitchFamily="2" charset="2"/>
              <a:buChar char="ü"/>
            </a:pPr>
            <a:r>
              <a:rPr lang="en-US" sz="1600" b="1" dirty="0" smtClean="0">
                <a:latin typeface="Calibri" charset="0"/>
                <a:ea typeface="Calibri" charset="0"/>
                <a:cs typeface="Calibri" charset="0"/>
              </a:rPr>
              <a:t>Estimated size of the </a:t>
            </a:r>
            <a:r>
              <a:rPr lang="en-US" sz="1600" b="1" dirty="0" smtClean="0">
                <a:solidFill>
                  <a:schemeClr val="bg1"/>
                </a:solidFill>
                <a:latin typeface="Calibri" charset="0"/>
                <a:ea typeface="Calibri" charset="0"/>
                <a:cs typeface="Calibri" charset="0"/>
              </a:rPr>
              <a:t>yearly government procurement</a:t>
            </a:r>
            <a:r>
              <a:rPr lang="en-US" sz="1600" b="1" dirty="0" smtClean="0">
                <a:solidFill>
                  <a:srgbClr val="FF0000"/>
                </a:solidFill>
                <a:latin typeface="Calibri" charset="0"/>
                <a:ea typeface="Calibri" charset="0"/>
                <a:cs typeface="Calibri" charset="0"/>
              </a:rPr>
              <a:t> </a:t>
            </a:r>
            <a:r>
              <a:rPr lang="en-US" sz="1600" b="1" dirty="0" smtClean="0">
                <a:latin typeface="Calibri" charset="0"/>
                <a:ea typeface="Calibri" charset="0"/>
                <a:cs typeface="Calibri" charset="0"/>
              </a:rPr>
              <a:t>market at the central government level in India is about </a:t>
            </a:r>
            <a:r>
              <a:rPr lang="en-US" sz="1600" b="1" dirty="0" smtClean="0">
                <a:solidFill>
                  <a:schemeClr val="bg1"/>
                </a:solidFill>
                <a:latin typeface="Calibri" charset="0"/>
                <a:ea typeface="Calibri" charset="0"/>
                <a:cs typeface="Calibri" charset="0"/>
              </a:rPr>
              <a:t>$300 billion</a:t>
            </a:r>
            <a:r>
              <a:rPr lang="en-US" sz="1600" b="1" dirty="0" smtClean="0">
                <a:latin typeface="Calibri" charset="0"/>
                <a:ea typeface="Calibri" charset="0"/>
                <a:cs typeface="Calibri" charset="0"/>
              </a:rPr>
              <a:t>.</a:t>
            </a:r>
            <a:r>
              <a:rPr lang="en-US" sz="1600" dirty="0" smtClean="0">
                <a:latin typeface="Calibri" charset="0"/>
                <a:ea typeface="Calibri" charset="0"/>
                <a:cs typeface="Calibri" charset="0"/>
              </a:rPr>
              <a:t>  Indian government procurement practices and procedures often lack transparency and standardization, which can frustrate foreign suppliers.</a:t>
            </a:r>
          </a:p>
          <a:p>
            <a:pPr algn="just"/>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It is not unusual for negotiations to drag on for months and be held up at more than one level within the Indian bureaucracy for long periods with no discernible movement or reason given for lack of progress.</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With this in mind, some </a:t>
            </a:r>
            <a:r>
              <a:rPr lang="en-US" sz="1600" b="1" dirty="0" smtClean="0">
                <a:latin typeface="Calibri" charset="0"/>
                <a:ea typeface="Calibri" charset="0"/>
                <a:cs typeface="Calibri" charset="0"/>
              </a:rPr>
              <a:t>firms </a:t>
            </a:r>
            <a:r>
              <a:rPr lang="en-US" sz="1600" b="1" dirty="0" smtClean="0">
                <a:solidFill>
                  <a:schemeClr val="bg1"/>
                </a:solidFill>
                <a:latin typeface="Calibri" charset="0"/>
                <a:ea typeface="Calibri" charset="0"/>
                <a:cs typeface="Calibri" charset="0"/>
              </a:rPr>
              <a:t>seek</a:t>
            </a:r>
            <a:r>
              <a:rPr lang="en-US" sz="1600" b="1" dirty="0" smtClean="0">
                <a:latin typeface="Calibri" charset="0"/>
                <a:ea typeface="Calibri" charset="0"/>
                <a:cs typeface="Calibri" charset="0"/>
              </a:rPr>
              <a:t> </a:t>
            </a:r>
            <a:r>
              <a:rPr lang="en-US" sz="1600" b="1" dirty="0" smtClean="0">
                <a:solidFill>
                  <a:schemeClr val="bg1"/>
                </a:solidFill>
                <a:latin typeface="Calibri" charset="0"/>
                <a:ea typeface="Calibri" charset="0"/>
                <a:cs typeface="Calibri" charset="0"/>
              </a:rPr>
              <a:t>out local representatives </a:t>
            </a:r>
            <a:r>
              <a:rPr lang="en-US" sz="1600" b="1" dirty="0" smtClean="0">
                <a:latin typeface="Calibri" charset="0"/>
                <a:ea typeface="Calibri" charset="0"/>
                <a:cs typeface="Calibri" charset="0"/>
              </a:rPr>
              <a:t>who are familiar with the culture and customs of India and are familiar with ways to expedite their product or service through the maze of bureaucracy in government ministries</a:t>
            </a:r>
            <a:r>
              <a:rPr lang="en-US" sz="1600" dirty="0" smtClean="0">
                <a:latin typeface="Calibri" charset="0"/>
                <a:ea typeface="Calibri" charset="0"/>
                <a:cs typeface="Calibri" charset="0"/>
              </a:rPr>
              <a:t>. </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When foreign financing is involved, principal government procurement agencies tend to follow multilateral development bank requirements for international tenders.</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The </a:t>
            </a:r>
            <a:r>
              <a:rPr lang="en-US" sz="1600" b="1" dirty="0" smtClean="0">
                <a:solidFill>
                  <a:srgbClr val="FFFFFF"/>
                </a:solidFill>
                <a:latin typeface="Calibri" charset="0"/>
                <a:ea typeface="Calibri" charset="0"/>
                <a:cs typeface="Calibri" charset="0"/>
              </a:rPr>
              <a:t>Government</a:t>
            </a:r>
            <a:r>
              <a:rPr lang="en-US" sz="1600" dirty="0" smtClean="0">
                <a:latin typeface="Calibri" charset="0"/>
                <a:ea typeface="Calibri" charset="0"/>
                <a:cs typeface="Calibri" charset="0"/>
              </a:rPr>
              <a:t> of India regularly </a:t>
            </a:r>
            <a:r>
              <a:rPr lang="en-US" sz="1600" b="1" dirty="0" smtClean="0">
                <a:solidFill>
                  <a:schemeClr val="bg1"/>
                </a:solidFill>
                <a:latin typeface="Calibri" charset="0"/>
                <a:ea typeface="Calibri" charset="0"/>
                <a:cs typeface="Calibri" charset="0"/>
              </a:rPr>
              <a:t>advertises</a:t>
            </a:r>
            <a:r>
              <a:rPr lang="en-US" sz="1600" b="1" dirty="0" smtClean="0">
                <a:solidFill>
                  <a:srgbClr val="FF0000"/>
                </a:solidFill>
                <a:latin typeface="Calibri" charset="0"/>
                <a:ea typeface="Calibri" charset="0"/>
                <a:cs typeface="Calibri" charset="0"/>
              </a:rPr>
              <a:t> </a:t>
            </a:r>
            <a:r>
              <a:rPr lang="en-US" sz="1600" dirty="0" smtClean="0">
                <a:latin typeface="Calibri" charset="0"/>
                <a:ea typeface="Calibri" charset="0"/>
                <a:cs typeface="Calibri" charset="0"/>
              </a:rPr>
              <a:t>its requirements for the purchase of supplies and new equipment.</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The competent authority invites tenders with a view to purchase goods and services. Suppliers, including foreign companies, willing to compete, may submit tenders agreeing to supply goods of the requested specifications.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4" y="-28539"/>
            <a:ext cx="9235544" cy="1206500"/>
          </a:xfrm>
          <a:prstGeom prst="rect">
            <a:avLst/>
          </a:prstGeom>
        </p:spPr>
      </p:pic>
      <p:sp>
        <p:nvSpPr>
          <p:cNvPr id="8"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How To </a:t>
            </a:r>
            <a:r>
              <a:rPr lang="en-US" sz="3600" dirty="0">
                <a:solidFill>
                  <a:schemeClr val="bg1"/>
                </a:solidFill>
              </a:rPr>
              <a:t>E</a:t>
            </a:r>
            <a:r>
              <a:rPr lang="en-US" sz="3600" dirty="0" smtClean="0">
                <a:solidFill>
                  <a:schemeClr val="bg1"/>
                </a:solidFill>
              </a:rPr>
              <a:t>xport </a:t>
            </a:r>
            <a:r>
              <a:rPr lang="en-US" sz="3600" dirty="0">
                <a:solidFill>
                  <a:schemeClr val="bg1"/>
                </a:solidFill>
              </a:rPr>
              <a:t>T</a:t>
            </a:r>
            <a:r>
              <a:rPr lang="en-US" sz="3600" dirty="0" smtClean="0">
                <a:solidFill>
                  <a:schemeClr val="bg1"/>
                </a:solidFill>
              </a:rPr>
              <a:t>o India </a:t>
            </a:r>
            <a:r>
              <a:rPr lang="mr-IN" sz="3600" dirty="0" smtClean="0">
                <a:solidFill>
                  <a:schemeClr val="bg1"/>
                </a:solidFill>
              </a:rPr>
              <a:t>–</a:t>
            </a:r>
            <a:r>
              <a:rPr lang="en-US" sz="3600" dirty="0" smtClean="0">
                <a:solidFill>
                  <a:schemeClr val="bg1"/>
                </a:solidFill>
              </a:rPr>
              <a:t> Selling to Govt.</a:t>
            </a:r>
            <a:endParaRPr lang="en-US" sz="3600" dirty="0">
              <a:solidFill>
                <a:schemeClr val="bg1"/>
              </a:solidFill>
            </a:endParaRPr>
          </a:p>
        </p:txBody>
      </p:sp>
    </p:spTree>
    <p:extLst>
      <p:ext uri="{BB962C8B-B14F-4D97-AF65-F5344CB8AC3E}">
        <p14:creationId xmlns:p14="http://schemas.microsoft.com/office/powerpoint/2010/main" val="22064825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50470" y="1339739"/>
            <a:ext cx="8762035" cy="5234682"/>
          </a:xfrm>
          <a:prstGeom prst="rect">
            <a:avLst/>
          </a:prstGeom>
        </p:spPr>
        <p:txBody>
          <a:bodyPr wrap="square">
            <a:spAutoFit/>
          </a:bodyPr>
          <a:lstStyle/>
          <a:p>
            <a:pPr algn="just">
              <a:buFont typeface="Wingdings" pitchFamily="2" charset="2"/>
              <a:buChar char="ü"/>
            </a:pPr>
            <a:r>
              <a:rPr lang="en-US" sz="1600" dirty="0" smtClean="0">
                <a:latin typeface="Calibri" charset="0"/>
                <a:ea typeface="Calibri" charset="0"/>
                <a:cs typeface="Calibri" charset="0"/>
              </a:rPr>
              <a:t>There has been a significant expansion in distribution channels in India during the past few years. </a:t>
            </a:r>
            <a:r>
              <a:rPr lang="en-US" sz="1600" dirty="0" smtClean="0">
                <a:latin typeface="Calibri" charset="0"/>
                <a:ea typeface="Calibri" charset="0"/>
                <a:cs typeface="Calibri" charset="0"/>
                <a:sym typeface="Wingdings" pitchFamily="2" charset="2"/>
              </a:rPr>
              <a:t> </a:t>
            </a:r>
            <a:r>
              <a:rPr lang="en-US" sz="1600" b="1" dirty="0" smtClean="0">
                <a:latin typeface="Calibri" charset="0"/>
                <a:ea typeface="Calibri" charset="0"/>
                <a:cs typeface="Calibri" charset="0"/>
              </a:rPr>
              <a:t>The </a:t>
            </a:r>
            <a:r>
              <a:rPr lang="en-US" sz="1600" b="1" dirty="0" smtClean="0">
                <a:solidFill>
                  <a:srgbClr val="FFFFFF"/>
                </a:solidFill>
                <a:latin typeface="Calibri" charset="0"/>
                <a:ea typeface="Calibri" charset="0"/>
                <a:cs typeface="Calibri" charset="0"/>
              </a:rPr>
              <a:t>Indian retail market</a:t>
            </a:r>
            <a:r>
              <a:rPr lang="en-US" sz="1600" b="1" dirty="0" smtClean="0">
                <a:latin typeface="Calibri" charset="0"/>
                <a:ea typeface="Calibri" charset="0"/>
                <a:cs typeface="Calibri" charset="0"/>
              </a:rPr>
              <a:t>, currently estimated </a:t>
            </a:r>
            <a:r>
              <a:rPr lang="en-US" sz="1600" b="1" dirty="0" smtClean="0">
                <a:solidFill>
                  <a:schemeClr val="bg1"/>
                </a:solidFill>
                <a:latin typeface="Calibri" charset="0"/>
                <a:ea typeface="Calibri" charset="0"/>
                <a:cs typeface="Calibri" charset="0"/>
              </a:rPr>
              <a:t>at $ 490 billion</a:t>
            </a:r>
            <a:r>
              <a:rPr lang="en-US" sz="1600" b="1" dirty="0" smtClean="0">
                <a:latin typeface="Calibri" charset="0"/>
                <a:ea typeface="Calibri" charset="0"/>
                <a:cs typeface="Calibri" charset="0"/>
              </a:rPr>
              <a:t>, is projected to grow at a compounded annual growth rate of 6% to reach $865 billion by 2023. The total number of </a:t>
            </a:r>
            <a:r>
              <a:rPr lang="en-US" sz="1600" b="1" dirty="0" smtClean="0">
                <a:solidFill>
                  <a:schemeClr val="bg1"/>
                </a:solidFill>
                <a:latin typeface="Calibri" charset="0"/>
                <a:ea typeface="Calibri" charset="0"/>
                <a:cs typeface="Calibri" charset="0"/>
              </a:rPr>
              <a:t>retail distribution outlets across India is estimated at over 12 million</a:t>
            </a:r>
            <a:r>
              <a:rPr lang="en-US" sz="1600" b="1" dirty="0" smtClean="0">
                <a:latin typeface="Calibri" charset="0"/>
                <a:ea typeface="Calibri" charset="0"/>
                <a:cs typeface="Calibri" charset="0"/>
              </a:rPr>
              <a:t>, mostly family owned businesses. </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An annual growth rate for the fast moving consumer goods (FMCG) sector is predicted at 10-12% during the next 10 years. A firm can deliver its products to the user through a variety of channels, using a range of marketing intermediaries.</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b="1" dirty="0" smtClean="0">
                <a:latin typeface="Calibri" charset="0"/>
                <a:ea typeface="Calibri" charset="0"/>
                <a:cs typeface="Calibri" charset="0"/>
              </a:rPr>
              <a:t>The three-tier system: </a:t>
            </a:r>
            <a:r>
              <a:rPr lang="en-US" sz="1600" dirty="0" smtClean="0">
                <a:latin typeface="Calibri" charset="0"/>
                <a:ea typeface="Calibri" charset="0"/>
                <a:cs typeface="Calibri" charset="0"/>
              </a:rPr>
              <a:t>Most Indian manufacturers use a three-tier selling and distribution structure that has evolved over the years. </a:t>
            </a:r>
            <a:r>
              <a:rPr lang="en-US" sz="1600" dirty="0" smtClean="0">
                <a:latin typeface="Calibri" charset="0"/>
                <a:ea typeface="Calibri" charset="0"/>
                <a:cs typeface="Calibri" charset="0"/>
                <a:sym typeface="Wingdings" pitchFamily="2" charset="2"/>
              </a:rPr>
              <a:t> </a:t>
            </a:r>
            <a:r>
              <a:rPr lang="en-US" sz="1600" dirty="0" smtClean="0">
                <a:latin typeface="Calibri" charset="0"/>
                <a:ea typeface="Calibri" charset="0"/>
                <a:cs typeface="Calibri" charset="0"/>
              </a:rPr>
              <a:t>This structure involves </a:t>
            </a:r>
            <a:r>
              <a:rPr lang="en-US" sz="1600" b="1" dirty="0" smtClean="0">
                <a:solidFill>
                  <a:schemeClr val="bg1"/>
                </a:solidFill>
                <a:latin typeface="Calibri" charset="0"/>
                <a:ea typeface="Calibri" charset="0"/>
                <a:cs typeface="Calibri" charset="0"/>
              </a:rPr>
              <a:t>redistribution </a:t>
            </a:r>
            <a:r>
              <a:rPr lang="en-US" sz="1600" b="1" dirty="0" err="1" smtClean="0">
                <a:solidFill>
                  <a:schemeClr val="bg1"/>
                </a:solidFill>
                <a:latin typeface="Calibri" charset="0"/>
                <a:ea typeface="Calibri" charset="0"/>
                <a:cs typeface="Calibri" charset="0"/>
              </a:rPr>
              <a:t>stockists</a:t>
            </a:r>
            <a:r>
              <a:rPr lang="en-US" sz="1600" b="1" dirty="0" smtClean="0">
                <a:solidFill>
                  <a:schemeClr val="bg1"/>
                </a:solidFill>
                <a:latin typeface="Calibri" charset="0"/>
                <a:ea typeface="Calibri" charset="0"/>
                <a:cs typeface="Calibri" charset="0"/>
              </a:rPr>
              <a:t>, wholesalers, and retailers.</a:t>
            </a:r>
            <a:r>
              <a:rPr lang="en-US" sz="1600" b="1" dirty="0" smtClean="0">
                <a:solidFill>
                  <a:srgbClr val="FF0000"/>
                </a:solidFill>
                <a:latin typeface="Calibri" charset="0"/>
                <a:ea typeface="Calibri" charset="0"/>
                <a:cs typeface="Calibri" charset="0"/>
              </a:rPr>
              <a:t> </a:t>
            </a:r>
          </a:p>
          <a:p>
            <a:pPr algn="just"/>
            <a:endParaRPr lang="en-US" sz="1600" dirty="0" smtClean="0">
              <a:latin typeface="Calibri" charset="0"/>
              <a:ea typeface="Calibri" charset="0"/>
              <a:cs typeface="Calibri" charset="0"/>
            </a:endParaRPr>
          </a:p>
          <a:p>
            <a:pPr algn="just"/>
            <a:r>
              <a:rPr lang="en-US" sz="1600" dirty="0" smtClean="0">
                <a:latin typeface="Calibri" charset="0"/>
                <a:ea typeface="Calibri" charset="0"/>
                <a:cs typeface="Calibri" charset="0"/>
              </a:rPr>
              <a:t>E.g. An FMCG company operating on an all-India basis will have between 40 and 80 redistribution </a:t>
            </a:r>
            <a:r>
              <a:rPr lang="en-US" sz="1600" dirty="0" err="1" smtClean="0">
                <a:latin typeface="Calibri" charset="0"/>
                <a:ea typeface="Calibri" charset="0"/>
                <a:cs typeface="Calibri" charset="0"/>
              </a:rPr>
              <a:t>stockists</a:t>
            </a:r>
            <a:r>
              <a:rPr lang="en-US" sz="1600" dirty="0" smtClean="0">
                <a:latin typeface="Calibri" charset="0"/>
                <a:ea typeface="Calibri" charset="0"/>
                <a:cs typeface="Calibri" charset="0"/>
              </a:rPr>
              <a:t> (RS). The RS will sell the product to between 100 and 450 wholesalers. Finally, both the RS and wholesalers will service between 250,000-750,000 retailers throughout the country. The RS will sell to both large and small retailers in the cities as well as interior parts of India. </a:t>
            </a:r>
          </a:p>
          <a:p>
            <a:pPr algn="just">
              <a:buFont typeface="Wingdings" pitchFamily="2" charset="2"/>
              <a:buChar char="ü"/>
            </a:pPr>
            <a:endParaRPr lang="en-US" sz="1600" dirty="0" smtClean="0">
              <a:latin typeface="Calibri" charset="0"/>
              <a:ea typeface="Calibri" charset="0"/>
              <a:cs typeface="Calibri" charset="0"/>
            </a:endParaRPr>
          </a:p>
          <a:p>
            <a:pPr algn="just">
              <a:buFont typeface="Wingdings" pitchFamily="2" charset="2"/>
              <a:buChar char="ü"/>
            </a:pPr>
            <a:r>
              <a:rPr lang="en-US" sz="1600" dirty="0" smtClean="0">
                <a:latin typeface="Calibri" charset="0"/>
                <a:ea typeface="Calibri" charset="0"/>
                <a:cs typeface="Calibri" charset="0"/>
              </a:rPr>
              <a:t>Depending on how a company chooses to manage and supervise these relations, its sales staff may vary from 75 to 500 employees. </a:t>
            </a:r>
            <a:r>
              <a:rPr lang="en-US" sz="1600" b="1" dirty="0" smtClean="0">
                <a:latin typeface="Calibri" charset="0"/>
                <a:ea typeface="Calibri" charset="0"/>
                <a:cs typeface="Calibri" charset="0"/>
              </a:rPr>
              <a:t>Wholesaling is profitable by maintaining low costs with high turnover, with typical FMCG product margins anywhere from 4-5 %.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4" y="-28539"/>
            <a:ext cx="9235544" cy="1206500"/>
          </a:xfrm>
          <a:prstGeom prst="rect">
            <a:avLst/>
          </a:prstGeom>
        </p:spPr>
      </p:pic>
      <p:sp>
        <p:nvSpPr>
          <p:cNvPr id="8" name="object 8"/>
          <p:cNvSpPr txBox="1">
            <a:spLocks/>
          </p:cNvSpPr>
          <p:nvPr/>
        </p:nvSpPr>
        <p:spPr>
          <a:xfrm>
            <a:off x="-7492" y="661473"/>
            <a:ext cx="8229600" cy="369332"/>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400" dirty="0" smtClean="0">
                <a:solidFill>
                  <a:schemeClr val="bg1"/>
                </a:solidFill>
              </a:rPr>
              <a:t>How To </a:t>
            </a:r>
            <a:r>
              <a:rPr lang="en-US" sz="2400" dirty="0">
                <a:solidFill>
                  <a:schemeClr val="bg1"/>
                </a:solidFill>
              </a:rPr>
              <a:t>E</a:t>
            </a:r>
            <a:r>
              <a:rPr lang="en-US" sz="2400" dirty="0" smtClean="0">
                <a:solidFill>
                  <a:schemeClr val="bg1"/>
                </a:solidFill>
              </a:rPr>
              <a:t>xport </a:t>
            </a:r>
            <a:r>
              <a:rPr lang="en-US" sz="2400" dirty="0">
                <a:solidFill>
                  <a:schemeClr val="bg1"/>
                </a:solidFill>
              </a:rPr>
              <a:t>T</a:t>
            </a:r>
            <a:r>
              <a:rPr lang="en-US" sz="2400" dirty="0" smtClean="0">
                <a:solidFill>
                  <a:schemeClr val="bg1"/>
                </a:solidFill>
              </a:rPr>
              <a:t>o India </a:t>
            </a:r>
            <a:r>
              <a:rPr lang="mr-IN" sz="2400" dirty="0" smtClean="0">
                <a:solidFill>
                  <a:schemeClr val="bg1"/>
                </a:solidFill>
              </a:rPr>
              <a:t>–</a:t>
            </a:r>
            <a:r>
              <a:rPr lang="en-US" sz="2400" dirty="0" smtClean="0">
                <a:solidFill>
                  <a:schemeClr val="bg1"/>
                </a:solidFill>
              </a:rPr>
              <a:t> Distribution and Sales Channels</a:t>
            </a:r>
            <a:endParaRPr lang="en-US" sz="2400" dirty="0">
              <a:solidFill>
                <a:schemeClr val="bg1"/>
              </a:solidFill>
            </a:endParaRPr>
          </a:p>
        </p:txBody>
      </p:sp>
    </p:spTree>
    <p:extLst>
      <p:ext uri="{BB962C8B-B14F-4D97-AF65-F5344CB8AC3E}">
        <p14:creationId xmlns:p14="http://schemas.microsoft.com/office/powerpoint/2010/main" val="19901311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55575" y="1234634"/>
            <a:ext cx="8692588" cy="5509200"/>
          </a:xfrm>
          <a:prstGeom prst="rect">
            <a:avLst/>
          </a:prstGeom>
        </p:spPr>
        <p:txBody>
          <a:bodyPr wrap="square">
            <a:spAutoFit/>
          </a:bodyPr>
          <a:lstStyle/>
          <a:p>
            <a:pPr>
              <a:buFont typeface="Wingdings" pitchFamily="2" charset="2"/>
              <a:buChar char="ü"/>
            </a:pPr>
            <a:r>
              <a:rPr lang="en-US" sz="1600" dirty="0" err="1" smtClean="0">
                <a:latin typeface="Calibri" charset="0"/>
                <a:ea typeface="Calibri" charset="0"/>
                <a:cs typeface="Calibri" charset="0"/>
              </a:rPr>
              <a:t>eCommerce</a:t>
            </a:r>
            <a:r>
              <a:rPr lang="en-US" sz="1600" dirty="0" smtClean="0">
                <a:latin typeface="Calibri" charset="0"/>
                <a:ea typeface="Calibri" charset="0"/>
                <a:cs typeface="Calibri" charset="0"/>
              </a:rPr>
              <a:t> is India’s fastest growing and most exciting channel for commercial transactions. </a:t>
            </a:r>
            <a:r>
              <a:rPr lang="en-US" sz="1600" dirty="0" smtClean="0">
                <a:solidFill>
                  <a:schemeClr val="bg1"/>
                </a:solidFill>
                <a:latin typeface="Calibri" charset="0"/>
                <a:ea typeface="Calibri" charset="0"/>
                <a:cs typeface="Calibri" charset="0"/>
                <a:sym typeface="Wingdings" pitchFamily="2" charset="2"/>
              </a:rPr>
              <a:t> </a:t>
            </a:r>
            <a:r>
              <a:rPr lang="en-US" sz="1600" b="1" dirty="0" smtClean="0">
                <a:solidFill>
                  <a:schemeClr val="bg1"/>
                </a:solidFill>
                <a:latin typeface="Calibri" charset="0"/>
                <a:ea typeface="Calibri" charset="0"/>
                <a:cs typeface="Calibri" charset="0"/>
              </a:rPr>
              <a:t>Indian ecommerce is growing at an annual rate of 51%, the highest in the world, and is expected to jump from $30 billion in 2016 to $120 billion in 2020</a:t>
            </a:r>
            <a:r>
              <a:rPr lang="en-US" sz="1600" b="1" dirty="0" smtClean="0">
                <a:latin typeface="Calibri" charset="0"/>
                <a:ea typeface="Calibri" charset="0"/>
                <a:cs typeface="Calibri" charset="0"/>
              </a:rPr>
              <a:t>. </a:t>
            </a:r>
            <a:r>
              <a:rPr lang="en-US" sz="1600" dirty="0" smtClean="0">
                <a:latin typeface="Calibri" charset="0"/>
                <a:ea typeface="Calibri" charset="0"/>
                <a:cs typeface="Calibri" charset="0"/>
              </a:rPr>
              <a:t>(Source: ASSOCHAM-Forrester study paper.) </a:t>
            </a:r>
          </a:p>
          <a:p>
            <a:pPr>
              <a:buFont typeface="Wingdings" pitchFamily="2" charset="2"/>
              <a:buChar char="ü"/>
            </a:pPr>
            <a:endParaRPr lang="en-US" sz="1600" dirty="0" smtClean="0">
              <a:latin typeface="Calibri" charset="0"/>
              <a:ea typeface="Calibri" charset="0"/>
              <a:cs typeface="Calibri" charset="0"/>
            </a:endParaRPr>
          </a:p>
          <a:p>
            <a:pPr>
              <a:buFont typeface="Wingdings" pitchFamily="2" charset="2"/>
              <a:buChar char="ü"/>
            </a:pPr>
            <a:r>
              <a:rPr lang="en-US" sz="1600" dirty="0" smtClean="0">
                <a:latin typeface="Calibri" charset="0"/>
                <a:ea typeface="Calibri" charset="0"/>
                <a:cs typeface="Calibri" charset="0"/>
              </a:rPr>
              <a:t>The retail sector is also showing a promising trend of 11% CAGR and is expected to reach $1 trillion by 2020.</a:t>
            </a:r>
          </a:p>
          <a:p>
            <a:pPr>
              <a:buFont typeface="Wingdings" pitchFamily="2" charset="2"/>
              <a:buChar char="ü"/>
            </a:pPr>
            <a:endParaRPr lang="en-US" sz="1600" dirty="0">
              <a:latin typeface="Calibri" charset="0"/>
              <a:ea typeface="Calibri" charset="0"/>
              <a:cs typeface="Calibri" charset="0"/>
            </a:endParaRPr>
          </a:p>
          <a:p>
            <a:pPr>
              <a:buFont typeface="Wingdings" pitchFamily="2" charset="2"/>
              <a:buChar char="ü"/>
            </a:pPr>
            <a:r>
              <a:rPr lang="en-US" sz="1600" dirty="0" err="1">
                <a:latin typeface="Calibri" charset="0"/>
                <a:ea typeface="Calibri" charset="0"/>
                <a:cs typeface="Calibri" charset="0"/>
              </a:rPr>
              <a:t>eCommerce</a:t>
            </a:r>
            <a:r>
              <a:rPr lang="en-US" sz="1600" dirty="0">
                <a:latin typeface="Calibri" charset="0"/>
                <a:ea typeface="Calibri" charset="0"/>
                <a:cs typeface="Calibri" charset="0"/>
              </a:rPr>
              <a:t> has made it easier </a:t>
            </a:r>
            <a:r>
              <a:rPr lang="en-US" sz="1600" b="1" dirty="0">
                <a:solidFill>
                  <a:schemeClr val="bg1"/>
                </a:solidFill>
                <a:latin typeface="Calibri" charset="0"/>
                <a:ea typeface="Calibri" charset="0"/>
                <a:cs typeface="Calibri" charset="0"/>
              </a:rPr>
              <a:t>for top American brands</a:t>
            </a:r>
            <a:r>
              <a:rPr lang="en-US" sz="1600" b="1" dirty="0">
                <a:solidFill>
                  <a:srgbClr val="FF0000"/>
                </a:solidFill>
                <a:latin typeface="Calibri" charset="0"/>
                <a:ea typeface="Calibri" charset="0"/>
                <a:cs typeface="Calibri" charset="0"/>
              </a:rPr>
              <a:t> </a:t>
            </a:r>
            <a:r>
              <a:rPr lang="en-US" sz="1600" dirty="0" smtClean="0">
                <a:latin typeface="Calibri" charset="0"/>
                <a:ea typeface="Calibri" charset="0"/>
                <a:cs typeface="Calibri" charset="0"/>
              </a:rPr>
              <a:t>to </a:t>
            </a:r>
            <a:r>
              <a:rPr lang="en-US" sz="1600" dirty="0">
                <a:latin typeface="Calibri" charset="0"/>
                <a:ea typeface="Calibri" charset="0"/>
                <a:cs typeface="Calibri" charset="0"/>
              </a:rPr>
              <a:t>reach Indian customers, and has emerged as one of the fast-growing trade channels available for the cross-border trade of goods and services.</a:t>
            </a:r>
          </a:p>
          <a:p>
            <a:pPr>
              <a:buFont typeface="Wingdings" pitchFamily="2" charset="2"/>
              <a:buChar char="ü"/>
            </a:pPr>
            <a:endParaRPr lang="en-US" sz="1600" b="1" dirty="0">
              <a:latin typeface="Calibri" charset="0"/>
              <a:ea typeface="Calibri" charset="0"/>
              <a:cs typeface="Calibri" charset="0"/>
            </a:endParaRPr>
          </a:p>
          <a:p>
            <a:pPr>
              <a:buFont typeface="Wingdings" pitchFamily="2" charset="2"/>
              <a:buChar char="ü"/>
            </a:pPr>
            <a:r>
              <a:rPr lang="en-US" sz="1600" dirty="0">
                <a:latin typeface="Calibri" charset="0"/>
                <a:ea typeface="Calibri" charset="0"/>
                <a:cs typeface="Calibri" charset="0"/>
              </a:rPr>
              <a:t>There is a growing appetite for American brands, particularly in the categories including lifestyle products, consumer electronics, clothing, footwear and accessories, health and beauty, household goods, art and collectibles, event tickets and online music.</a:t>
            </a:r>
          </a:p>
          <a:p>
            <a:pPr>
              <a:buFont typeface="Wingdings" pitchFamily="2" charset="2"/>
              <a:buChar char="ü"/>
            </a:pPr>
            <a:endParaRPr lang="en-US" sz="1600" dirty="0">
              <a:latin typeface="Calibri" charset="0"/>
              <a:ea typeface="Calibri" charset="0"/>
              <a:cs typeface="Calibri" charset="0"/>
            </a:endParaRPr>
          </a:p>
          <a:p>
            <a:pPr>
              <a:buFont typeface="Wingdings" pitchFamily="2" charset="2"/>
              <a:buChar char="ü"/>
            </a:pPr>
            <a:r>
              <a:rPr lang="en-US" sz="1600" dirty="0" err="1">
                <a:latin typeface="Calibri" charset="0"/>
                <a:ea typeface="Calibri" charset="0"/>
                <a:cs typeface="Calibri" charset="0"/>
              </a:rPr>
              <a:t>eCommerce</a:t>
            </a:r>
            <a:r>
              <a:rPr lang="en-US" sz="1600" dirty="0">
                <a:latin typeface="Calibri" charset="0"/>
                <a:ea typeface="Calibri" charset="0"/>
                <a:cs typeface="Calibri" charset="0"/>
              </a:rPr>
              <a:t> in India can be broadly categorized as: Domestic and Cross-Border, B2B and B2C, Marketplace and Inventory based, and lastly single brand and multi brand</a:t>
            </a:r>
            <a:r>
              <a:rPr lang="en-US" sz="1600" dirty="0" smtClean="0">
                <a:latin typeface="Calibri" charset="0"/>
                <a:ea typeface="Calibri" charset="0"/>
                <a:cs typeface="Calibri" charset="0"/>
              </a:rPr>
              <a:t>. </a:t>
            </a:r>
            <a:r>
              <a:rPr lang="en-US" sz="1600" dirty="0" smtClean="0">
                <a:latin typeface="Calibri" charset="0"/>
                <a:ea typeface="Calibri" charset="0"/>
                <a:cs typeface="Calibri" charset="0"/>
                <a:sym typeface="Wingdings" pitchFamily="2" charset="2"/>
              </a:rPr>
              <a:t> </a:t>
            </a:r>
            <a:r>
              <a:rPr lang="en-US" sz="1600" dirty="0">
                <a:latin typeface="Calibri" charset="0"/>
                <a:ea typeface="Calibri" charset="0"/>
                <a:cs typeface="Calibri" charset="0"/>
              </a:rPr>
              <a:t>Technology enabled innovations such as Digital Payments, Hyper-local Logistics, Analytics driven Customer Engagement and Digital Advertisements have enabled the ecommerce industry in India to grow at a much faster rate. </a:t>
            </a:r>
          </a:p>
          <a:p>
            <a:pPr>
              <a:buFont typeface="Wingdings" pitchFamily="2" charset="2"/>
              <a:buChar char="ü"/>
            </a:pPr>
            <a:endParaRPr lang="en-US" sz="1600" dirty="0">
              <a:latin typeface="Calibri" charset="0"/>
              <a:ea typeface="Calibri" charset="0"/>
              <a:cs typeface="Calibri" charset="0"/>
            </a:endParaRPr>
          </a:p>
          <a:p>
            <a:pPr>
              <a:buFont typeface="Wingdings" pitchFamily="2" charset="2"/>
              <a:buChar char="ü"/>
            </a:pPr>
            <a:r>
              <a:rPr lang="en-US" sz="1600" dirty="0">
                <a:latin typeface="Calibri" charset="0"/>
                <a:ea typeface="Calibri" charset="0"/>
                <a:cs typeface="Calibri" charset="0"/>
              </a:rPr>
              <a:t>Government initiatives such as Digital India, Skill India and Start up India are also contributing to the growth of the ecommerce industry</a:t>
            </a:r>
            <a:r>
              <a:rPr lang="en-US" sz="1600" dirty="0" smtClean="0">
                <a:latin typeface="Calibri" charset="0"/>
                <a:ea typeface="Calibri" charset="0"/>
                <a:cs typeface="Calibri" charset="0"/>
              </a:rPr>
              <a:t>.</a:t>
            </a:r>
            <a:endParaRPr lang="en-US" sz="1600" dirty="0">
              <a:latin typeface="Calibri" charset="0"/>
              <a:ea typeface="Calibri" charset="0"/>
              <a:cs typeface="Calibri" charset="0"/>
            </a:endParaRPr>
          </a:p>
        </p:txBody>
      </p:sp>
      <p:sp>
        <p:nvSpPr>
          <p:cNvPr id="39938" name="AutoShape 2" descr="Infographics: Here is what the Indian eCommerce market is made o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4" y="-28539"/>
            <a:ext cx="9235544" cy="1206500"/>
          </a:xfrm>
          <a:prstGeom prst="rect">
            <a:avLst/>
          </a:prstGeom>
        </p:spPr>
      </p:pic>
      <p:sp>
        <p:nvSpPr>
          <p:cNvPr id="10"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How To </a:t>
            </a:r>
            <a:r>
              <a:rPr lang="en-US" sz="3600" dirty="0">
                <a:solidFill>
                  <a:schemeClr val="bg1"/>
                </a:solidFill>
              </a:rPr>
              <a:t>E</a:t>
            </a:r>
            <a:r>
              <a:rPr lang="en-US" sz="3600" dirty="0" smtClean="0">
                <a:solidFill>
                  <a:schemeClr val="bg1"/>
                </a:solidFill>
              </a:rPr>
              <a:t>xport </a:t>
            </a:r>
            <a:r>
              <a:rPr lang="en-US" sz="3600" dirty="0">
                <a:solidFill>
                  <a:schemeClr val="bg1"/>
                </a:solidFill>
              </a:rPr>
              <a:t>T</a:t>
            </a:r>
            <a:r>
              <a:rPr lang="en-US" sz="3600" dirty="0" smtClean="0">
                <a:solidFill>
                  <a:schemeClr val="bg1"/>
                </a:solidFill>
              </a:rPr>
              <a:t>o India </a:t>
            </a:r>
            <a:r>
              <a:rPr lang="mr-IN" sz="3600" dirty="0" smtClean="0">
                <a:solidFill>
                  <a:schemeClr val="bg1"/>
                </a:solidFill>
              </a:rPr>
              <a:t>–</a:t>
            </a:r>
            <a:r>
              <a:rPr lang="en-US" sz="3600" dirty="0" smtClean="0">
                <a:solidFill>
                  <a:schemeClr val="bg1"/>
                </a:solidFill>
              </a:rPr>
              <a:t> </a:t>
            </a:r>
            <a:r>
              <a:rPr lang="en-US" sz="3600" dirty="0" err="1" smtClean="0">
                <a:solidFill>
                  <a:schemeClr val="bg1"/>
                </a:solidFill>
              </a:rPr>
              <a:t>eCommerce</a:t>
            </a:r>
            <a:endParaRPr lang="en-US" sz="3600" dirty="0">
              <a:solidFill>
                <a:schemeClr val="bg1"/>
              </a:solidFill>
            </a:endParaRPr>
          </a:p>
        </p:txBody>
      </p:sp>
    </p:spTree>
    <p:extLst>
      <p:ext uri="{BB962C8B-B14F-4D97-AF65-F5344CB8AC3E}">
        <p14:creationId xmlns:p14="http://schemas.microsoft.com/office/powerpoint/2010/main" val="18610070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752600"/>
            <a:ext cx="8534400" cy="5105400"/>
          </a:xfrm>
        </p:spPr>
        <p:txBody>
          <a:bodyPr>
            <a:normAutofit fontScale="92500" lnSpcReduction="20000"/>
          </a:bodyPr>
          <a:lstStyle/>
          <a:p>
            <a:pPr algn="just"/>
            <a:r>
              <a:rPr lang="en-US" sz="2600" dirty="0" smtClean="0"/>
              <a:t>An ISO certified, not for profit, economic development agency since 14 years.</a:t>
            </a:r>
          </a:p>
          <a:p>
            <a:pPr algn="just"/>
            <a:endParaRPr lang="en-US" dirty="0" smtClean="0"/>
          </a:p>
          <a:p>
            <a:pPr algn="just"/>
            <a:r>
              <a:rPr lang="en-US" dirty="0" smtClean="0"/>
              <a:t>It is a </a:t>
            </a:r>
            <a:r>
              <a:rPr lang="en-US" b="1" dirty="0" smtClean="0">
                <a:solidFill>
                  <a:srgbClr val="FF0000"/>
                </a:solidFill>
              </a:rPr>
              <a:t>professionally managed</a:t>
            </a:r>
            <a:r>
              <a:rPr lang="en-US" dirty="0" smtClean="0"/>
              <a:t>, </a:t>
            </a:r>
            <a:r>
              <a:rPr lang="en-US" b="1" dirty="0" smtClean="0">
                <a:solidFill>
                  <a:srgbClr val="FF0000"/>
                </a:solidFill>
              </a:rPr>
              <a:t>self-sustaining</a:t>
            </a:r>
            <a:r>
              <a:rPr lang="en-US" dirty="0" smtClean="0"/>
              <a:t>, autonomous institution with excellence in implementation of Cluster Development initiatives for </a:t>
            </a:r>
            <a:r>
              <a:rPr lang="en-US" b="1" dirty="0" smtClean="0">
                <a:solidFill>
                  <a:srgbClr val="FF0000"/>
                </a:solidFill>
              </a:rPr>
              <a:t>SMB’s</a:t>
            </a:r>
            <a:r>
              <a:rPr lang="en-US" dirty="0" smtClean="0"/>
              <a:t>  as its main objective. </a:t>
            </a:r>
          </a:p>
          <a:p>
            <a:pPr algn="just"/>
            <a:endParaRPr lang="en-US" dirty="0"/>
          </a:p>
          <a:p>
            <a:pPr algn="just"/>
            <a:r>
              <a:rPr lang="en-US" dirty="0" smtClean="0"/>
              <a:t>Working with SMB’s to improve their production processes, technology </a:t>
            </a:r>
            <a:r>
              <a:rPr lang="en-US" dirty="0" err="1" smtClean="0"/>
              <a:t>upgradation</a:t>
            </a:r>
            <a:r>
              <a:rPr lang="en-US" dirty="0" smtClean="0"/>
              <a:t>, HR best practices, access to sources of finance and international market access.</a:t>
            </a:r>
          </a:p>
          <a:p>
            <a:pPr marL="0" indent="0" algn="just">
              <a:buNone/>
            </a:pPr>
            <a:endParaRPr lang="en-US" dirty="0"/>
          </a:p>
          <a:p>
            <a:pPr algn="just"/>
            <a:r>
              <a:rPr lang="en-US" dirty="0"/>
              <a:t>Worked in 102 clusters in </a:t>
            </a:r>
            <a:r>
              <a:rPr lang="en-US" dirty="0" smtClean="0"/>
              <a:t>20 </a:t>
            </a:r>
            <a:r>
              <a:rPr lang="en-US" dirty="0"/>
              <a:t>countries ( </a:t>
            </a:r>
            <a:r>
              <a:rPr lang="en-US" dirty="0" smtClean="0"/>
              <a:t>80 locations </a:t>
            </a:r>
            <a:r>
              <a:rPr lang="en-US" dirty="0"/>
              <a:t>in India </a:t>
            </a:r>
            <a:r>
              <a:rPr lang="en-US" dirty="0" smtClean="0"/>
              <a:t>)</a:t>
            </a:r>
          </a:p>
          <a:p>
            <a:pPr algn="just"/>
            <a:endParaRPr lang="en-US" dirty="0" smtClean="0"/>
          </a:p>
          <a:p>
            <a:pPr algn="just"/>
            <a:endParaRPr lang="en-US" dirty="0" smtClean="0"/>
          </a:p>
          <a:p>
            <a:pPr algn="just"/>
            <a:endParaRPr lang="en-US" dirty="0" smtClean="0"/>
          </a:p>
          <a:p>
            <a:pPr algn="just"/>
            <a:endParaRPr lang="en-US" dirty="0"/>
          </a:p>
        </p:txBody>
      </p:sp>
      <p:pic>
        <p:nvPicPr>
          <p:cNvPr id="7" name="Picture 6" descr="Cluster Pulse_ Logo.jpg"/>
          <p:cNvPicPr>
            <a:picLocks noChangeAspect="1"/>
          </p:cNvPicPr>
          <p:nvPr/>
        </p:nvPicPr>
        <p:blipFill>
          <a:blip r:embed="rId2" cstate="print"/>
          <a:stretch>
            <a:fillRect/>
          </a:stretch>
        </p:blipFill>
        <p:spPr>
          <a:xfrm>
            <a:off x="2286000" y="602698"/>
            <a:ext cx="4572000" cy="647918"/>
          </a:xfrm>
          <a:prstGeom prst="rect">
            <a:avLst/>
          </a:prstGeom>
        </p:spPr>
      </p:pic>
      <p:sp>
        <p:nvSpPr>
          <p:cNvPr id="6" name="TextBox 5"/>
          <p:cNvSpPr txBox="1"/>
          <p:nvPr/>
        </p:nvSpPr>
        <p:spPr>
          <a:xfrm>
            <a:off x="2895419" y="1229380"/>
            <a:ext cx="3353162" cy="523220"/>
          </a:xfrm>
          <a:prstGeom prst="rect">
            <a:avLst/>
          </a:prstGeom>
          <a:noFill/>
        </p:spPr>
        <p:txBody>
          <a:bodyPr wrap="none" rtlCol="0">
            <a:spAutoFit/>
          </a:bodyPr>
          <a:lstStyle/>
          <a:p>
            <a:r>
              <a:rPr lang="en-US" sz="2800" smtClean="0"/>
              <a:t>www.clusterpulse.org</a:t>
            </a:r>
            <a:endParaRPr lang="en-US" sz="2800" dirty="0"/>
          </a:p>
        </p:txBody>
      </p:sp>
    </p:spTree>
    <p:extLst>
      <p:ext uri="{BB962C8B-B14F-4D97-AF65-F5344CB8AC3E}">
        <p14:creationId xmlns:p14="http://schemas.microsoft.com/office/powerpoint/2010/main" val="34149463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3710"/>
            <a:ext cx="8229600" cy="1143000"/>
          </a:xfrm>
        </p:spPr>
        <p:txBody>
          <a:bodyPr/>
          <a:lstStyle/>
          <a:p>
            <a:pPr algn="l"/>
            <a:r>
              <a:rPr lang="en-US" sz="3200" dirty="0" smtClean="0">
                <a:latin typeface="Arial" charset="0"/>
                <a:cs typeface="Arial" charset="0"/>
              </a:rPr>
              <a:t>Sell online: </a:t>
            </a:r>
            <a:br>
              <a:rPr lang="en-US" sz="3200" dirty="0" smtClean="0">
                <a:latin typeface="Arial" charset="0"/>
                <a:cs typeface="Arial" charset="0"/>
              </a:rPr>
            </a:br>
            <a:r>
              <a:rPr lang="en-US" sz="3200" dirty="0" err="1" smtClean="0">
                <a:latin typeface="Arial" charset="0"/>
                <a:cs typeface="Arial" charset="0"/>
              </a:rPr>
              <a:t>www.bluenile.com</a:t>
            </a:r>
            <a:endParaRPr lang="en-US" sz="3200" dirty="0">
              <a:latin typeface="Arial" charset="0"/>
              <a:cs typeface="Arial" charset="0"/>
            </a:endParaRPr>
          </a:p>
        </p:txBody>
      </p:sp>
      <p:pic>
        <p:nvPicPr>
          <p:cNvPr id="3" name="Picture 2"/>
          <p:cNvPicPr>
            <a:picLocks noChangeAspect="1"/>
          </p:cNvPicPr>
          <p:nvPr/>
        </p:nvPicPr>
        <p:blipFill>
          <a:blip r:embed="rId2"/>
          <a:stretch>
            <a:fillRect/>
          </a:stretch>
        </p:blipFill>
        <p:spPr>
          <a:xfrm>
            <a:off x="0" y="1498588"/>
            <a:ext cx="9144000" cy="5077072"/>
          </a:xfrm>
          <a:prstGeom prst="rect">
            <a:avLst/>
          </a:prstGeom>
        </p:spPr>
      </p:pic>
    </p:spTree>
    <p:extLst>
      <p:ext uri="{BB962C8B-B14F-4D97-AF65-F5344CB8AC3E}">
        <p14:creationId xmlns:p14="http://schemas.microsoft.com/office/powerpoint/2010/main" val="33901498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182553"/>
            <a:ext cx="8229600" cy="1143000"/>
          </a:xfrm>
        </p:spPr>
        <p:txBody>
          <a:bodyPr/>
          <a:lstStyle/>
          <a:p>
            <a:pPr algn="l"/>
            <a:r>
              <a:rPr lang="en-US" sz="2800" dirty="0" smtClean="0">
                <a:latin typeface="Arial" charset="0"/>
                <a:cs typeface="Arial" charset="0"/>
              </a:rPr>
              <a:t>Sell </a:t>
            </a:r>
            <a:r>
              <a:rPr lang="en-US" sz="2800" dirty="0">
                <a:latin typeface="Arial" charset="0"/>
                <a:cs typeface="Arial" charset="0"/>
              </a:rPr>
              <a:t>online </a:t>
            </a:r>
            <a:r>
              <a:rPr lang="en-US" sz="2800" dirty="0" smtClean="0">
                <a:latin typeface="Arial" charset="0"/>
                <a:cs typeface="Arial" charset="0"/>
              </a:rPr>
              <a:t/>
            </a:r>
            <a:br>
              <a:rPr lang="en-US" sz="2800" dirty="0" smtClean="0">
                <a:latin typeface="Arial" charset="0"/>
                <a:cs typeface="Arial" charset="0"/>
              </a:rPr>
            </a:br>
            <a:r>
              <a:rPr lang="en-US" sz="2800" dirty="0" err="1" smtClean="0">
                <a:latin typeface="Arial" charset="0"/>
                <a:cs typeface="Arial" charset="0"/>
              </a:rPr>
              <a:t>www.bestdressedkids.com</a:t>
            </a:r>
            <a:endParaRPr lang="en-US" sz="2800" dirty="0">
              <a:latin typeface="Arial" charset="0"/>
              <a:cs typeface="Arial" charset="0"/>
            </a:endParaRPr>
          </a:p>
        </p:txBody>
      </p:sp>
      <p:pic>
        <p:nvPicPr>
          <p:cNvPr id="2" name="Picture 1"/>
          <p:cNvPicPr>
            <a:picLocks noChangeAspect="1"/>
          </p:cNvPicPr>
          <p:nvPr/>
        </p:nvPicPr>
        <p:blipFill>
          <a:blip r:embed="rId2"/>
          <a:stretch>
            <a:fillRect/>
          </a:stretch>
        </p:blipFill>
        <p:spPr>
          <a:xfrm>
            <a:off x="0" y="1168400"/>
            <a:ext cx="9144000" cy="5500777"/>
          </a:xfrm>
          <a:prstGeom prst="rect">
            <a:avLst/>
          </a:prstGeom>
        </p:spPr>
      </p:pic>
    </p:spTree>
    <p:extLst>
      <p:ext uri="{BB962C8B-B14F-4D97-AF65-F5344CB8AC3E}">
        <p14:creationId xmlns:p14="http://schemas.microsoft.com/office/powerpoint/2010/main" val="11937549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97888"/>
            <a:ext cx="8229600" cy="1143000"/>
          </a:xfrm>
        </p:spPr>
        <p:txBody>
          <a:bodyPr/>
          <a:lstStyle/>
          <a:p>
            <a:pPr algn="l"/>
            <a:r>
              <a:rPr lang="en-US" sz="2800" dirty="0" smtClean="0">
                <a:latin typeface="Arial" charset="0"/>
                <a:cs typeface="Arial" charset="0"/>
              </a:rPr>
              <a:t>Sell </a:t>
            </a:r>
            <a:r>
              <a:rPr lang="en-US" sz="2800" dirty="0">
                <a:latin typeface="Arial" charset="0"/>
                <a:cs typeface="Arial" charset="0"/>
              </a:rPr>
              <a:t>online </a:t>
            </a:r>
            <a:r>
              <a:rPr lang="en-US" sz="2800" dirty="0" smtClean="0">
                <a:latin typeface="Arial" charset="0"/>
                <a:cs typeface="Arial" charset="0"/>
              </a:rPr>
              <a:t/>
            </a:r>
            <a:br>
              <a:rPr lang="en-US" sz="2800" dirty="0" smtClean="0">
                <a:latin typeface="Arial" charset="0"/>
                <a:cs typeface="Arial" charset="0"/>
              </a:rPr>
            </a:br>
            <a:r>
              <a:rPr lang="en-US" sz="2800" dirty="0" err="1" smtClean="0">
                <a:latin typeface="Arial" charset="0"/>
                <a:cs typeface="Arial" charset="0"/>
              </a:rPr>
              <a:t>www.bestdressedkids.com</a:t>
            </a:r>
            <a:endParaRPr lang="en-US" sz="2800" dirty="0">
              <a:latin typeface="Arial" charset="0"/>
              <a:cs typeface="Arial" charset="0"/>
            </a:endParaRPr>
          </a:p>
        </p:txBody>
      </p:sp>
      <p:pic>
        <p:nvPicPr>
          <p:cNvPr id="2" name="Picture 1"/>
          <p:cNvPicPr>
            <a:picLocks noChangeAspect="1"/>
          </p:cNvPicPr>
          <p:nvPr/>
        </p:nvPicPr>
        <p:blipFill>
          <a:blip r:embed="rId2"/>
          <a:stretch>
            <a:fillRect/>
          </a:stretch>
        </p:blipFill>
        <p:spPr>
          <a:xfrm>
            <a:off x="0" y="1286932"/>
            <a:ext cx="9144000" cy="5317067"/>
          </a:xfrm>
          <a:prstGeom prst="rect">
            <a:avLst/>
          </a:prstGeom>
        </p:spPr>
      </p:pic>
    </p:spTree>
    <p:extLst>
      <p:ext uri="{BB962C8B-B14F-4D97-AF65-F5344CB8AC3E}">
        <p14:creationId xmlns:p14="http://schemas.microsoft.com/office/powerpoint/2010/main" val="10163196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7576"/>
            <a:ext cx="8229600" cy="1143000"/>
          </a:xfrm>
        </p:spPr>
        <p:txBody>
          <a:bodyPr/>
          <a:lstStyle/>
          <a:p>
            <a:pPr algn="l"/>
            <a:r>
              <a:rPr lang="en-US" sz="2800" dirty="0" smtClean="0">
                <a:latin typeface="Arial" charset="0"/>
                <a:cs typeface="Arial" charset="0"/>
              </a:rPr>
              <a:t>Sell </a:t>
            </a:r>
            <a:r>
              <a:rPr lang="en-US" sz="2800" dirty="0">
                <a:latin typeface="Arial" charset="0"/>
                <a:cs typeface="Arial" charset="0"/>
              </a:rPr>
              <a:t>online </a:t>
            </a:r>
            <a:r>
              <a:rPr lang="en-US" sz="2800" dirty="0" smtClean="0">
                <a:latin typeface="Arial" charset="0"/>
                <a:cs typeface="Arial" charset="0"/>
              </a:rPr>
              <a:t/>
            </a:r>
            <a:br>
              <a:rPr lang="en-US" sz="2800" dirty="0" smtClean="0">
                <a:latin typeface="Arial" charset="0"/>
                <a:cs typeface="Arial" charset="0"/>
              </a:rPr>
            </a:br>
            <a:r>
              <a:rPr lang="en-US" sz="2800" dirty="0" err="1" smtClean="0">
                <a:latin typeface="Arial" charset="0"/>
                <a:cs typeface="Arial" charset="0"/>
              </a:rPr>
              <a:t>www.personalizeddoormats.com</a:t>
            </a:r>
            <a:endParaRPr lang="en-US" sz="2800" dirty="0">
              <a:latin typeface="Arial" charset="0"/>
              <a:cs typeface="Arial" charset="0"/>
            </a:endParaRPr>
          </a:p>
        </p:txBody>
      </p:sp>
      <p:pic>
        <p:nvPicPr>
          <p:cNvPr id="2" name="Picture 1"/>
          <p:cNvPicPr>
            <a:picLocks noChangeAspect="1"/>
          </p:cNvPicPr>
          <p:nvPr/>
        </p:nvPicPr>
        <p:blipFill>
          <a:blip r:embed="rId2"/>
          <a:stretch>
            <a:fillRect/>
          </a:stretch>
        </p:blipFill>
        <p:spPr>
          <a:xfrm>
            <a:off x="0" y="1761056"/>
            <a:ext cx="9144000" cy="4414086"/>
          </a:xfrm>
          <a:prstGeom prst="rect">
            <a:avLst/>
          </a:prstGeom>
        </p:spPr>
      </p:pic>
    </p:spTree>
    <p:extLst>
      <p:ext uri="{BB962C8B-B14F-4D97-AF65-F5344CB8AC3E}">
        <p14:creationId xmlns:p14="http://schemas.microsoft.com/office/powerpoint/2010/main" val="39003637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algn="l"/>
            <a:r>
              <a:rPr lang="en-US" sz="2800" dirty="0" smtClean="0">
                <a:latin typeface="Arial" charset="0"/>
                <a:cs typeface="Arial" charset="0"/>
              </a:rPr>
              <a:t>Sell </a:t>
            </a:r>
            <a:r>
              <a:rPr lang="en-US" sz="2800" dirty="0">
                <a:latin typeface="Arial" charset="0"/>
                <a:cs typeface="Arial" charset="0"/>
              </a:rPr>
              <a:t>online </a:t>
            </a:r>
            <a:r>
              <a:rPr lang="en-US" sz="2800" dirty="0" smtClean="0">
                <a:latin typeface="Arial" charset="0"/>
                <a:cs typeface="Arial" charset="0"/>
              </a:rPr>
              <a:t/>
            </a:r>
            <a:br>
              <a:rPr lang="en-US" sz="2800" dirty="0" smtClean="0">
                <a:latin typeface="Arial" charset="0"/>
                <a:cs typeface="Arial" charset="0"/>
              </a:rPr>
            </a:br>
            <a:r>
              <a:rPr lang="en-US" sz="2800" dirty="0" err="1" smtClean="0">
                <a:latin typeface="Arial" charset="0"/>
                <a:cs typeface="Arial" charset="0"/>
              </a:rPr>
              <a:t>www.personalizeddoormats.com</a:t>
            </a:r>
            <a:endParaRPr lang="en-US" sz="2800" dirty="0">
              <a:latin typeface="Arial" charset="0"/>
              <a:cs typeface="Arial" charset="0"/>
            </a:endParaRPr>
          </a:p>
        </p:txBody>
      </p:sp>
      <p:pic>
        <p:nvPicPr>
          <p:cNvPr id="2" name="Picture 1"/>
          <p:cNvPicPr>
            <a:picLocks noChangeAspect="1"/>
          </p:cNvPicPr>
          <p:nvPr/>
        </p:nvPicPr>
        <p:blipFill>
          <a:blip r:embed="rId2"/>
          <a:stretch>
            <a:fillRect/>
          </a:stretch>
        </p:blipFill>
        <p:spPr>
          <a:xfrm>
            <a:off x="0" y="1871119"/>
            <a:ext cx="9144000" cy="4560636"/>
          </a:xfrm>
          <a:prstGeom prst="rect">
            <a:avLst/>
          </a:prstGeom>
        </p:spPr>
      </p:pic>
    </p:spTree>
    <p:extLst>
      <p:ext uri="{BB962C8B-B14F-4D97-AF65-F5344CB8AC3E}">
        <p14:creationId xmlns:p14="http://schemas.microsoft.com/office/powerpoint/2010/main" val="31330681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rmAutofit fontScale="90000"/>
          </a:bodyPr>
          <a:lstStyle/>
          <a:p>
            <a:pPr algn="l"/>
            <a:r>
              <a:rPr lang="en-US" sz="2800" dirty="0" smtClean="0">
                <a:latin typeface="Arial" charset="0"/>
                <a:cs typeface="Arial" charset="0"/>
              </a:rPr>
              <a:t>Sell </a:t>
            </a:r>
            <a:r>
              <a:rPr lang="en-US" sz="2800" dirty="0">
                <a:latin typeface="Arial" charset="0"/>
                <a:cs typeface="Arial" charset="0"/>
              </a:rPr>
              <a:t>online </a:t>
            </a:r>
            <a:r>
              <a:rPr lang="en-US" sz="2800" dirty="0" smtClean="0">
                <a:latin typeface="Arial" charset="0"/>
                <a:cs typeface="Arial" charset="0"/>
              </a:rPr>
              <a:t/>
            </a:r>
            <a:br>
              <a:rPr lang="en-US" sz="2800" dirty="0" smtClean="0">
                <a:latin typeface="Arial" charset="0"/>
                <a:cs typeface="Arial" charset="0"/>
              </a:rPr>
            </a:br>
            <a:r>
              <a:rPr lang="en-US" sz="2800" dirty="0" err="1" smtClean="0">
                <a:latin typeface="Arial" charset="0"/>
                <a:cs typeface="Arial" charset="0"/>
              </a:rPr>
              <a:t>www.cypressindustries.com</a:t>
            </a:r>
            <a:r>
              <a:rPr lang="en-US" sz="2800" dirty="0">
                <a:latin typeface="Arial" charset="0"/>
                <a:cs typeface="Arial" charset="0"/>
              </a:rPr>
              <a:t/>
            </a:r>
            <a:br>
              <a:rPr lang="en-US" sz="2800" dirty="0">
                <a:latin typeface="Arial" charset="0"/>
                <a:cs typeface="Arial" charset="0"/>
              </a:rPr>
            </a:br>
            <a:r>
              <a:rPr lang="en-US" sz="2800" dirty="0" err="1">
                <a:latin typeface="Arial" charset="0"/>
                <a:cs typeface="Arial" charset="0"/>
              </a:rPr>
              <a:t>Autoparts</a:t>
            </a:r>
            <a:endParaRPr lang="en-US" sz="2800" dirty="0">
              <a:latin typeface="Arial" charset="0"/>
              <a:cs typeface="Arial" charset="0"/>
            </a:endParaRPr>
          </a:p>
        </p:txBody>
      </p:sp>
      <p:pic>
        <p:nvPicPr>
          <p:cNvPr id="2" name="Picture 1"/>
          <p:cNvPicPr>
            <a:picLocks noChangeAspect="1"/>
          </p:cNvPicPr>
          <p:nvPr/>
        </p:nvPicPr>
        <p:blipFill>
          <a:blip r:embed="rId2"/>
          <a:stretch>
            <a:fillRect/>
          </a:stretch>
        </p:blipFill>
        <p:spPr>
          <a:xfrm>
            <a:off x="0" y="1727186"/>
            <a:ext cx="9144000" cy="4815574"/>
          </a:xfrm>
          <a:prstGeom prst="rect">
            <a:avLst/>
          </a:prstGeom>
        </p:spPr>
      </p:pic>
    </p:spTree>
    <p:extLst>
      <p:ext uri="{BB962C8B-B14F-4D97-AF65-F5344CB8AC3E}">
        <p14:creationId xmlns:p14="http://schemas.microsoft.com/office/powerpoint/2010/main" val="40939590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41257" cy="6858000"/>
          </a:xfrm>
          <a:prstGeom prst="rect">
            <a:avLst/>
          </a:prstGeom>
        </p:spPr>
      </p:pic>
      <p:sp>
        <p:nvSpPr>
          <p:cNvPr id="5" name="Content Placeholder 2"/>
          <p:cNvSpPr txBox="1">
            <a:spLocks/>
          </p:cNvSpPr>
          <p:nvPr/>
        </p:nvSpPr>
        <p:spPr>
          <a:xfrm>
            <a:off x="5544457" y="1270000"/>
            <a:ext cx="3345543"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US" dirty="0" smtClean="0"/>
              <a:t>September 19 to 28, 2017</a:t>
            </a:r>
          </a:p>
          <a:p>
            <a:endParaRPr lang="en-US" dirty="0"/>
          </a:p>
          <a:p>
            <a:r>
              <a:rPr lang="en-US" dirty="0"/>
              <a:t>http://</a:t>
            </a:r>
            <a:r>
              <a:rPr lang="en-US" dirty="0" err="1"/>
              <a:t>www.thegrinlabs.com</a:t>
            </a:r>
            <a:r>
              <a:rPr lang="en-US" dirty="0"/>
              <a:t>/</a:t>
            </a:r>
            <a:r>
              <a:rPr lang="en-US" dirty="0" err="1"/>
              <a:t>chinaindiamission</a:t>
            </a:r>
            <a:r>
              <a:rPr lang="en-US" dirty="0"/>
              <a:t>/</a:t>
            </a:r>
          </a:p>
        </p:txBody>
      </p:sp>
    </p:spTree>
    <p:extLst>
      <p:ext uri="{BB962C8B-B14F-4D97-AF65-F5344CB8AC3E}">
        <p14:creationId xmlns:p14="http://schemas.microsoft.com/office/powerpoint/2010/main" val="17484562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736078038"/>
              </p:ext>
            </p:extLst>
          </p:nvPr>
        </p:nvGraphicFramePr>
        <p:xfrm>
          <a:off x="115747" y="1157468"/>
          <a:ext cx="8912506" cy="5630180"/>
        </p:xfrm>
        <a:graphic>
          <a:graphicData uri="http://schemas.openxmlformats.org/drawingml/2006/table">
            <a:tbl>
              <a:tblPr/>
              <a:tblGrid>
                <a:gridCol w="4456253"/>
                <a:gridCol w="4456253"/>
              </a:tblGrid>
              <a:tr h="612042">
                <a:tc>
                  <a:txBody>
                    <a:bodyPr/>
                    <a:lstStyle/>
                    <a:p>
                      <a:pPr marL="342900" marR="0" lvl="0" indent="-342900" algn="l">
                        <a:spcBef>
                          <a:spcPts val="0"/>
                        </a:spcBef>
                        <a:spcAft>
                          <a:spcPts val="0"/>
                        </a:spcAft>
                        <a:buFont typeface="Wingdings"/>
                        <a:buChar char=""/>
                        <a:tabLst>
                          <a:tab pos="457200" algn="l"/>
                        </a:tabLst>
                      </a:pPr>
                      <a:r>
                        <a:rPr lang="en-US" sz="1200" dirty="0">
                          <a:solidFill>
                            <a:schemeClr val="tx1"/>
                          </a:solidFill>
                          <a:latin typeface="Book Antiqua" pitchFamily="18" charset="0"/>
                          <a:ea typeface="Calibri"/>
                          <a:cs typeface="Times New Roman"/>
                        </a:rPr>
                        <a:t>Commercial Service: </a:t>
                      </a:r>
                      <a:r>
                        <a:rPr lang="en-US" sz="1200" u="sng" dirty="0">
                          <a:solidFill>
                            <a:schemeClr val="tx1"/>
                          </a:solidFill>
                          <a:latin typeface="Book Antiqua" pitchFamily="18" charset="0"/>
                          <a:ea typeface="Calibri"/>
                          <a:cs typeface="Times New Roman"/>
                          <a:hlinkClick r:id="rId2"/>
                        </a:rPr>
                        <a:t>http://export.gov/india/index.asp</a:t>
                      </a:r>
                      <a:r>
                        <a:rPr lang="en-US" sz="1200" dirty="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American Chamber of Commerce, India:  </a:t>
                      </a:r>
                      <a:r>
                        <a:rPr lang="en-US" sz="1200" u="sng">
                          <a:solidFill>
                            <a:schemeClr val="tx1"/>
                          </a:solidFill>
                          <a:latin typeface="Book Antiqua" pitchFamily="18" charset="0"/>
                          <a:ea typeface="Calibri"/>
                          <a:cs typeface="Times New Roman"/>
                          <a:hlinkClick r:id="rId3"/>
                        </a:rPr>
                        <a:t>http://www.amchamindia.com/</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08028">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U.S. India Business Council: </a:t>
                      </a:r>
                      <a:r>
                        <a:rPr lang="en-US" sz="1200" u="sng">
                          <a:solidFill>
                            <a:schemeClr val="tx1"/>
                          </a:solidFill>
                          <a:latin typeface="Book Antiqua" pitchFamily="18" charset="0"/>
                          <a:ea typeface="Calibri"/>
                          <a:cs typeface="Times New Roman"/>
                          <a:hlinkClick r:id="rId4"/>
                        </a:rPr>
                        <a:t>http://www.usibc.com/</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Confederation of Indian Industry: </a:t>
                      </a:r>
                      <a:r>
                        <a:rPr lang="en-US" sz="1200" u="sng">
                          <a:solidFill>
                            <a:schemeClr val="tx1"/>
                          </a:solidFill>
                          <a:latin typeface="Book Antiqua" pitchFamily="18" charset="0"/>
                          <a:ea typeface="Calibri"/>
                          <a:cs typeface="Times New Roman"/>
                          <a:hlinkClick r:id="rId5"/>
                        </a:rPr>
                        <a:t>http://www.cii.in/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12042">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Federation of Indian Chambers of Commerce and Industry: </a:t>
                      </a:r>
                      <a:r>
                        <a:rPr lang="en-US" sz="1200" u="sng">
                          <a:solidFill>
                            <a:schemeClr val="tx1"/>
                          </a:solidFill>
                          <a:latin typeface="Book Antiqua" pitchFamily="18" charset="0"/>
                          <a:ea typeface="Calibri"/>
                          <a:cs typeface="Times New Roman"/>
                          <a:hlinkClick r:id="rId6"/>
                        </a:rPr>
                        <a:t>http://www.ficci.com/</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Indo-American Chamber of Commerce: </a:t>
                      </a:r>
                      <a:r>
                        <a:rPr lang="en-US" sz="1200" u="sng">
                          <a:solidFill>
                            <a:schemeClr val="tx1"/>
                          </a:solidFill>
                          <a:latin typeface="Book Antiqua" pitchFamily="18" charset="0"/>
                          <a:ea typeface="Calibri"/>
                          <a:cs typeface="Times New Roman"/>
                          <a:hlinkClick r:id="rId7"/>
                        </a:rPr>
                        <a:t>http://www.iaccindia.com/</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612042">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The Associated Chamber of Commerce &amp; Industry (ASSOCHAM): </a:t>
                      </a:r>
                      <a:r>
                        <a:rPr lang="en-US" sz="1200" u="sng">
                          <a:solidFill>
                            <a:schemeClr val="tx1"/>
                          </a:solidFill>
                          <a:latin typeface="Book Antiqua" pitchFamily="18" charset="0"/>
                          <a:ea typeface="Calibri"/>
                          <a:cs typeface="Times New Roman"/>
                          <a:hlinkClick r:id="rId8"/>
                        </a:rPr>
                        <a:t>http://www.assocham.org/</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U.S.-India Importers’ Council (USIIC): </a:t>
                      </a:r>
                      <a:r>
                        <a:rPr lang="en-US" sz="1200" u="sng">
                          <a:solidFill>
                            <a:schemeClr val="tx1"/>
                          </a:solidFill>
                          <a:latin typeface="Book Antiqua" pitchFamily="18" charset="0"/>
                          <a:ea typeface="Calibri"/>
                          <a:cs typeface="Times New Roman"/>
                          <a:hlinkClick r:id="rId9"/>
                        </a:rPr>
                        <a:t>http://www.usiic.in/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8028">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U.S.-India Investors Forum (USIIF): </a:t>
                      </a:r>
                      <a:r>
                        <a:rPr lang="en-US" sz="1200" u="sng">
                          <a:solidFill>
                            <a:schemeClr val="tx1"/>
                          </a:solidFill>
                          <a:latin typeface="Book Antiqua" pitchFamily="18" charset="0"/>
                          <a:ea typeface="Calibri"/>
                          <a:cs typeface="Times New Roman"/>
                          <a:hlinkClick r:id="rId10"/>
                        </a:rPr>
                        <a:t>http://www.usiif.in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The Franchising Association of India, </a:t>
                      </a:r>
                      <a:r>
                        <a:rPr lang="en-US" sz="1200" u="sng">
                          <a:solidFill>
                            <a:schemeClr val="tx1"/>
                          </a:solidFill>
                          <a:latin typeface="Book Antiqua" pitchFamily="18" charset="0"/>
                          <a:ea typeface="Calibri"/>
                          <a:cs typeface="Times New Roman"/>
                          <a:hlinkClick r:id="rId11"/>
                        </a:rPr>
                        <a:t>www.fai.co.in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08028">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Ministry of Commerce   </a:t>
                      </a:r>
                      <a:r>
                        <a:rPr lang="en-US" sz="1200" u="sng">
                          <a:solidFill>
                            <a:schemeClr val="tx1"/>
                          </a:solidFill>
                          <a:latin typeface="Book Antiqua" pitchFamily="18" charset="0"/>
                          <a:ea typeface="Calibri"/>
                          <a:cs typeface="Times New Roman"/>
                          <a:hlinkClick r:id="rId12"/>
                        </a:rPr>
                        <a:t>http://commerce.nic.in/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Retailers Association of India      </a:t>
                      </a:r>
                      <a:r>
                        <a:rPr lang="en-US" sz="1200" u="sng">
                          <a:solidFill>
                            <a:schemeClr val="tx1"/>
                          </a:solidFill>
                          <a:latin typeface="Book Antiqua" pitchFamily="18" charset="0"/>
                          <a:ea typeface="Calibri"/>
                          <a:cs typeface="Times New Roman"/>
                          <a:hlinkClick r:id="rId13"/>
                        </a:rPr>
                        <a:t>http://www.rai.net.in/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8028">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Indian Direct Selling Association </a:t>
                      </a:r>
                      <a:r>
                        <a:rPr lang="en-US" sz="1200" u="sng">
                          <a:solidFill>
                            <a:schemeClr val="tx1"/>
                          </a:solidFill>
                          <a:latin typeface="Book Antiqua" pitchFamily="18" charset="0"/>
                          <a:ea typeface="Calibri"/>
                          <a:cs typeface="Times New Roman"/>
                          <a:hlinkClick r:id="rId14"/>
                        </a:rPr>
                        <a:t>http://www.idsa.co.in/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India Brand Equity Foundation </a:t>
                      </a:r>
                      <a:r>
                        <a:rPr lang="en-US" sz="1200" u="sng">
                          <a:solidFill>
                            <a:schemeClr val="tx1"/>
                          </a:solidFill>
                          <a:latin typeface="Book Antiqua" pitchFamily="18" charset="0"/>
                          <a:ea typeface="Calibri"/>
                          <a:cs typeface="Times New Roman"/>
                          <a:hlinkClick r:id="rId15"/>
                        </a:rPr>
                        <a:t>http://ibef.org/home.aspx</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08028">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Reserve Bank of India: </a:t>
                      </a:r>
                      <a:r>
                        <a:rPr lang="en-US" sz="1200" u="sng">
                          <a:solidFill>
                            <a:schemeClr val="tx1"/>
                          </a:solidFill>
                          <a:latin typeface="Book Antiqua" pitchFamily="18" charset="0"/>
                          <a:ea typeface="Calibri"/>
                          <a:cs typeface="Times New Roman"/>
                          <a:hlinkClick r:id="rId16"/>
                        </a:rPr>
                        <a:t>http://www.rbi.org.in/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Government of India Directory: </a:t>
                      </a:r>
                      <a:r>
                        <a:rPr lang="en-US" sz="1200" u="sng">
                          <a:solidFill>
                            <a:schemeClr val="tx1"/>
                          </a:solidFill>
                          <a:latin typeface="Book Antiqua" pitchFamily="18" charset="0"/>
                          <a:ea typeface="Calibri"/>
                          <a:cs typeface="Times New Roman"/>
                          <a:hlinkClick r:id="rId17"/>
                        </a:rPr>
                        <a:t>http://goidirectory.nic.in/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8929">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Government of India Ministry of Finance: </a:t>
                      </a:r>
                      <a:r>
                        <a:rPr lang="en-US" sz="1200" u="sng">
                          <a:solidFill>
                            <a:schemeClr val="tx1"/>
                          </a:solidFill>
                          <a:latin typeface="Book Antiqua" pitchFamily="18" charset="0"/>
                          <a:ea typeface="Calibri"/>
                          <a:cs typeface="Times New Roman"/>
                          <a:hlinkClick r:id="rId18"/>
                        </a:rPr>
                        <a:t>http://finmin.nic.in/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Government of India Ministry of Commerce and Industry: </a:t>
                      </a:r>
                      <a:r>
                        <a:rPr lang="en-US" sz="1200" u="sng">
                          <a:solidFill>
                            <a:schemeClr val="tx1"/>
                          </a:solidFill>
                          <a:latin typeface="Book Antiqua" pitchFamily="18" charset="0"/>
                          <a:ea typeface="Calibri"/>
                          <a:cs typeface="Times New Roman"/>
                          <a:hlinkClick r:id="rId12"/>
                        </a:rPr>
                        <a:t>http://commerce.nic.in/</a:t>
                      </a:r>
                      <a:r>
                        <a:rPr lang="en-US" sz="120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16056">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Government of India Department of Industrial Policy &amp; Promotion (DIPP):  </a:t>
                      </a:r>
                      <a:r>
                        <a:rPr lang="en-US" sz="1200" u="sng">
                          <a:solidFill>
                            <a:schemeClr val="tx1"/>
                          </a:solidFill>
                          <a:latin typeface="Book Antiqua" pitchFamily="18" charset="0"/>
                          <a:ea typeface="Calibri"/>
                          <a:cs typeface="Times New Roman"/>
                          <a:hlinkClick r:id="rId19"/>
                        </a:rPr>
                        <a:t>http://dipp.gov.in/English/default.aspx#</a:t>
                      </a:r>
                      <a:endParaRPr lang="en-US" sz="1200">
                        <a:solidFill>
                          <a:schemeClr val="tx1"/>
                        </a:solidFill>
                        <a:latin typeface="Book Antiqua" pitchFamily="18" charset="0"/>
                        <a:ea typeface="Calibri"/>
                        <a:cs typeface="Times New Roman"/>
                      </a:endParaRP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Government of India tenders: </a:t>
                      </a:r>
                      <a:r>
                        <a:rPr lang="en-US" sz="1200" u="sng">
                          <a:solidFill>
                            <a:schemeClr val="tx1"/>
                          </a:solidFill>
                          <a:latin typeface="Book Antiqua" pitchFamily="18" charset="0"/>
                          <a:ea typeface="Calibri"/>
                          <a:cs typeface="Times New Roman"/>
                          <a:hlinkClick r:id="rId20"/>
                        </a:rPr>
                        <a:t>http://www.tender.gov.in</a:t>
                      </a:r>
                      <a:endParaRPr lang="en-US" sz="1200">
                        <a:solidFill>
                          <a:schemeClr val="tx1"/>
                        </a:solidFill>
                        <a:latin typeface="Book Antiqua" pitchFamily="18" charset="0"/>
                        <a:ea typeface="Calibri"/>
                        <a:cs typeface="Times New Roman"/>
                      </a:endParaRP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8929">
                <a:tc>
                  <a:txBody>
                    <a:bodyPr/>
                    <a:lstStyle/>
                    <a:p>
                      <a:pPr marL="342900" marR="0" lvl="0" indent="-342900" algn="l">
                        <a:spcBef>
                          <a:spcPts val="0"/>
                        </a:spcBef>
                        <a:spcAft>
                          <a:spcPts val="0"/>
                        </a:spcAft>
                        <a:buFont typeface="Wingdings"/>
                        <a:buChar char=""/>
                        <a:tabLst>
                          <a:tab pos="457200" algn="l"/>
                        </a:tabLst>
                      </a:pPr>
                      <a:r>
                        <a:rPr lang="en-US" sz="1200">
                          <a:solidFill>
                            <a:schemeClr val="tx1"/>
                          </a:solidFill>
                          <a:latin typeface="Book Antiqua" pitchFamily="18" charset="0"/>
                          <a:ea typeface="Calibri"/>
                          <a:cs typeface="Times New Roman"/>
                        </a:rPr>
                        <a:t>Foreign Exchange Management Act: </a:t>
                      </a:r>
                      <a:r>
                        <a:rPr lang="en-US" sz="1200" u="sng">
                          <a:solidFill>
                            <a:schemeClr val="tx1"/>
                          </a:solidFill>
                          <a:latin typeface="Book Antiqua" pitchFamily="18" charset="0"/>
                          <a:ea typeface="Calibri"/>
                          <a:cs typeface="Times New Roman"/>
                          <a:hlinkClick r:id="rId21"/>
                        </a:rPr>
                        <a:t>https://www.rbi.org.in/scripts/fema.aspx</a:t>
                      </a:r>
                      <a:endParaRPr lang="en-US" sz="1200">
                        <a:solidFill>
                          <a:schemeClr val="tx1"/>
                        </a:solidFill>
                        <a:latin typeface="Book Antiqua" pitchFamily="18" charset="0"/>
                        <a:ea typeface="Calibri"/>
                        <a:cs typeface="Times New Roman"/>
                      </a:endParaRP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342900" marR="0" lvl="0" indent="-342900" algn="l">
                        <a:spcBef>
                          <a:spcPts val="0"/>
                        </a:spcBef>
                        <a:spcAft>
                          <a:spcPts val="0"/>
                        </a:spcAft>
                        <a:buFont typeface="Wingdings"/>
                        <a:buChar char=""/>
                        <a:tabLst>
                          <a:tab pos="457200" algn="l"/>
                        </a:tabLst>
                      </a:pPr>
                      <a:r>
                        <a:rPr lang="en-US" sz="1200" dirty="0">
                          <a:solidFill>
                            <a:schemeClr val="tx1"/>
                          </a:solidFill>
                          <a:latin typeface="Book Antiqua" pitchFamily="18" charset="0"/>
                          <a:ea typeface="Calibri"/>
                          <a:cs typeface="Times New Roman"/>
                        </a:rPr>
                        <a:t>CRISIL online (similar to the Better Business Bureau in U.S.): </a:t>
                      </a:r>
                      <a:r>
                        <a:rPr lang="en-US" sz="1200" u="sng" dirty="0">
                          <a:solidFill>
                            <a:schemeClr val="tx1"/>
                          </a:solidFill>
                          <a:latin typeface="Book Antiqua" pitchFamily="18" charset="0"/>
                          <a:ea typeface="Calibri"/>
                          <a:cs typeface="Times New Roman"/>
                          <a:hlinkClick r:id="rId22"/>
                        </a:rPr>
                        <a:t>http://crisil.com/index.jsp</a:t>
                      </a:r>
                      <a:r>
                        <a:rPr lang="en-US" sz="1200" dirty="0">
                          <a:solidFill>
                            <a:schemeClr val="tx1"/>
                          </a:solidFill>
                          <a:latin typeface="Book Antiqua" pitchFamily="18" charset="0"/>
                          <a:ea typeface="Calibri"/>
                          <a:cs typeface="Times New Roman"/>
                        </a:rPr>
                        <a:t> </a:t>
                      </a:r>
                    </a:p>
                  </a:txBody>
                  <a:tcPr marL="59377" marR="5937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How To </a:t>
            </a:r>
            <a:r>
              <a:rPr lang="en-US" sz="2800" dirty="0">
                <a:solidFill>
                  <a:schemeClr val="bg1"/>
                </a:solidFill>
              </a:rPr>
              <a:t>E</a:t>
            </a:r>
            <a:r>
              <a:rPr lang="en-US" sz="2800" dirty="0" smtClean="0">
                <a:solidFill>
                  <a:schemeClr val="bg1"/>
                </a:solidFill>
              </a:rPr>
              <a:t>xport </a:t>
            </a:r>
            <a:r>
              <a:rPr lang="en-US" sz="2800" dirty="0">
                <a:solidFill>
                  <a:schemeClr val="bg1"/>
                </a:solidFill>
              </a:rPr>
              <a:t>T</a:t>
            </a:r>
            <a:r>
              <a:rPr lang="en-US" sz="2800" dirty="0" smtClean="0">
                <a:solidFill>
                  <a:schemeClr val="bg1"/>
                </a:solidFill>
              </a:rPr>
              <a:t>o India </a:t>
            </a:r>
            <a:r>
              <a:rPr lang="mr-IN" sz="2800" dirty="0" smtClean="0">
                <a:solidFill>
                  <a:schemeClr val="bg1"/>
                </a:solidFill>
              </a:rPr>
              <a:t>–</a:t>
            </a:r>
            <a:r>
              <a:rPr lang="en-US" sz="2800" dirty="0" smtClean="0">
                <a:solidFill>
                  <a:schemeClr val="bg1"/>
                </a:solidFill>
              </a:rPr>
              <a:t> Web Sources</a:t>
            </a:r>
            <a:endParaRPr lang="en-US" sz="2800" dirty="0">
              <a:solidFill>
                <a:schemeClr val="bg1"/>
              </a:solidFill>
            </a:endParaRPr>
          </a:p>
        </p:txBody>
      </p:sp>
    </p:spTree>
    <p:extLst>
      <p:ext uri="{BB962C8B-B14F-4D97-AF65-F5344CB8AC3E}">
        <p14:creationId xmlns:p14="http://schemas.microsoft.com/office/powerpoint/2010/main" val="26496255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90" name="Shape 290" descr="Rectangle 3"/>
          <p:cNvSpPr>
            <a:spLocks noGrp="1"/>
          </p:cNvSpPr>
          <p:nvPr>
            <p:ph type="body" idx="1"/>
          </p:nvPr>
        </p:nvSpPr>
        <p:spPr>
          <a:xfrm>
            <a:off x="457200" y="1988940"/>
            <a:ext cx="8229600" cy="4525963"/>
          </a:xfrm>
          <a:prstGeom prst="rect">
            <a:avLst/>
          </a:prstGeom>
        </p:spPr>
        <p:txBody>
          <a:bodyPr/>
          <a:lstStyle/>
          <a:p>
            <a:pPr marL="339470" indent="-339470" defTabSz="452627">
              <a:lnSpc>
                <a:spcPct val="72000"/>
              </a:lnSpc>
              <a:spcBef>
                <a:spcPts val="400"/>
              </a:spcBef>
              <a:buSzTx/>
              <a:buNone/>
              <a:defRPr sz="2079" b="1">
                <a:latin typeface="+mn-lt"/>
                <a:ea typeface="+mn-ea"/>
                <a:cs typeface="+mn-cs"/>
                <a:sym typeface="Helvetica"/>
              </a:defRPr>
            </a:pPr>
            <a:r>
              <a:t>    1.  CORPORATE CULTURE</a:t>
            </a:r>
            <a:endParaRPr sz="2376"/>
          </a:p>
          <a:p>
            <a:pPr marL="339470" indent="-339470" defTabSz="452627">
              <a:lnSpc>
                <a:spcPct val="72000"/>
              </a:lnSpc>
              <a:spcBef>
                <a:spcPts val="400"/>
              </a:spcBef>
              <a:buSzTx/>
              <a:buNone/>
              <a:defRPr sz="2079" b="1">
                <a:latin typeface="+mn-lt"/>
                <a:ea typeface="+mn-ea"/>
                <a:cs typeface="+mn-cs"/>
                <a:sym typeface="Helvetica"/>
              </a:defRPr>
            </a:pPr>
            <a:r>
              <a:t>         Define your company’s personality.</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    2. STRATEGIC PLANNING</a:t>
            </a:r>
            <a:endParaRPr sz="2376"/>
          </a:p>
          <a:p>
            <a:pPr marL="339470" indent="-339470" defTabSz="452627">
              <a:lnSpc>
                <a:spcPct val="72000"/>
              </a:lnSpc>
              <a:spcBef>
                <a:spcPts val="400"/>
              </a:spcBef>
              <a:buSzTx/>
              <a:buNone/>
              <a:defRPr sz="2079" b="1">
                <a:latin typeface="+mn-lt"/>
                <a:ea typeface="+mn-ea"/>
                <a:cs typeface="+mn-cs"/>
                <a:sym typeface="Helvetica"/>
              </a:defRPr>
            </a:pPr>
            <a:r>
              <a:t>         Not market share- grow with discipline.</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    3.  COST CONTROL</a:t>
            </a:r>
            <a:endParaRPr sz="2376"/>
          </a:p>
          <a:p>
            <a:pPr marL="339470" indent="-339470" defTabSz="452627">
              <a:lnSpc>
                <a:spcPct val="72000"/>
              </a:lnSpc>
              <a:spcBef>
                <a:spcPts val="400"/>
              </a:spcBef>
              <a:buSzTx/>
              <a:buNone/>
              <a:defRPr sz="2079" b="1">
                <a:latin typeface="+mn-lt"/>
                <a:ea typeface="+mn-ea"/>
                <a:cs typeface="+mn-cs"/>
                <a:sym typeface="Helvetica"/>
              </a:defRPr>
            </a:pPr>
            <a:r>
              <a:t>         Lower costs equal lower prices.</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    4.  INNOVATION </a:t>
            </a:r>
            <a:endParaRPr sz="2376"/>
          </a:p>
          <a:p>
            <a:pPr marL="339470" indent="-339470" defTabSz="452627">
              <a:lnSpc>
                <a:spcPct val="72000"/>
              </a:lnSpc>
              <a:spcBef>
                <a:spcPts val="400"/>
              </a:spcBef>
              <a:buSzTx/>
              <a:buNone/>
              <a:defRPr sz="2079" b="1">
                <a:latin typeface="+mn-lt"/>
                <a:ea typeface="+mn-ea"/>
                <a:cs typeface="+mn-cs"/>
                <a:sym typeface="Helvetica"/>
              </a:defRPr>
            </a:pPr>
            <a:r>
              <a:t>         Do one thing better than any one else</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    5.  CUSTOMER SERVICE</a:t>
            </a:r>
            <a:endParaRPr sz="2376"/>
          </a:p>
          <a:p>
            <a:pPr marL="339470" indent="-339470" defTabSz="452627">
              <a:lnSpc>
                <a:spcPct val="72000"/>
              </a:lnSpc>
              <a:spcBef>
                <a:spcPts val="400"/>
              </a:spcBef>
              <a:buSzTx/>
              <a:buNone/>
              <a:defRPr sz="2079" b="1">
                <a:latin typeface="+mn-lt"/>
                <a:ea typeface="+mn-ea"/>
                <a:cs typeface="+mn-cs"/>
                <a:sym typeface="Helvetica"/>
              </a:defRPr>
            </a:pPr>
            <a:r>
              <a:t>         The customer comes second, service comes first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6"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10 One-Liner Strategies for your Business</a:t>
            </a:r>
            <a:endParaRPr lang="en-US" sz="3600" dirty="0">
              <a:solidFill>
                <a:schemeClr val="bg1"/>
              </a:solidFill>
            </a:endParaRPr>
          </a:p>
        </p:txBody>
      </p:sp>
    </p:spTree>
    <p:extLst>
      <p:ext uri="{BB962C8B-B14F-4D97-AF65-F5344CB8AC3E}">
        <p14:creationId xmlns:p14="http://schemas.microsoft.com/office/powerpoint/2010/main" val="4199767348"/>
      </p:ext>
    </p:extLst>
  </p:cSld>
  <p:clrMapOvr>
    <a:masterClrMapping/>
  </p:clrMapOvr>
  <p:transition xmlns:p14="http://schemas.microsoft.com/office/powerpoint/2010/main" spd="slow"/>
  <p:timing>
    <p:tnLst>
      <p:par>
        <p:cTn xmlns:p14="http://schemas.microsoft.com/office/powerpoint/2010/main" id="1" dur="indefinite" restart="never" fill="hold"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7"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10 One-Liner Strategies for your Business</a:t>
            </a:r>
            <a:endParaRPr lang="en-US" sz="3600" dirty="0">
              <a:solidFill>
                <a:schemeClr val="bg1"/>
              </a:solidFill>
            </a:endParaRPr>
          </a:p>
        </p:txBody>
      </p:sp>
      <p:sp>
        <p:nvSpPr>
          <p:cNvPr id="293" name="Shape 293" descr="Rectangle 3"/>
          <p:cNvSpPr>
            <a:spLocks noGrp="1"/>
          </p:cNvSpPr>
          <p:nvPr>
            <p:ph type="body" idx="1"/>
          </p:nvPr>
        </p:nvSpPr>
        <p:spPr>
          <a:xfrm>
            <a:off x="457200" y="1911192"/>
            <a:ext cx="8229600" cy="4525963"/>
          </a:xfrm>
          <a:prstGeom prst="rect">
            <a:avLst/>
          </a:prstGeom>
        </p:spPr>
        <p:txBody>
          <a:bodyPr/>
          <a:lstStyle/>
          <a:p>
            <a:pPr marL="339470" indent="-339470" defTabSz="452627">
              <a:lnSpc>
                <a:spcPct val="72000"/>
              </a:lnSpc>
              <a:spcBef>
                <a:spcPts val="400"/>
              </a:spcBef>
              <a:buSzTx/>
              <a:buNone/>
              <a:defRPr sz="2079"/>
            </a:pPr>
            <a:r>
              <a:t> </a:t>
            </a:r>
            <a:r>
              <a:rPr b="1">
                <a:latin typeface="+mn-lt"/>
                <a:ea typeface="+mn-ea"/>
                <a:cs typeface="+mn-cs"/>
                <a:sym typeface="Helvetica"/>
              </a:rPr>
              <a:t>6.   HIRING</a:t>
            </a:r>
            <a:endParaRPr sz="2376"/>
          </a:p>
          <a:p>
            <a:pPr marL="339470" indent="-339470" defTabSz="452627">
              <a:lnSpc>
                <a:spcPct val="72000"/>
              </a:lnSpc>
              <a:spcBef>
                <a:spcPts val="400"/>
              </a:spcBef>
              <a:buSzTx/>
              <a:buNone/>
              <a:defRPr sz="2079" b="1">
                <a:latin typeface="+mn-lt"/>
                <a:ea typeface="+mn-ea"/>
                <a:cs typeface="+mn-cs"/>
                <a:sym typeface="Helvetica"/>
              </a:defRPr>
            </a:pPr>
            <a:r>
              <a:t>       Hire  for attitude, train for skills.</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 7.   TRAINING</a:t>
            </a:r>
            <a:endParaRPr sz="2376"/>
          </a:p>
          <a:p>
            <a:pPr marL="339470" indent="-339470" defTabSz="452627">
              <a:lnSpc>
                <a:spcPct val="72000"/>
              </a:lnSpc>
              <a:spcBef>
                <a:spcPts val="400"/>
              </a:spcBef>
              <a:buSzTx/>
              <a:buNone/>
              <a:defRPr sz="2079" b="1">
                <a:latin typeface="+mn-lt"/>
                <a:ea typeface="+mn-ea"/>
                <a:cs typeface="+mn-cs"/>
                <a:sym typeface="Helvetica"/>
              </a:defRPr>
            </a:pPr>
            <a:r>
              <a:t>       Get all thinking like they own the place    </a:t>
            </a:r>
            <a:endParaRPr sz="2772"/>
          </a:p>
          <a:p>
            <a:pPr marL="339470" indent="-339470" defTabSz="452627">
              <a:lnSpc>
                <a:spcPct val="72000"/>
              </a:lnSpc>
              <a:spcBef>
                <a:spcPts val="500"/>
              </a:spcBef>
              <a:buSzTx/>
              <a:buNone/>
              <a:defRPr sz="2772" b="1">
                <a:latin typeface="+mn-lt"/>
                <a:ea typeface="+mn-ea"/>
                <a:cs typeface="+mn-cs"/>
                <a:sym typeface="Helvetica"/>
              </a:defRPr>
            </a:pPr>
            <a:endParaRPr sz="2772"/>
          </a:p>
          <a:p>
            <a:pPr marL="339470" indent="-339470" defTabSz="452627">
              <a:lnSpc>
                <a:spcPct val="72000"/>
              </a:lnSpc>
              <a:spcBef>
                <a:spcPts val="400"/>
              </a:spcBef>
              <a:buSzTx/>
              <a:buNone/>
              <a:defRPr sz="2079" b="1">
                <a:latin typeface="+mn-lt"/>
                <a:ea typeface="+mn-ea"/>
                <a:cs typeface="+mn-cs"/>
                <a:sym typeface="Helvetica"/>
              </a:defRPr>
            </a:pPr>
            <a:r>
              <a:t> 8.   EMPLOYEE MORALE</a:t>
            </a:r>
            <a:endParaRPr sz="2376"/>
          </a:p>
          <a:p>
            <a:pPr marL="339470" indent="-339470" defTabSz="452627">
              <a:lnSpc>
                <a:spcPct val="72000"/>
              </a:lnSpc>
              <a:spcBef>
                <a:spcPts val="400"/>
              </a:spcBef>
              <a:buSzTx/>
              <a:buNone/>
              <a:defRPr sz="2079" b="1">
                <a:latin typeface="+mn-lt"/>
                <a:ea typeface="+mn-ea"/>
                <a:cs typeface="+mn-cs"/>
                <a:sym typeface="Helvetica"/>
              </a:defRPr>
            </a:pPr>
            <a:r>
              <a:t>       Celebrate everything, embrace mistake.</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 9.   MARKETING AND ADVERTISING </a:t>
            </a:r>
            <a:endParaRPr sz="2376"/>
          </a:p>
          <a:p>
            <a:pPr marL="339470" indent="-339470" defTabSz="452627">
              <a:lnSpc>
                <a:spcPct val="72000"/>
              </a:lnSpc>
              <a:spcBef>
                <a:spcPts val="400"/>
              </a:spcBef>
              <a:buSzTx/>
              <a:buNone/>
              <a:defRPr sz="2079" b="1">
                <a:latin typeface="+mn-lt"/>
                <a:ea typeface="+mn-ea"/>
                <a:cs typeface="+mn-cs"/>
                <a:sym typeface="Helvetica"/>
              </a:defRPr>
            </a:pPr>
            <a:r>
              <a:t>       Break the routine rule of sales and sell.</a:t>
            </a:r>
            <a:endParaRPr sz="2376"/>
          </a:p>
          <a:p>
            <a:pPr marL="339470" indent="-339470" defTabSz="452627">
              <a:lnSpc>
                <a:spcPct val="72000"/>
              </a:lnSpc>
              <a:spcBef>
                <a:spcPts val="500"/>
              </a:spcBef>
              <a:buSzTx/>
              <a:buNone/>
              <a:defRPr sz="2772" b="1">
                <a:latin typeface="+mn-lt"/>
                <a:ea typeface="+mn-ea"/>
                <a:cs typeface="+mn-cs"/>
                <a:sym typeface="Helvetica"/>
              </a:defRPr>
            </a:pPr>
            <a:endParaRPr sz="2376"/>
          </a:p>
          <a:p>
            <a:pPr marL="339470" indent="-339470" defTabSz="452627">
              <a:lnSpc>
                <a:spcPct val="72000"/>
              </a:lnSpc>
              <a:spcBef>
                <a:spcPts val="400"/>
              </a:spcBef>
              <a:buSzTx/>
              <a:buNone/>
              <a:defRPr sz="2079" b="1">
                <a:latin typeface="+mn-lt"/>
                <a:ea typeface="+mn-ea"/>
                <a:cs typeface="+mn-cs"/>
                <a:sym typeface="Helvetica"/>
              </a:defRPr>
            </a:pPr>
            <a:r>
              <a:t>10.  LEADERSHIP</a:t>
            </a:r>
            <a:endParaRPr sz="2376"/>
          </a:p>
          <a:p>
            <a:pPr marL="339470" indent="-339470" defTabSz="452627">
              <a:lnSpc>
                <a:spcPct val="72000"/>
              </a:lnSpc>
              <a:spcBef>
                <a:spcPts val="400"/>
              </a:spcBef>
              <a:buSzTx/>
              <a:buNone/>
              <a:defRPr sz="2079" b="1">
                <a:latin typeface="+mn-lt"/>
                <a:ea typeface="+mn-ea"/>
                <a:cs typeface="+mn-cs"/>
                <a:sym typeface="Helvetica"/>
              </a:defRPr>
            </a:pPr>
            <a:r>
              <a:t>       Never stop thinking like an entrepreneur !</a:t>
            </a:r>
          </a:p>
        </p:txBody>
      </p:sp>
    </p:spTree>
    <p:extLst>
      <p:ext uri="{BB962C8B-B14F-4D97-AF65-F5344CB8AC3E}">
        <p14:creationId xmlns:p14="http://schemas.microsoft.com/office/powerpoint/2010/main" val="29464755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9.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7976879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7492" y="3244335"/>
            <a:ext cx="9151492" cy="36933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1" name="Shape 161" descr="Freeform 2"/>
          <p:cNvSpPr/>
          <p:nvPr/>
        </p:nvSpPr>
        <p:spPr>
          <a:xfrm>
            <a:off x="725488" y="1925637"/>
            <a:ext cx="341313" cy="2219326"/>
          </a:xfrm>
          <a:custGeom>
            <a:avLst/>
            <a:gdLst/>
            <a:ahLst/>
            <a:cxnLst>
              <a:cxn ang="0">
                <a:pos x="wd2" y="hd2"/>
              </a:cxn>
              <a:cxn ang="5400000">
                <a:pos x="wd2" y="hd2"/>
              </a:cxn>
              <a:cxn ang="10800000">
                <a:pos x="wd2" y="hd2"/>
              </a:cxn>
              <a:cxn ang="16200000">
                <a:pos x="wd2" y="hd2"/>
              </a:cxn>
            </a:cxnLst>
            <a:rect l="0" t="0" r="r" b="b"/>
            <a:pathLst>
              <a:path w="21600" h="21600" extrusionOk="0">
                <a:moveTo>
                  <a:pt x="19390" y="0"/>
                </a:moveTo>
                <a:lnTo>
                  <a:pt x="0" y="0"/>
                </a:lnTo>
                <a:lnTo>
                  <a:pt x="0" y="21600"/>
                </a:lnTo>
                <a:lnTo>
                  <a:pt x="21600" y="21600"/>
                </a:lnTo>
              </a:path>
            </a:pathLst>
          </a:custGeom>
          <a:ln>
            <a:solidFill>
              <a:srgbClr val="000000"/>
            </a:solidFill>
            <a:prstDash val="dash"/>
          </a:ln>
        </p:spPr>
        <p:txBody>
          <a:bodyPr lIns="45719" rIns="45719" anchor="ctr"/>
          <a:lstStyle/>
          <a:p>
            <a:endParaRPr/>
          </a:p>
        </p:txBody>
      </p:sp>
      <p:sp>
        <p:nvSpPr>
          <p:cNvPr id="162" name="Shape 162" descr="Freeform 3"/>
          <p:cNvSpPr/>
          <p:nvPr/>
        </p:nvSpPr>
        <p:spPr>
          <a:xfrm>
            <a:off x="725488" y="4808538"/>
            <a:ext cx="341313" cy="1538288"/>
          </a:xfrm>
          <a:custGeom>
            <a:avLst/>
            <a:gdLst/>
            <a:ahLst/>
            <a:cxnLst>
              <a:cxn ang="0">
                <a:pos x="wd2" y="hd2"/>
              </a:cxn>
              <a:cxn ang="5400000">
                <a:pos x="wd2" y="hd2"/>
              </a:cxn>
              <a:cxn ang="10800000">
                <a:pos x="wd2" y="hd2"/>
              </a:cxn>
              <a:cxn ang="16200000">
                <a:pos x="wd2" y="hd2"/>
              </a:cxn>
            </a:cxnLst>
            <a:rect l="0" t="0" r="r" b="b"/>
            <a:pathLst>
              <a:path w="21600" h="21600" extrusionOk="0">
                <a:moveTo>
                  <a:pt x="19390" y="0"/>
                </a:moveTo>
                <a:lnTo>
                  <a:pt x="0" y="0"/>
                </a:lnTo>
                <a:lnTo>
                  <a:pt x="0" y="21600"/>
                </a:lnTo>
                <a:lnTo>
                  <a:pt x="21600" y="21600"/>
                </a:lnTo>
              </a:path>
            </a:pathLst>
          </a:custGeom>
          <a:ln>
            <a:solidFill>
              <a:srgbClr val="000000"/>
            </a:solidFill>
            <a:prstDash val="dash"/>
          </a:ln>
        </p:spPr>
        <p:txBody>
          <a:bodyPr lIns="45719" rIns="45719" anchor="ctr"/>
          <a:lstStyle/>
          <a:p>
            <a:endParaRPr/>
          </a:p>
        </p:txBody>
      </p:sp>
      <p:grpSp>
        <p:nvGrpSpPr>
          <p:cNvPr id="165" name="Group 165" descr="Rectangle 4"/>
          <p:cNvGrpSpPr/>
          <p:nvPr/>
        </p:nvGrpSpPr>
        <p:grpSpPr>
          <a:xfrm>
            <a:off x="990599" y="1622426"/>
            <a:ext cx="1508126" cy="561976"/>
            <a:chOff x="0" y="0"/>
            <a:chExt cx="1508125" cy="561975"/>
          </a:xfrm>
        </p:grpSpPr>
        <p:sp>
          <p:nvSpPr>
            <p:cNvPr id="163" name="Shape 163"/>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64" name="Shape 164"/>
            <p:cNvSpPr/>
            <p:nvPr/>
          </p:nvSpPr>
          <p:spPr>
            <a:xfrm>
              <a:off x="0" y="127102"/>
              <a:ext cx="770588" cy="30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Cultural</a:t>
              </a:r>
            </a:p>
          </p:txBody>
        </p:sp>
      </p:grpSp>
      <p:grpSp>
        <p:nvGrpSpPr>
          <p:cNvPr id="168" name="Group 168" descr="Rectangle 5"/>
          <p:cNvGrpSpPr/>
          <p:nvPr/>
        </p:nvGrpSpPr>
        <p:grpSpPr>
          <a:xfrm>
            <a:off x="990599" y="2352676"/>
            <a:ext cx="1508126" cy="561976"/>
            <a:chOff x="0" y="0"/>
            <a:chExt cx="1508125" cy="561975"/>
          </a:xfrm>
        </p:grpSpPr>
        <p:sp>
          <p:nvSpPr>
            <p:cNvPr id="166" name="Shape 166"/>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67" name="Shape 167"/>
            <p:cNvSpPr/>
            <p:nvPr/>
          </p:nvSpPr>
          <p:spPr>
            <a:xfrm>
              <a:off x="0" y="127102"/>
              <a:ext cx="700808" cy="30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Human</a:t>
              </a:r>
            </a:p>
          </p:txBody>
        </p:sp>
      </p:grpSp>
      <p:grpSp>
        <p:nvGrpSpPr>
          <p:cNvPr id="171" name="Group 171" descr="Rectangle 6"/>
          <p:cNvGrpSpPr/>
          <p:nvPr/>
        </p:nvGrpSpPr>
        <p:grpSpPr>
          <a:xfrm>
            <a:off x="990600" y="3082925"/>
            <a:ext cx="1508125" cy="561976"/>
            <a:chOff x="0" y="0"/>
            <a:chExt cx="1508125" cy="561975"/>
          </a:xfrm>
        </p:grpSpPr>
        <p:sp>
          <p:nvSpPr>
            <p:cNvPr id="169" name="Shape 169"/>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70" name="Shape 170"/>
            <p:cNvSpPr/>
            <p:nvPr/>
          </p:nvSpPr>
          <p:spPr>
            <a:xfrm>
              <a:off x="0" y="127102"/>
              <a:ext cx="1054133" cy="30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Knowledge</a:t>
              </a:r>
            </a:p>
          </p:txBody>
        </p:sp>
      </p:grpSp>
      <p:grpSp>
        <p:nvGrpSpPr>
          <p:cNvPr id="174" name="Group 174" descr="Rectangle 7"/>
          <p:cNvGrpSpPr/>
          <p:nvPr/>
        </p:nvGrpSpPr>
        <p:grpSpPr>
          <a:xfrm>
            <a:off x="990600" y="3814763"/>
            <a:ext cx="1508125" cy="561976"/>
            <a:chOff x="0" y="0"/>
            <a:chExt cx="1508125" cy="561975"/>
          </a:xfrm>
        </p:grpSpPr>
        <p:sp>
          <p:nvSpPr>
            <p:cNvPr id="172" name="Shape 172"/>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73" name="Shape 173"/>
            <p:cNvSpPr/>
            <p:nvPr/>
          </p:nvSpPr>
          <p:spPr>
            <a:xfrm>
              <a:off x="0" y="127102"/>
              <a:ext cx="1109587" cy="30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Institutional</a:t>
              </a:r>
            </a:p>
          </p:txBody>
        </p:sp>
      </p:grpSp>
      <p:grpSp>
        <p:nvGrpSpPr>
          <p:cNvPr id="177" name="Group 177" descr="Rectangle 8"/>
          <p:cNvGrpSpPr/>
          <p:nvPr/>
        </p:nvGrpSpPr>
        <p:grpSpPr>
          <a:xfrm>
            <a:off x="990600" y="4545012"/>
            <a:ext cx="1508125" cy="561976"/>
            <a:chOff x="0" y="0"/>
            <a:chExt cx="1508125" cy="561975"/>
          </a:xfrm>
        </p:grpSpPr>
        <p:sp>
          <p:nvSpPr>
            <p:cNvPr id="175" name="Shape 175"/>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76" name="Shape 176"/>
            <p:cNvSpPr/>
            <p:nvPr/>
          </p:nvSpPr>
          <p:spPr>
            <a:xfrm>
              <a:off x="0" y="127102"/>
              <a:ext cx="870526" cy="30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Financial</a:t>
              </a:r>
            </a:p>
          </p:txBody>
        </p:sp>
      </p:grpSp>
      <p:grpSp>
        <p:nvGrpSpPr>
          <p:cNvPr id="180" name="Group 180" descr="Rectangle 9"/>
          <p:cNvGrpSpPr/>
          <p:nvPr/>
        </p:nvGrpSpPr>
        <p:grpSpPr>
          <a:xfrm>
            <a:off x="990600" y="5275263"/>
            <a:ext cx="1508125" cy="561976"/>
            <a:chOff x="0" y="0"/>
            <a:chExt cx="1508125" cy="561975"/>
          </a:xfrm>
        </p:grpSpPr>
        <p:sp>
          <p:nvSpPr>
            <p:cNvPr id="178" name="Shape 178"/>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79" name="Shape 179"/>
            <p:cNvSpPr/>
            <p:nvPr/>
          </p:nvSpPr>
          <p:spPr>
            <a:xfrm>
              <a:off x="0" y="127102"/>
              <a:ext cx="1508125" cy="307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Man-Made</a:t>
              </a:r>
            </a:p>
          </p:txBody>
        </p:sp>
      </p:grpSp>
      <p:grpSp>
        <p:nvGrpSpPr>
          <p:cNvPr id="183" name="Group 183" descr="Rectangle 10"/>
          <p:cNvGrpSpPr/>
          <p:nvPr/>
        </p:nvGrpSpPr>
        <p:grpSpPr>
          <a:xfrm>
            <a:off x="990600" y="6007101"/>
            <a:ext cx="1508125" cy="561976"/>
            <a:chOff x="0" y="0"/>
            <a:chExt cx="1508125" cy="561975"/>
          </a:xfrm>
        </p:grpSpPr>
        <p:sp>
          <p:nvSpPr>
            <p:cNvPr id="181" name="Shape 181"/>
            <p:cNvSpPr/>
            <p:nvPr/>
          </p:nvSpPr>
          <p:spPr>
            <a:xfrm>
              <a:off x="0" y="0"/>
              <a:ext cx="1508125" cy="561975"/>
            </a:xfrm>
            <a:prstGeom prst="rect">
              <a:avLst/>
            </a:prstGeom>
            <a:solidFill>
              <a:srgbClr val="FEE3A4"/>
            </a:solidFill>
            <a:ln w="9525" cap="flat">
              <a:solidFill>
                <a:srgbClr val="000000"/>
              </a:solidFill>
              <a:prstDash val="solid"/>
              <a:miter lim="800000"/>
            </a:ln>
            <a:effectLst/>
          </p:spPr>
          <p:txBody>
            <a:bodyPr wrap="square" lIns="45719" tIns="45719" rIns="45719" bIns="45719" numCol="1" anchor="ctr">
              <a:noAutofit/>
            </a:bodyPr>
            <a:lstStyle/>
            <a:p>
              <a:endParaRPr/>
            </a:p>
          </p:txBody>
        </p:sp>
        <p:sp>
          <p:nvSpPr>
            <p:cNvPr id="182" name="Shape 182"/>
            <p:cNvSpPr/>
            <p:nvPr/>
          </p:nvSpPr>
          <p:spPr>
            <a:xfrm>
              <a:off x="0" y="19380"/>
              <a:ext cx="1508125" cy="5232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400" b="1">
                  <a:effectLst>
                    <a:outerShdw blurRad="38100" dist="38100" dir="2700000" rotWithShape="0">
                      <a:srgbClr val="FFFFFF"/>
                    </a:outerShdw>
                  </a:effectLst>
                  <a:latin typeface="+mn-lt"/>
                  <a:ea typeface="+mn-ea"/>
                  <a:cs typeface="+mn-cs"/>
                  <a:sym typeface="Helvetica"/>
                </a:defRPr>
              </a:lvl1pPr>
            </a:lstStyle>
            <a:p>
              <a:r>
                <a:t>Natural Endowments</a:t>
              </a:r>
            </a:p>
          </p:txBody>
        </p:sp>
      </p:grpSp>
      <p:sp>
        <p:nvSpPr>
          <p:cNvPr id="184" name="Shape 184" descr="Text Box 11"/>
          <p:cNvSpPr/>
          <p:nvPr/>
        </p:nvSpPr>
        <p:spPr>
          <a:xfrm rot="16200000">
            <a:off x="-385761" y="2862848"/>
            <a:ext cx="1714501" cy="33855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600" i="1">
                <a:latin typeface="+mn-lt"/>
                <a:ea typeface="+mn-ea"/>
                <a:cs typeface="+mn-cs"/>
                <a:sym typeface="Helvetica"/>
              </a:defRPr>
            </a:lvl1pPr>
          </a:lstStyle>
          <a:p>
            <a:r>
              <a:t>Higher Forms</a:t>
            </a:r>
          </a:p>
        </p:txBody>
      </p:sp>
      <p:sp>
        <p:nvSpPr>
          <p:cNvPr id="185" name="Shape 185" descr="Text Box 12"/>
          <p:cNvSpPr/>
          <p:nvPr/>
        </p:nvSpPr>
        <p:spPr>
          <a:xfrm>
            <a:off x="2687638" y="1651690"/>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rPr dirty="0"/>
              <a:t>Tangible Articulations</a:t>
            </a:r>
          </a:p>
          <a:p>
            <a:pPr marL="174625" indent="-174625">
              <a:spcBef>
                <a:spcPts val="100"/>
              </a:spcBef>
              <a:buSzPct val="65000"/>
              <a:buFont typeface="Wingdings"/>
              <a:buChar char="●"/>
              <a:defRPr sz="1000"/>
            </a:pPr>
            <a:r>
              <a:rPr dirty="0"/>
              <a:t>Norms</a:t>
            </a:r>
          </a:p>
          <a:p>
            <a:pPr marL="174625" indent="-174625">
              <a:spcBef>
                <a:spcPts val="100"/>
              </a:spcBef>
              <a:buSzPct val="65000"/>
              <a:buFont typeface="Wingdings"/>
              <a:buChar char="●"/>
              <a:defRPr sz="1000" i="1">
                <a:latin typeface="+mn-lt"/>
                <a:ea typeface="+mn-ea"/>
                <a:cs typeface="+mn-cs"/>
                <a:sym typeface="Helvetica"/>
              </a:defRPr>
            </a:pPr>
            <a:r>
              <a:rPr dirty="0"/>
              <a:t>Mental Models</a:t>
            </a:r>
          </a:p>
        </p:txBody>
      </p:sp>
      <p:sp>
        <p:nvSpPr>
          <p:cNvPr id="186" name="Shape 186" descr="Text Box 13"/>
          <p:cNvSpPr/>
          <p:nvPr/>
        </p:nvSpPr>
        <p:spPr>
          <a:xfrm rot="16200000">
            <a:off x="-291307" y="5292519"/>
            <a:ext cx="1519240" cy="33855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600" i="1">
                <a:latin typeface="+mn-lt"/>
                <a:ea typeface="+mn-ea"/>
                <a:cs typeface="+mn-cs"/>
                <a:sym typeface="Helvetica"/>
              </a:defRPr>
            </a:lvl1pPr>
          </a:lstStyle>
          <a:p>
            <a:r>
              <a:t>Lower Forms</a:t>
            </a:r>
          </a:p>
        </p:txBody>
      </p:sp>
      <p:sp>
        <p:nvSpPr>
          <p:cNvPr id="187" name="Shape 187" descr="Text Box 14"/>
          <p:cNvSpPr/>
          <p:nvPr/>
        </p:nvSpPr>
        <p:spPr>
          <a:xfrm>
            <a:off x="2687638" y="6053828"/>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t>Environmental Issues</a:t>
            </a:r>
          </a:p>
          <a:p>
            <a:pPr marL="174625" indent="-174625">
              <a:spcBef>
                <a:spcPts val="100"/>
              </a:spcBef>
              <a:buSzPct val="65000"/>
              <a:buFont typeface="Wingdings"/>
              <a:buChar char="●"/>
              <a:defRPr sz="1000" i="1">
                <a:latin typeface="+mn-lt"/>
                <a:ea typeface="+mn-ea"/>
                <a:cs typeface="+mn-cs"/>
                <a:sym typeface="Helvetica"/>
              </a:defRPr>
            </a:pPr>
            <a:r>
              <a:t>Raw Materials</a:t>
            </a:r>
          </a:p>
          <a:p>
            <a:pPr marL="174625" indent="-174625">
              <a:spcBef>
                <a:spcPts val="100"/>
              </a:spcBef>
              <a:buSzPct val="65000"/>
              <a:buFont typeface="Wingdings"/>
              <a:buChar char="●"/>
              <a:defRPr sz="1000" i="1">
                <a:latin typeface="+mn-lt"/>
                <a:ea typeface="+mn-ea"/>
                <a:cs typeface="+mn-cs"/>
                <a:sym typeface="Helvetica"/>
              </a:defRPr>
            </a:pPr>
            <a:r>
              <a:t>Climate and Location</a:t>
            </a:r>
          </a:p>
        </p:txBody>
      </p:sp>
      <p:sp>
        <p:nvSpPr>
          <p:cNvPr id="188" name="Shape 188" descr="Text Box 15"/>
          <p:cNvSpPr/>
          <p:nvPr/>
        </p:nvSpPr>
        <p:spPr>
          <a:xfrm>
            <a:off x="2687638" y="5326754"/>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t>Transportation, Communication</a:t>
            </a:r>
          </a:p>
          <a:p>
            <a:pPr marL="174625" indent="-174625">
              <a:spcBef>
                <a:spcPts val="100"/>
              </a:spcBef>
              <a:buSzPct val="65000"/>
              <a:buFont typeface="Wingdings"/>
              <a:buChar char="●"/>
              <a:defRPr sz="1000" b="1">
                <a:latin typeface="+mn-lt"/>
                <a:ea typeface="+mn-ea"/>
                <a:cs typeface="+mn-cs"/>
                <a:sym typeface="Helvetica"/>
              </a:defRPr>
            </a:pPr>
            <a:r>
              <a:t>Power</a:t>
            </a:r>
          </a:p>
          <a:p>
            <a:pPr marL="174625" indent="-174625">
              <a:spcBef>
                <a:spcPts val="100"/>
              </a:spcBef>
              <a:buSzPct val="65000"/>
              <a:buFont typeface="Wingdings"/>
              <a:buChar char="●"/>
              <a:defRPr sz="1000"/>
            </a:pPr>
            <a:r>
              <a:t>Water and Sewerage</a:t>
            </a:r>
          </a:p>
        </p:txBody>
      </p:sp>
      <p:sp>
        <p:nvSpPr>
          <p:cNvPr id="189" name="Shape 189" descr="Text Box 16"/>
          <p:cNvSpPr/>
          <p:nvPr/>
        </p:nvSpPr>
        <p:spPr>
          <a:xfrm>
            <a:off x="2687638" y="4561579"/>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t>Financial Systems</a:t>
            </a:r>
          </a:p>
          <a:p>
            <a:pPr marL="174625" indent="-174625">
              <a:spcBef>
                <a:spcPts val="100"/>
              </a:spcBef>
              <a:buSzPct val="65000"/>
              <a:buFont typeface="Wingdings"/>
              <a:buChar char="●"/>
              <a:defRPr sz="1000" i="1">
                <a:latin typeface="+mn-lt"/>
                <a:ea typeface="+mn-ea"/>
                <a:cs typeface="+mn-cs"/>
                <a:sym typeface="Helvetica"/>
              </a:defRPr>
            </a:pPr>
            <a:r>
              <a:t>Private Wealth</a:t>
            </a:r>
          </a:p>
          <a:p>
            <a:pPr marL="174625" indent="-174625">
              <a:spcBef>
                <a:spcPts val="100"/>
              </a:spcBef>
              <a:buSzPct val="65000"/>
              <a:buFont typeface="Wingdings"/>
              <a:buChar char="●"/>
              <a:defRPr sz="1000" i="1">
                <a:latin typeface="+mn-lt"/>
                <a:ea typeface="+mn-ea"/>
                <a:cs typeface="+mn-cs"/>
                <a:sym typeface="Helvetica"/>
              </a:defRPr>
            </a:pPr>
            <a:r>
              <a:t>Public Wealth</a:t>
            </a:r>
          </a:p>
        </p:txBody>
      </p:sp>
      <p:sp>
        <p:nvSpPr>
          <p:cNvPr id="190" name="Shape 190" descr="Text Box 17"/>
          <p:cNvSpPr/>
          <p:nvPr/>
        </p:nvSpPr>
        <p:spPr>
          <a:xfrm>
            <a:off x="2687638" y="3855140"/>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t>“Good, Clean Governance”</a:t>
            </a:r>
          </a:p>
          <a:p>
            <a:pPr marL="174625" indent="-174625">
              <a:spcBef>
                <a:spcPts val="100"/>
              </a:spcBef>
              <a:buSzPct val="65000"/>
              <a:buFont typeface="Wingdings"/>
              <a:buChar char="●"/>
              <a:defRPr sz="1000"/>
            </a:pPr>
            <a:r>
              <a:t>Justice System</a:t>
            </a:r>
          </a:p>
          <a:p>
            <a:pPr marL="174625" indent="-174625">
              <a:spcBef>
                <a:spcPts val="100"/>
              </a:spcBef>
              <a:buSzPct val="65000"/>
              <a:buFont typeface="Wingdings"/>
              <a:buChar char="●"/>
              <a:defRPr sz="1000" i="1">
                <a:latin typeface="+mn-lt"/>
                <a:ea typeface="+mn-ea"/>
                <a:cs typeface="+mn-cs"/>
                <a:sym typeface="Helvetica"/>
              </a:defRPr>
            </a:pPr>
            <a:r>
              <a:t>Connective Organizations</a:t>
            </a:r>
          </a:p>
        </p:txBody>
      </p:sp>
      <p:sp>
        <p:nvSpPr>
          <p:cNvPr id="191" name="Shape 191" descr="Text Box 18"/>
          <p:cNvSpPr/>
          <p:nvPr/>
        </p:nvSpPr>
        <p:spPr>
          <a:xfrm>
            <a:off x="2687638" y="3124891"/>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i="1">
                <a:latin typeface="+mn-lt"/>
                <a:ea typeface="+mn-ea"/>
                <a:cs typeface="+mn-cs"/>
                <a:sym typeface="Helvetica"/>
              </a:defRPr>
            </a:pPr>
            <a:r>
              <a:t>Qualitative, Quantitative Data</a:t>
            </a:r>
          </a:p>
          <a:p>
            <a:pPr marL="174625" indent="-174625">
              <a:spcBef>
                <a:spcPts val="100"/>
              </a:spcBef>
              <a:buSzPct val="65000"/>
              <a:buFont typeface="Wingdings"/>
              <a:buChar char="●"/>
              <a:defRPr sz="1000" i="1">
                <a:latin typeface="+mn-lt"/>
                <a:ea typeface="+mn-ea"/>
                <a:cs typeface="+mn-cs"/>
                <a:sym typeface="Helvetica"/>
              </a:defRPr>
            </a:pPr>
            <a:r>
              <a:t>Frameworks and Concepts</a:t>
            </a:r>
          </a:p>
          <a:p>
            <a:pPr marL="174625" indent="-174625">
              <a:spcBef>
                <a:spcPts val="100"/>
              </a:spcBef>
              <a:buSzPct val="65000"/>
              <a:buFont typeface="Wingdings"/>
              <a:buChar char="●"/>
              <a:defRPr sz="1000" i="1">
                <a:latin typeface="+mn-lt"/>
                <a:ea typeface="+mn-ea"/>
                <a:cs typeface="+mn-cs"/>
                <a:sym typeface="Helvetica"/>
              </a:defRPr>
            </a:pPr>
            <a:r>
              <a:t>Knowledge Generation</a:t>
            </a:r>
          </a:p>
        </p:txBody>
      </p:sp>
      <p:sp>
        <p:nvSpPr>
          <p:cNvPr id="192" name="Shape 192" descr="Text Box 19"/>
          <p:cNvSpPr/>
          <p:nvPr/>
        </p:nvSpPr>
        <p:spPr>
          <a:xfrm>
            <a:off x="2687638" y="2378765"/>
            <a:ext cx="2536826"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b="1">
                <a:latin typeface="+mn-lt"/>
                <a:ea typeface="+mn-ea"/>
                <a:cs typeface="+mn-cs"/>
                <a:sym typeface="Helvetica"/>
              </a:defRPr>
            </a:pPr>
            <a:r>
              <a:rPr dirty="0"/>
              <a:t>Health and Population</a:t>
            </a:r>
          </a:p>
          <a:p>
            <a:pPr marL="174625" indent="-174625">
              <a:spcBef>
                <a:spcPts val="100"/>
              </a:spcBef>
              <a:buSzPct val="65000"/>
              <a:buFont typeface="Wingdings"/>
              <a:buChar char="●"/>
              <a:defRPr sz="1000" b="1">
                <a:latin typeface="+mn-lt"/>
                <a:ea typeface="+mn-ea"/>
                <a:cs typeface="+mn-cs"/>
                <a:sym typeface="Helvetica"/>
              </a:defRPr>
            </a:pPr>
            <a:r>
              <a:rPr dirty="0"/>
              <a:t>Education and Training</a:t>
            </a:r>
          </a:p>
          <a:p>
            <a:pPr marL="174625" indent="-174625">
              <a:spcBef>
                <a:spcPts val="100"/>
              </a:spcBef>
              <a:buSzPct val="65000"/>
              <a:buFont typeface="Wingdings"/>
              <a:buChar char="●"/>
              <a:defRPr sz="1000"/>
            </a:pPr>
            <a:r>
              <a:rPr dirty="0"/>
              <a:t>Attitudes and Motivation</a:t>
            </a:r>
          </a:p>
        </p:txBody>
      </p:sp>
      <p:sp>
        <p:nvSpPr>
          <p:cNvPr id="193" name="Shape 193" descr="Text Box 20"/>
          <p:cNvSpPr/>
          <p:nvPr/>
        </p:nvSpPr>
        <p:spPr>
          <a:xfrm>
            <a:off x="5360987" y="1651690"/>
            <a:ext cx="3468688"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rPr dirty="0"/>
              <a:t>Architecture, Music, Language</a:t>
            </a:r>
          </a:p>
          <a:p>
            <a:pPr marL="174625" indent="-174625">
              <a:spcBef>
                <a:spcPts val="100"/>
              </a:spcBef>
              <a:buSzPct val="65000"/>
              <a:buFont typeface="Wingdings"/>
              <a:buChar char="●"/>
              <a:defRPr sz="1000"/>
            </a:pPr>
            <a:r>
              <a:rPr dirty="0"/>
              <a:t>Range of Acceptable Behaviors, emotional intelligence</a:t>
            </a:r>
          </a:p>
          <a:p>
            <a:pPr marL="174625" indent="-174625">
              <a:spcBef>
                <a:spcPts val="100"/>
              </a:spcBef>
              <a:buSzPct val="65000"/>
              <a:buFont typeface="Wingdings"/>
              <a:buChar char="●"/>
              <a:defRPr sz="1000" i="1">
                <a:latin typeface="+mn-lt"/>
                <a:ea typeface="+mn-ea"/>
                <a:cs typeface="+mn-cs"/>
                <a:sym typeface="Helvetica"/>
              </a:defRPr>
            </a:pPr>
            <a:r>
              <a:rPr dirty="0">
                <a:solidFill>
                  <a:srgbClr val="FF0000"/>
                </a:solidFill>
              </a:rPr>
              <a:t>Trust, Wealth Creation Attitudes</a:t>
            </a:r>
            <a:r>
              <a:rPr dirty="0"/>
              <a:t>, Long-Term Thinking</a:t>
            </a:r>
          </a:p>
        </p:txBody>
      </p:sp>
      <p:sp>
        <p:nvSpPr>
          <p:cNvPr id="194" name="Shape 194" descr="Text Box 21"/>
          <p:cNvSpPr/>
          <p:nvPr/>
        </p:nvSpPr>
        <p:spPr>
          <a:xfrm>
            <a:off x="5360987" y="6053828"/>
            <a:ext cx="2935288"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rPr dirty="0"/>
              <a:t>Conservation, Restoration </a:t>
            </a:r>
          </a:p>
          <a:p>
            <a:pPr marL="174625" indent="-174625">
              <a:spcBef>
                <a:spcPts val="100"/>
              </a:spcBef>
              <a:buSzPct val="65000"/>
              <a:buFont typeface="Wingdings"/>
              <a:buChar char="●"/>
              <a:defRPr sz="1000" b="1">
                <a:latin typeface="+mn-lt"/>
                <a:ea typeface="+mn-ea"/>
                <a:cs typeface="+mn-cs"/>
                <a:sym typeface="Helvetica"/>
              </a:defRPr>
            </a:pPr>
            <a:r>
              <a:rPr dirty="0"/>
              <a:t>Agricultural,</a:t>
            </a:r>
            <a:r>
              <a:rPr b="0" i="1" dirty="0"/>
              <a:t> </a:t>
            </a:r>
            <a:r>
              <a:rPr b="0" i="1" dirty="0">
                <a:solidFill>
                  <a:srgbClr val="FF0000"/>
                </a:solidFill>
              </a:rPr>
              <a:t>Mineral</a:t>
            </a:r>
            <a:r>
              <a:rPr b="0" i="1" dirty="0"/>
              <a:t>, Petroleum</a:t>
            </a:r>
          </a:p>
          <a:p>
            <a:pPr marL="174625" indent="-174625">
              <a:spcBef>
                <a:spcPts val="100"/>
              </a:spcBef>
              <a:buSzPct val="65000"/>
              <a:buFont typeface="Wingdings"/>
              <a:buChar char="●"/>
              <a:defRPr sz="1000" i="1">
                <a:latin typeface="+mn-lt"/>
                <a:ea typeface="+mn-ea"/>
                <a:cs typeface="+mn-cs"/>
                <a:sym typeface="Helvetica"/>
              </a:defRPr>
            </a:pPr>
            <a:r>
              <a:rPr dirty="0"/>
              <a:t>Proximity to Markets</a:t>
            </a:r>
          </a:p>
        </p:txBody>
      </p:sp>
      <p:sp>
        <p:nvSpPr>
          <p:cNvPr id="195" name="Shape 195" descr="Text Box 22"/>
          <p:cNvSpPr/>
          <p:nvPr/>
        </p:nvSpPr>
        <p:spPr>
          <a:xfrm>
            <a:off x="5356225" y="5326754"/>
            <a:ext cx="3173414"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rPr dirty="0"/>
              <a:t>Roads, Ports, Telephone Systems</a:t>
            </a:r>
          </a:p>
          <a:p>
            <a:pPr marL="174625" indent="-174625">
              <a:spcBef>
                <a:spcPts val="100"/>
              </a:spcBef>
              <a:buSzPct val="65000"/>
              <a:buFont typeface="Wingdings"/>
              <a:buChar char="●"/>
              <a:defRPr sz="1000" b="1">
                <a:latin typeface="+mn-lt"/>
                <a:ea typeface="+mn-ea"/>
                <a:cs typeface="+mn-cs"/>
                <a:sym typeface="Helvetica"/>
              </a:defRPr>
            </a:pPr>
            <a:r>
              <a:rPr dirty="0"/>
              <a:t>Electric Grids, </a:t>
            </a:r>
            <a:r>
              <a:rPr dirty="0">
                <a:solidFill>
                  <a:srgbClr val="FF0000"/>
                </a:solidFill>
              </a:rPr>
              <a:t>Generation Capacity</a:t>
            </a:r>
          </a:p>
          <a:p>
            <a:pPr marL="174625" indent="-174625">
              <a:spcBef>
                <a:spcPts val="100"/>
              </a:spcBef>
              <a:buSzPct val="65000"/>
              <a:buFont typeface="Wingdings"/>
              <a:buChar char="●"/>
              <a:defRPr sz="1000"/>
            </a:pPr>
            <a:r>
              <a:rPr dirty="0"/>
              <a:t>Pipelines, Pumping Stations</a:t>
            </a:r>
          </a:p>
        </p:txBody>
      </p:sp>
      <p:sp>
        <p:nvSpPr>
          <p:cNvPr id="196" name="Shape 196" descr="Text Box 23"/>
          <p:cNvSpPr/>
          <p:nvPr/>
        </p:nvSpPr>
        <p:spPr>
          <a:xfrm>
            <a:off x="5360987" y="4561579"/>
            <a:ext cx="3697288"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t>Banks, Stock Markets</a:t>
            </a:r>
          </a:p>
          <a:p>
            <a:pPr marL="174625" indent="-174625">
              <a:spcBef>
                <a:spcPts val="100"/>
              </a:spcBef>
              <a:buSzPct val="65000"/>
              <a:buFont typeface="Wingdings"/>
              <a:buChar char="●"/>
              <a:defRPr sz="1000" i="1">
                <a:latin typeface="+mn-lt"/>
                <a:ea typeface="+mn-ea"/>
                <a:cs typeface="+mn-cs"/>
                <a:sym typeface="Helvetica"/>
              </a:defRPr>
            </a:pPr>
            <a:r>
              <a:t>Bank Deposits</a:t>
            </a:r>
          </a:p>
          <a:p>
            <a:pPr marL="174625" indent="-174625">
              <a:spcBef>
                <a:spcPts val="100"/>
              </a:spcBef>
              <a:buSzPct val="65000"/>
              <a:buFont typeface="Wingdings"/>
              <a:buChar char="●"/>
              <a:defRPr sz="1000" i="1">
                <a:latin typeface="+mn-lt"/>
                <a:ea typeface="+mn-ea"/>
                <a:cs typeface="+mn-cs"/>
                <a:sym typeface="Helvetica"/>
              </a:defRPr>
            </a:pPr>
            <a:r>
              <a:t>Bank Reserves, Taxes, Duties, Macroeconomic Stability</a:t>
            </a:r>
          </a:p>
        </p:txBody>
      </p:sp>
      <p:sp>
        <p:nvSpPr>
          <p:cNvPr id="197" name="Shape 197" descr="Text Box 24"/>
          <p:cNvSpPr/>
          <p:nvPr/>
        </p:nvSpPr>
        <p:spPr>
          <a:xfrm>
            <a:off x="5360987" y="3855140"/>
            <a:ext cx="2935288"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a:pPr>
            <a:r>
              <a:rPr dirty="0">
                <a:solidFill>
                  <a:srgbClr val="FF0000"/>
                </a:solidFill>
              </a:rPr>
              <a:t>Transparency,</a:t>
            </a:r>
            <a:r>
              <a:rPr dirty="0"/>
              <a:t> No Hidden Costs</a:t>
            </a:r>
          </a:p>
          <a:p>
            <a:pPr marL="174625" indent="-174625">
              <a:spcBef>
                <a:spcPts val="100"/>
              </a:spcBef>
              <a:buSzPct val="65000"/>
              <a:buFont typeface="Wingdings"/>
              <a:buChar char="●"/>
              <a:defRPr sz="1000"/>
            </a:pPr>
            <a:r>
              <a:rPr dirty="0"/>
              <a:t>Property Protection, </a:t>
            </a:r>
            <a:r>
              <a:rPr dirty="0">
                <a:solidFill>
                  <a:srgbClr val="FF0000"/>
                </a:solidFill>
              </a:rPr>
              <a:t>Predictable Regulations</a:t>
            </a:r>
          </a:p>
          <a:p>
            <a:pPr marL="174625" indent="-174625">
              <a:spcBef>
                <a:spcPts val="100"/>
              </a:spcBef>
              <a:buSzPct val="65000"/>
              <a:buFont typeface="Wingdings"/>
              <a:buChar char="●"/>
              <a:defRPr sz="1000" i="1">
                <a:latin typeface="+mn-lt"/>
                <a:ea typeface="+mn-ea"/>
                <a:cs typeface="+mn-cs"/>
                <a:sym typeface="Helvetica"/>
              </a:defRPr>
            </a:pPr>
            <a:r>
              <a:rPr dirty="0"/>
              <a:t>Chambers of Commerce, Unions</a:t>
            </a:r>
          </a:p>
        </p:txBody>
      </p:sp>
      <p:sp>
        <p:nvSpPr>
          <p:cNvPr id="198" name="Shape 198" descr="Text Box 25"/>
          <p:cNvSpPr/>
          <p:nvPr/>
        </p:nvSpPr>
        <p:spPr>
          <a:xfrm>
            <a:off x="5356225" y="3124891"/>
            <a:ext cx="3173414"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i="1">
                <a:latin typeface="+mn-lt"/>
                <a:ea typeface="+mn-ea"/>
                <a:cs typeface="+mn-cs"/>
                <a:sym typeface="Helvetica"/>
              </a:defRPr>
            </a:pPr>
            <a:r>
              <a:rPr dirty="0"/>
              <a:t>Statistics, Opinions, Records</a:t>
            </a:r>
          </a:p>
          <a:p>
            <a:pPr marL="174625" indent="-174625">
              <a:spcBef>
                <a:spcPts val="100"/>
              </a:spcBef>
              <a:buSzPct val="65000"/>
              <a:buFont typeface="Wingdings"/>
              <a:buChar char="●"/>
              <a:defRPr sz="1000" i="1">
                <a:latin typeface="+mn-lt"/>
                <a:ea typeface="+mn-ea"/>
                <a:cs typeface="+mn-cs"/>
                <a:sym typeface="Helvetica"/>
              </a:defRPr>
            </a:pPr>
            <a:r>
              <a:rPr dirty="0"/>
              <a:t>Theories, Processes, Procedures</a:t>
            </a:r>
          </a:p>
          <a:p>
            <a:pPr marL="174625" indent="-174625">
              <a:spcBef>
                <a:spcPts val="100"/>
              </a:spcBef>
              <a:buSzPct val="65000"/>
              <a:buFont typeface="Wingdings"/>
              <a:buChar char="●"/>
              <a:defRPr sz="1000" b="1">
                <a:latin typeface="+mn-lt"/>
                <a:ea typeface="+mn-ea"/>
                <a:cs typeface="+mn-cs"/>
                <a:sym typeface="Helvetica"/>
              </a:defRPr>
            </a:pPr>
            <a:r>
              <a:rPr dirty="0">
                <a:solidFill>
                  <a:srgbClr val="FF0000"/>
                </a:solidFill>
              </a:rPr>
              <a:t>Universities, R&amp;D, Market Learning</a:t>
            </a:r>
          </a:p>
        </p:txBody>
      </p:sp>
      <p:sp>
        <p:nvSpPr>
          <p:cNvPr id="199" name="Shape 199" descr="Text Box 26"/>
          <p:cNvSpPr/>
          <p:nvPr/>
        </p:nvSpPr>
        <p:spPr>
          <a:xfrm>
            <a:off x="5356225" y="2378765"/>
            <a:ext cx="3173414" cy="5796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174625" indent="-174625">
              <a:spcBef>
                <a:spcPts val="100"/>
              </a:spcBef>
              <a:buSzPct val="65000"/>
              <a:buFont typeface="Wingdings"/>
              <a:buChar char="●"/>
              <a:defRPr sz="1000" b="1">
                <a:latin typeface="+mn-lt"/>
                <a:ea typeface="+mn-ea"/>
                <a:cs typeface="+mn-cs"/>
                <a:sym typeface="Helvetica"/>
              </a:defRPr>
            </a:pPr>
            <a:r>
              <a:rPr dirty="0"/>
              <a:t>Nutrition</a:t>
            </a:r>
            <a:r>
              <a:rPr b="0" dirty="0">
                <a:latin typeface="+mj-lt"/>
                <a:ea typeface="+mj-ea"/>
                <a:cs typeface="+mj-cs"/>
                <a:sym typeface="Calibri"/>
              </a:rPr>
              <a:t>, Medical &amp; Mental Health</a:t>
            </a:r>
          </a:p>
          <a:p>
            <a:pPr marL="174625" indent="-174625">
              <a:spcBef>
                <a:spcPts val="100"/>
              </a:spcBef>
              <a:buSzPct val="65000"/>
              <a:buFont typeface="Wingdings"/>
              <a:buChar char="●"/>
              <a:defRPr sz="1000" b="1">
                <a:latin typeface="+mn-lt"/>
                <a:ea typeface="+mn-ea"/>
                <a:cs typeface="+mn-cs"/>
                <a:sym typeface="Helvetica"/>
              </a:defRPr>
            </a:pPr>
            <a:r>
              <a:rPr dirty="0"/>
              <a:t>Primary &amp; Secondary, Technical</a:t>
            </a:r>
          </a:p>
          <a:p>
            <a:pPr marL="174625" indent="-174625">
              <a:spcBef>
                <a:spcPts val="100"/>
              </a:spcBef>
              <a:buSzPct val="65000"/>
              <a:buFont typeface="Wingdings"/>
              <a:buChar char="●"/>
              <a:defRPr sz="1000"/>
            </a:pPr>
            <a:r>
              <a:rPr dirty="0">
                <a:solidFill>
                  <a:srgbClr val="FF0000"/>
                </a:solidFill>
              </a:rPr>
              <a:t>Self-responsibility, action-orientation</a:t>
            </a:r>
          </a:p>
        </p:txBody>
      </p:sp>
      <p:sp>
        <p:nvSpPr>
          <p:cNvPr id="200" name="Shape 200" descr="Text Box 27"/>
          <p:cNvSpPr/>
          <p:nvPr/>
        </p:nvSpPr>
        <p:spPr>
          <a:xfrm>
            <a:off x="2733676" y="925406"/>
            <a:ext cx="2157414" cy="64633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i="1">
                <a:latin typeface="+mn-lt"/>
                <a:ea typeface="+mn-ea"/>
                <a:cs typeface="+mn-cs"/>
                <a:sym typeface="Helvetica"/>
              </a:defRPr>
            </a:lvl1pPr>
          </a:lstStyle>
          <a:p>
            <a:r>
              <a:rPr dirty="0">
                <a:solidFill>
                  <a:srgbClr val="000000"/>
                </a:solidFill>
              </a:rPr>
              <a:t>Representative Elements</a:t>
            </a:r>
          </a:p>
        </p:txBody>
      </p:sp>
      <p:sp>
        <p:nvSpPr>
          <p:cNvPr id="201" name="Shape 201" descr="Text Box 28"/>
          <p:cNvSpPr/>
          <p:nvPr/>
        </p:nvSpPr>
        <p:spPr>
          <a:xfrm>
            <a:off x="5445126" y="962304"/>
            <a:ext cx="3276600" cy="36933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i="1">
                <a:latin typeface="+mn-lt"/>
                <a:ea typeface="+mn-ea"/>
                <a:cs typeface="+mn-cs"/>
                <a:sym typeface="Helvetica"/>
              </a:defRPr>
            </a:lvl1pPr>
          </a:lstStyle>
          <a:p>
            <a:r>
              <a:rPr dirty="0">
                <a:solidFill>
                  <a:srgbClr val="000000"/>
                </a:solidFill>
              </a:rPr>
              <a:t>Representative Examples</a:t>
            </a:r>
          </a:p>
        </p:txBody>
      </p:sp>
      <p:sp>
        <p:nvSpPr>
          <p:cNvPr id="202" name="Shape 202" descr="Text Box 29"/>
          <p:cNvSpPr/>
          <p:nvPr/>
        </p:nvSpPr>
        <p:spPr>
          <a:xfrm>
            <a:off x="14288" y="6654234"/>
            <a:ext cx="8980489" cy="21544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
            </a:lvl1pPr>
          </a:lstStyle>
          <a:p>
            <a:r>
              <a:t>Note: Items in normal type reproduce the original Wolfensohn framework. </a:t>
            </a:r>
            <a:r>
              <a:rPr dirty="0"/>
              <a:t>Items in italics are additions recommended by Cluster Pulse  experience.</a:t>
            </a:r>
          </a:p>
        </p:txBody>
      </p:sp>
      <p:sp>
        <p:nvSpPr>
          <p:cNvPr id="48" name="object 8"/>
          <p:cNvSpPr txBox="1">
            <a:spLocks/>
          </p:cNvSpPr>
          <p:nvPr/>
        </p:nvSpPr>
        <p:spPr>
          <a:xfrm>
            <a:off x="1923285" y="277749"/>
            <a:ext cx="7997955" cy="492443"/>
          </a:xfrm>
          <a:prstGeom prst="rect">
            <a:avLst/>
          </a:prstGeom>
        </p:spPr>
        <p:txBody>
          <a:bodyPr vert="horz" wrap="square" lIns="0" tIns="0" rIns="0" bIns="0" rtlCol="0">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200" spc="-25" dirty="0" smtClean="0">
                <a:solidFill>
                  <a:schemeClr val="tx1"/>
                </a:solidFill>
              </a:rPr>
              <a:t>7 Forms of Capital and India!</a:t>
            </a:r>
            <a:endParaRPr lang="en-US" sz="3200" spc="-25" dirty="0">
              <a:solidFill>
                <a:schemeClr val="tx1"/>
              </a:solidFill>
            </a:endParaRP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207" y="-15790"/>
            <a:ext cx="1790481" cy="576799"/>
          </a:xfrm>
          <a:prstGeom prst="rect">
            <a:avLst/>
          </a:prstGeom>
        </p:spPr>
      </p:pic>
    </p:spTree>
    <p:extLst>
      <p:ext uri="{BB962C8B-B14F-4D97-AF65-F5344CB8AC3E}">
        <p14:creationId xmlns:p14="http://schemas.microsoft.com/office/powerpoint/2010/main" val="16317560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7" name="object 8"/>
          <p:cNvSpPr txBox="1">
            <a:spLocks/>
          </p:cNvSpPr>
          <p:nvPr/>
        </p:nvSpPr>
        <p:spPr>
          <a:xfrm>
            <a:off x="-7492" y="571542"/>
            <a:ext cx="8229600" cy="1107996"/>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Time for QUESTIONS..</a:t>
            </a:r>
            <a:r>
              <a:rPr lang="mr-IN" sz="3600" dirty="0" smtClean="0">
                <a:solidFill>
                  <a:schemeClr val="bg1"/>
                </a:solidFill>
              </a:rPr>
              <a:t>…</a:t>
            </a:r>
            <a:r>
              <a:rPr lang="en-US" sz="3600" dirty="0" smtClean="0">
                <a:solidFill>
                  <a:schemeClr val="bg1"/>
                </a:solidFill>
              </a:rPr>
              <a:t>time permitting after Q&amp;A, </a:t>
            </a:r>
            <a:r>
              <a:rPr lang="en-US" sz="3600" dirty="0" err="1" smtClean="0">
                <a:solidFill>
                  <a:schemeClr val="bg1"/>
                </a:solidFill>
              </a:rPr>
              <a:t>sectoral</a:t>
            </a:r>
            <a:r>
              <a:rPr lang="en-US" sz="3600" dirty="0" smtClean="0">
                <a:solidFill>
                  <a:schemeClr val="bg1"/>
                </a:solidFill>
              </a:rPr>
              <a:t> talk will follow</a:t>
            </a:r>
            <a:endParaRPr lang="en-US" sz="3600" dirty="0">
              <a:solidFill>
                <a:schemeClr val="bg1"/>
              </a:solidFill>
            </a:endParaRPr>
          </a:p>
        </p:txBody>
      </p:sp>
      <p:pic>
        <p:nvPicPr>
          <p:cNvPr id="296" name="image1.gif" descr="Picture 4"/>
          <p:cNvPicPr>
            <a:picLocks/>
          </p:cNvPicPr>
          <p:nvPr/>
        </p:nvPicPr>
        <p:blipFill>
          <a:blip r:embed="rId3">
            <a:extLst/>
          </a:blip>
          <a:stretch>
            <a:fillRect/>
          </a:stretch>
        </p:blipFill>
        <p:spPr>
          <a:xfrm>
            <a:off x="3441700" y="2431214"/>
            <a:ext cx="2209800" cy="2945492"/>
          </a:xfrm>
          <a:prstGeom prst="rect">
            <a:avLst/>
          </a:prstGeom>
          <a:ln w="12700">
            <a:miter lim="400000"/>
          </a:ln>
        </p:spPr>
      </p:pic>
    </p:spTree>
    <p:extLst>
      <p:ext uri="{BB962C8B-B14F-4D97-AF65-F5344CB8AC3E}">
        <p14:creationId xmlns:p14="http://schemas.microsoft.com/office/powerpoint/2010/main" val="33718792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3212348"/>
            <a:ext cx="8229600" cy="1143000"/>
          </a:xfrm>
        </p:spPr>
        <p:txBody>
          <a:bodyPr>
            <a:normAutofit fontScale="90000"/>
          </a:bodyPr>
          <a:lstStyle/>
          <a:p>
            <a:pPr algn="l"/>
            <a:r>
              <a:rPr lang="en-US" sz="3600" dirty="0" smtClean="0"/>
              <a:t>Our philosophy :</a:t>
            </a:r>
            <a:br>
              <a:rPr lang="en-US" sz="3600" dirty="0" smtClean="0"/>
            </a:br>
            <a:r>
              <a:rPr lang="en-US" sz="3600" b="1" dirty="0" smtClean="0">
                <a:solidFill>
                  <a:srgbClr val="0000FF"/>
                </a:solidFill>
              </a:rPr>
              <a:t>Action @ Speed of thought</a:t>
            </a:r>
            <a:br>
              <a:rPr lang="en-US" sz="3600" b="1" dirty="0" smtClean="0">
                <a:solidFill>
                  <a:srgbClr val="0000FF"/>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Follow Mentor on road at:</a:t>
            </a:r>
            <a:br>
              <a:rPr lang="en-US" sz="3600" dirty="0" smtClean="0">
                <a:solidFill>
                  <a:srgbClr val="FF0000"/>
                </a:solidFill>
              </a:rPr>
            </a:br>
            <a:r>
              <a:rPr lang="en-US" sz="3600" dirty="0" err="1" smtClean="0">
                <a:solidFill>
                  <a:srgbClr val="FF0000"/>
                </a:solidFill>
              </a:rPr>
              <a:t>www.mentoronroad.com</a:t>
            </a:r>
            <a:r>
              <a:rPr lang="en-US" sz="3600" dirty="0" smtClean="0">
                <a:solidFill>
                  <a:srgbClr val="FF0000"/>
                </a:solidFill>
              </a:rPr>
              <a:t>/</a:t>
            </a:r>
            <a:r>
              <a:rPr lang="en-US" sz="3600" dirty="0" err="1" smtClean="0">
                <a:solidFill>
                  <a:srgbClr val="FF0000"/>
                </a:solidFill>
              </a:rPr>
              <a:t>usa</a:t>
            </a:r>
            <a:r>
              <a:rPr lang="en-US" sz="3600" dirty="0">
                <a:solidFill>
                  <a:srgbClr val="FF0000"/>
                </a:solidFill>
              </a:rPr>
              <a:t/>
            </a:r>
            <a:br>
              <a:rPr lang="en-US" sz="3600" dirty="0">
                <a:solidFill>
                  <a:srgbClr val="FF0000"/>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Facebook page: </a:t>
            </a:r>
            <a:r>
              <a:rPr lang="en-US" sz="3600" dirty="0" err="1" smtClean="0">
                <a:solidFill>
                  <a:srgbClr val="FF0000"/>
                </a:solidFill>
              </a:rPr>
              <a:t>globaljagat</a:t>
            </a:r>
            <a:r>
              <a:rPr lang="en-US" sz="3600" dirty="0" smtClean="0">
                <a:solidFill>
                  <a:srgbClr val="FF0000"/>
                </a:solidFill>
              </a:rPr>
              <a:t/>
            </a:r>
            <a:br>
              <a:rPr lang="en-US" sz="3600" dirty="0" smtClean="0">
                <a:solidFill>
                  <a:srgbClr val="FF0000"/>
                </a:solidFill>
              </a:rPr>
            </a:br>
            <a:r>
              <a:rPr lang="en-US" sz="3600" dirty="0" smtClean="0">
                <a:solidFill>
                  <a:srgbClr val="FF0000"/>
                </a:solidFill>
              </a:rPr>
              <a:t>Twitter: </a:t>
            </a:r>
            <a:r>
              <a:rPr lang="en-US" sz="3600" dirty="0" err="1" smtClean="0">
                <a:solidFill>
                  <a:srgbClr val="FF0000"/>
                </a:solidFill>
              </a:rPr>
              <a:t>globaljagat</a:t>
            </a:r>
            <a:r>
              <a:rPr lang="en-US" sz="3600" dirty="0" smtClean="0">
                <a:solidFill>
                  <a:srgbClr val="FF0000"/>
                </a:solidFill>
              </a:rPr>
              <a:t> </a:t>
            </a:r>
            <a:br>
              <a:rPr lang="en-US" sz="3600" dirty="0" smtClean="0">
                <a:solidFill>
                  <a:srgbClr val="FF0000"/>
                </a:solidFill>
              </a:rPr>
            </a:br>
            <a:r>
              <a:rPr lang="en-US" sz="3600" dirty="0" err="1" smtClean="0">
                <a:solidFill>
                  <a:srgbClr val="FF0000"/>
                </a:solidFill>
              </a:rPr>
              <a:t>Linkedin</a:t>
            </a:r>
            <a:r>
              <a:rPr lang="en-US" sz="3600" dirty="0" smtClean="0">
                <a:solidFill>
                  <a:srgbClr val="FF0000"/>
                </a:solidFill>
              </a:rPr>
              <a:t>: /in/</a:t>
            </a:r>
            <a:r>
              <a:rPr lang="en-US" sz="3600" dirty="0" err="1" smtClean="0">
                <a:solidFill>
                  <a:srgbClr val="FF0000"/>
                </a:solidFill>
              </a:rPr>
              <a:t>clusterpulse</a:t>
            </a:r>
            <a:r>
              <a:rPr lang="en-US" sz="3600" dirty="0" smtClean="0">
                <a:solidFill>
                  <a:srgbClr val="FF0000"/>
                </a:solidFill>
              </a:rPr>
              <a:t> </a:t>
            </a:r>
            <a:br>
              <a:rPr lang="en-US" sz="3600" dirty="0" smtClean="0">
                <a:solidFill>
                  <a:srgbClr val="FF0000"/>
                </a:solidFill>
              </a:rPr>
            </a:br>
            <a:r>
              <a:rPr lang="en-US" sz="3600" dirty="0"/>
              <a:t/>
            </a:r>
            <a:br>
              <a:rPr lang="en-US" sz="3600" dirty="0"/>
            </a:br>
            <a:r>
              <a:rPr lang="en-US" sz="3600" dirty="0" err="1" smtClean="0"/>
              <a:t>Handphone</a:t>
            </a:r>
            <a:r>
              <a:rPr lang="en-US" sz="3600" dirty="0" smtClean="0"/>
              <a:t> : India - +91-9825506441</a:t>
            </a:r>
            <a:br>
              <a:rPr lang="en-US" sz="3600" dirty="0" smtClean="0"/>
            </a:br>
            <a:r>
              <a:rPr lang="en-US" sz="3600" dirty="0" smtClean="0"/>
              <a:t>USA - +1 928 306 5335</a:t>
            </a:r>
            <a:r>
              <a:rPr lang="en-US" sz="3600" dirty="0"/>
              <a:t/>
            </a:r>
            <a:br>
              <a:rPr lang="en-US" sz="3600" dirty="0"/>
            </a:br>
            <a:r>
              <a:rPr lang="en-US" sz="3600" dirty="0" err="1" smtClean="0"/>
              <a:t>jagat@globaljagat.com</a:t>
            </a:r>
            <a:r>
              <a:rPr lang="en-US" sz="3600" dirty="0" smtClean="0"/>
              <a:t/>
            </a:r>
            <a:br>
              <a:rPr lang="en-US" sz="3600" dirty="0" smtClean="0"/>
            </a:br>
            <a:r>
              <a:rPr lang="en-US" sz="3600" dirty="0" smtClean="0"/>
              <a:t/>
            </a:r>
            <a:br>
              <a:rPr lang="en-US" sz="3600" dirty="0" smtClean="0"/>
            </a:b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05600" y="5183150"/>
            <a:ext cx="1219200" cy="1219200"/>
          </a:xfrm>
          <a:prstGeom prst="rect">
            <a:avLst/>
          </a:prstGeom>
          <a:noFill/>
          <a:ln/>
        </p:spPr>
      </p:pic>
      <p:sp>
        <p:nvSpPr>
          <p:cNvPr id="6" name="Title 1"/>
          <p:cNvSpPr txBox="1">
            <a:spLocks/>
          </p:cNvSpPr>
          <p:nvPr/>
        </p:nvSpPr>
        <p:spPr>
          <a:xfrm>
            <a:off x="3200400" y="596629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Any questions </a:t>
            </a:r>
            <a:endParaRPr lang="en-US" sz="3600" dirty="0"/>
          </a:p>
        </p:txBody>
      </p:sp>
      <p:pic>
        <p:nvPicPr>
          <p:cNvPr id="3" name="Picture 2"/>
          <p:cNvPicPr>
            <a:picLocks noChangeAspect="1"/>
          </p:cNvPicPr>
          <p:nvPr/>
        </p:nvPicPr>
        <p:blipFill>
          <a:blip r:embed="rId3"/>
          <a:stretch>
            <a:fillRect/>
          </a:stretch>
        </p:blipFill>
        <p:spPr>
          <a:xfrm>
            <a:off x="5604529" y="12137"/>
            <a:ext cx="3556837" cy="2557362"/>
          </a:xfrm>
          <a:prstGeom prst="rect">
            <a:avLst/>
          </a:prstGeom>
        </p:spPr>
      </p:pic>
      <p:pic>
        <p:nvPicPr>
          <p:cNvPr id="9" name="Picture 8"/>
          <p:cNvPicPr>
            <a:picLocks noChangeAspect="1"/>
          </p:cNvPicPr>
          <p:nvPr/>
        </p:nvPicPr>
        <p:blipFill>
          <a:blip r:embed="rId4"/>
          <a:stretch>
            <a:fillRect/>
          </a:stretch>
        </p:blipFill>
        <p:spPr>
          <a:xfrm>
            <a:off x="4851400" y="2770150"/>
            <a:ext cx="2032000" cy="1206500"/>
          </a:xfrm>
          <a:prstGeom prst="rect">
            <a:avLst/>
          </a:prstGeom>
        </p:spPr>
      </p:pic>
      <p:pic>
        <p:nvPicPr>
          <p:cNvPr id="11" name="Picture 10"/>
          <p:cNvPicPr>
            <a:picLocks noChangeAspect="1"/>
          </p:cNvPicPr>
          <p:nvPr/>
        </p:nvPicPr>
        <p:blipFill>
          <a:blip r:embed="rId5"/>
          <a:stretch>
            <a:fillRect/>
          </a:stretch>
        </p:blipFill>
        <p:spPr>
          <a:xfrm>
            <a:off x="6542413" y="2779774"/>
            <a:ext cx="1457091" cy="865148"/>
          </a:xfrm>
          <a:prstGeom prst="rect">
            <a:avLst/>
          </a:prstGeom>
        </p:spPr>
      </p:pic>
      <p:pic>
        <p:nvPicPr>
          <p:cNvPr id="12" name="Picture 11"/>
          <p:cNvPicPr>
            <a:picLocks noChangeAspect="1"/>
          </p:cNvPicPr>
          <p:nvPr/>
        </p:nvPicPr>
        <p:blipFill>
          <a:blip r:embed="rId6"/>
          <a:stretch>
            <a:fillRect/>
          </a:stretch>
        </p:blipFill>
        <p:spPr>
          <a:xfrm>
            <a:off x="8130236" y="2767074"/>
            <a:ext cx="890547" cy="890547"/>
          </a:xfrm>
          <a:prstGeom prst="rect">
            <a:avLst/>
          </a:prstGeom>
        </p:spPr>
      </p:pic>
      <p:pic>
        <p:nvPicPr>
          <p:cNvPr id="13" name="Picture 12"/>
          <p:cNvPicPr>
            <a:picLocks noChangeAspect="1"/>
          </p:cNvPicPr>
          <p:nvPr/>
        </p:nvPicPr>
        <p:blipFill>
          <a:blip r:embed="rId7"/>
          <a:stretch>
            <a:fillRect/>
          </a:stretch>
        </p:blipFill>
        <p:spPr>
          <a:xfrm>
            <a:off x="6940516" y="3657621"/>
            <a:ext cx="946462" cy="946462"/>
          </a:xfrm>
          <a:prstGeom prst="rect">
            <a:avLst/>
          </a:prstGeom>
        </p:spPr>
      </p:pic>
    </p:spTree>
    <p:extLst>
      <p:ext uri="{BB962C8B-B14F-4D97-AF65-F5344CB8AC3E}">
        <p14:creationId xmlns:p14="http://schemas.microsoft.com/office/powerpoint/2010/main" val="2134794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5"/>
                                        </p:tgtEl>
                                        <p:attrNameLst>
                                          <p:attrName>ppt_c</p:attrName>
                                        </p:attrNameLst>
                                      </p:cBhvr>
                                      <p:to>
                                        <a:srgbClr val="00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673100" y="660400"/>
            <a:ext cx="3822700" cy="5270500"/>
          </a:xfrm>
          <a:prstGeom prst="rect">
            <a:avLst/>
          </a:prstGeom>
          <a:solidFill>
            <a:srgbClr val="FFC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p:cNvSpPr txBox="1"/>
          <p:nvPr/>
        </p:nvSpPr>
        <p:spPr>
          <a:xfrm>
            <a:off x="673100" y="2233822"/>
            <a:ext cx="3657600" cy="2123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smtClean="0">
                <a:ln>
                  <a:noFill/>
                </a:ln>
                <a:solidFill>
                  <a:schemeClr val="bg1"/>
                </a:solidFill>
                <a:effectLst/>
                <a:uFillTx/>
                <a:latin typeface="+mj-lt"/>
                <a:ea typeface="+mj-ea"/>
                <a:cs typeface="+mj-cs"/>
                <a:sym typeface="Calibri"/>
              </a:rPr>
              <a:t>SECTORAL</a:t>
            </a:r>
            <a:r>
              <a:rPr kumimoji="0" lang="en-US" sz="6600" b="1" i="0" u="none" strike="noStrike" cap="none" spc="0" normalizeH="0" dirty="0" smtClean="0">
                <a:ln>
                  <a:noFill/>
                </a:ln>
                <a:solidFill>
                  <a:schemeClr val="bg1"/>
                </a:solidFill>
                <a:effectLst/>
                <a:uFillTx/>
                <a:latin typeface="+mj-lt"/>
                <a:ea typeface="+mj-ea"/>
                <a:cs typeface="+mj-cs"/>
                <a:sym typeface="Calibri"/>
              </a:rPr>
              <a:t> FOCUS</a:t>
            </a:r>
            <a:endParaRPr kumimoji="0" lang="en-US" sz="6600" b="1"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2016408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object 4"/>
          <p:cNvSpPr txBox="1"/>
          <p:nvPr/>
        </p:nvSpPr>
        <p:spPr>
          <a:xfrm>
            <a:off x="8762047" y="6455511"/>
            <a:ext cx="73343" cy="161583"/>
          </a:xfrm>
          <a:prstGeom prst="rect">
            <a:avLst/>
          </a:prstGeom>
        </p:spPr>
        <p:txBody>
          <a:bodyPr vert="horz" wrap="square" lIns="0" tIns="0" rIns="0" bIns="0" rtlCol="0">
            <a:spAutoFit/>
          </a:bodyPr>
          <a:lstStyle/>
          <a:p>
            <a:pPr marL="12700">
              <a:lnSpc>
                <a:spcPct val="100000"/>
              </a:lnSpc>
            </a:pPr>
            <a:r>
              <a:rPr sz="1050" dirty="0">
                <a:solidFill>
                  <a:srgbClr val="FFFFFF"/>
                </a:solidFill>
                <a:latin typeface="Segoe UI"/>
                <a:cs typeface="Segoe UI"/>
              </a:rPr>
              <a:t>8</a:t>
            </a:r>
            <a:endParaRPr sz="1050">
              <a:latin typeface="Segoe UI"/>
              <a:cs typeface="Segoe UI"/>
            </a:endParaRPr>
          </a:p>
        </p:txBody>
      </p:sp>
      <p:sp>
        <p:nvSpPr>
          <p:cNvPr id="6" name="object 6"/>
          <p:cNvSpPr/>
          <p:nvPr/>
        </p:nvSpPr>
        <p:spPr>
          <a:xfrm>
            <a:off x="3513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sp>
        <p:nvSpPr>
          <p:cNvPr id="8" name="object 8"/>
          <p:cNvSpPr txBox="1">
            <a:spLocks noGrp="1"/>
          </p:cNvSpPr>
          <p:nvPr>
            <p:ph type="title"/>
          </p:nvPr>
        </p:nvSpPr>
        <p:spPr>
          <a:xfrm>
            <a:off x="-7492" y="507584"/>
            <a:ext cx="8229600" cy="677108"/>
          </a:xfrm>
          <a:prstGeom prst="rect">
            <a:avLst/>
          </a:prstGeom>
        </p:spPr>
        <p:txBody>
          <a:bodyPr vert="horz" wrap="square" lIns="0" tIns="0" rIns="0" bIns="0" rtlCol="0">
            <a:spAutoFit/>
          </a:bodyPr>
          <a:lstStyle/>
          <a:p>
            <a:pPr marL="121285" algn="l">
              <a:lnSpc>
                <a:spcPct val="100000"/>
              </a:lnSpc>
            </a:pPr>
            <a:r>
              <a:rPr dirty="0" smtClean="0">
                <a:solidFill>
                  <a:schemeClr val="bg1"/>
                </a:solidFill>
              </a:rPr>
              <a:t>INFRASTRUCTURE</a:t>
            </a:r>
            <a:endParaRPr dirty="0">
              <a:solidFill>
                <a:schemeClr val="bg1"/>
              </a:solidFill>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29" name="TextBox 28"/>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6060" r="15408" b="10156"/>
          <a:stretch/>
        </p:blipFill>
        <p:spPr>
          <a:xfrm>
            <a:off x="397242" y="1222843"/>
            <a:ext cx="8237092" cy="5004428"/>
          </a:xfrm>
          <a:prstGeom prst="rect">
            <a:avLst/>
          </a:prstGeom>
        </p:spPr>
      </p:pic>
    </p:spTree>
    <p:extLst>
      <p:ext uri="{BB962C8B-B14F-4D97-AF65-F5344CB8AC3E}">
        <p14:creationId xmlns:p14="http://schemas.microsoft.com/office/powerpoint/2010/main" val="36149799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0" name="object 8"/>
          <p:cNvSpPr txBox="1">
            <a:spLocks noGrp="1"/>
          </p:cNvSpPr>
          <p:nvPr>
            <p:ph type="title"/>
          </p:nvPr>
        </p:nvSpPr>
        <p:spPr>
          <a:xfrm>
            <a:off x="-7492" y="507584"/>
            <a:ext cx="8229600" cy="677108"/>
          </a:xfrm>
          <a:prstGeom prst="rect">
            <a:avLst/>
          </a:prstGeom>
        </p:spPr>
        <p:txBody>
          <a:bodyPr vert="horz" wrap="square" lIns="0" tIns="0" rIns="0" bIns="0" rtlCol="0">
            <a:spAutoFit/>
          </a:bodyPr>
          <a:lstStyle/>
          <a:p>
            <a:pPr marL="121285" algn="l">
              <a:lnSpc>
                <a:spcPct val="100000"/>
              </a:lnSpc>
            </a:pPr>
            <a:r>
              <a:rPr lang="en-US" dirty="0" smtClean="0">
                <a:solidFill>
                  <a:schemeClr val="bg1"/>
                </a:solidFill>
              </a:rPr>
              <a:t>Roads and Highways</a:t>
            </a:r>
            <a:endParaRPr dirty="0">
              <a:solidFill>
                <a:schemeClr val="bg1"/>
              </a:solidFill>
            </a:endParaRPr>
          </a:p>
        </p:txBody>
      </p:sp>
      <p:pic>
        <p:nvPicPr>
          <p:cNvPr id="71" name="Picture 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72" name="TextBox 71"/>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3" name="object 6"/>
          <p:cNvSpPr/>
          <p:nvPr/>
        </p:nvSpPr>
        <p:spPr>
          <a:xfrm>
            <a:off x="-317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26389"/>
          <a:stretch/>
        </p:blipFill>
        <p:spPr>
          <a:xfrm>
            <a:off x="0" y="1295400"/>
            <a:ext cx="8222108" cy="519262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3472" t="59752" r="4861" b="19933"/>
          <a:stretch/>
        </p:blipFill>
        <p:spPr>
          <a:xfrm>
            <a:off x="114300" y="4914900"/>
            <a:ext cx="3292288" cy="1435100"/>
          </a:xfrm>
          <a:prstGeom prst="rect">
            <a:avLst/>
          </a:prstGeom>
        </p:spPr>
      </p:pic>
    </p:spTree>
    <p:extLst>
      <p:ext uri="{BB962C8B-B14F-4D97-AF65-F5344CB8AC3E}">
        <p14:creationId xmlns:p14="http://schemas.microsoft.com/office/powerpoint/2010/main" val="32686203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93" name="Rectangle 92"/>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4" name="object 8"/>
          <p:cNvSpPr txBox="1">
            <a:spLocks/>
          </p:cNvSpPr>
          <p:nvPr/>
        </p:nvSpPr>
        <p:spPr>
          <a:xfrm>
            <a:off x="-7492" y="538362"/>
            <a:ext cx="8229600" cy="615553"/>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4000" dirty="0" smtClean="0">
                <a:solidFill>
                  <a:schemeClr val="bg1"/>
                </a:solidFill>
              </a:rPr>
              <a:t>Railways: Dedicated Freight Corridors</a:t>
            </a:r>
            <a:endParaRPr lang="en-US" sz="4000" dirty="0">
              <a:solidFill>
                <a:schemeClr val="bg1"/>
              </a:solidFill>
            </a:endParaRPr>
          </a:p>
        </p:txBody>
      </p:sp>
      <p:pic>
        <p:nvPicPr>
          <p:cNvPr id="95" name="Picture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96" name="TextBox 95"/>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7" name="object 4"/>
          <p:cNvSpPr/>
          <p:nvPr/>
        </p:nvSpPr>
        <p:spPr>
          <a:xfrm>
            <a:off x="-1587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pic>
        <p:nvPicPr>
          <p:cNvPr id="53" name="Picture 52"/>
          <p:cNvPicPr>
            <a:picLocks noChangeAspect="1"/>
          </p:cNvPicPr>
          <p:nvPr/>
        </p:nvPicPr>
        <p:blipFill rotWithShape="1">
          <a:blip r:embed="rId3">
            <a:extLst>
              <a:ext uri="{28A0092B-C50C-407E-A947-70E740481C1C}">
                <a14:useLocalDpi xmlns:a14="http://schemas.microsoft.com/office/drawing/2010/main" val="0"/>
              </a:ext>
            </a:extLst>
          </a:blip>
          <a:srcRect t="1" r="30833" b="-443"/>
          <a:stretch/>
        </p:blipFill>
        <p:spPr>
          <a:xfrm>
            <a:off x="-25400" y="1219199"/>
            <a:ext cx="7099300" cy="4390731"/>
          </a:xfrm>
          <a:prstGeom prst="rect">
            <a:avLst/>
          </a:prstGeom>
        </p:spPr>
      </p:pic>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73471" t="18589" r="3334" b="13906"/>
          <a:stretch/>
        </p:blipFill>
        <p:spPr>
          <a:xfrm>
            <a:off x="6540501" y="3701353"/>
            <a:ext cx="2546668" cy="3156648"/>
          </a:xfrm>
          <a:prstGeom prst="rect">
            <a:avLst/>
          </a:prstGeom>
        </p:spPr>
      </p:pic>
    </p:spTree>
    <p:extLst>
      <p:ext uri="{BB962C8B-B14F-4D97-AF65-F5344CB8AC3E}">
        <p14:creationId xmlns:p14="http://schemas.microsoft.com/office/powerpoint/2010/main" val="32808169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106" name="Rectangle 10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5" name="object 6"/>
          <p:cNvSpPr/>
          <p:nvPr/>
        </p:nvSpPr>
        <p:spPr>
          <a:xfrm>
            <a:off x="-2857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sp>
        <p:nvSpPr>
          <p:cNvPr id="107" name="object 8"/>
          <p:cNvSpPr txBox="1">
            <a:spLocks/>
          </p:cNvSpPr>
          <p:nvPr/>
        </p:nvSpPr>
        <p:spPr>
          <a:xfrm>
            <a:off x="-7492" y="538362"/>
            <a:ext cx="8229600" cy="615553"/>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4000" dirty="0" smtClean="0">
                <a:solidFill>
                  <a:schemeClr val="bg1"/>
                </a:solidFill>
              </a:rPr>
              <a:t>Ports and Inland Waterways</a:t>
            </a:r>
            <a:endParaRPr lang="en-US" sz="4000" dirty="0">
              <a:solidFill>
                <a:schemeClr val="bg1"/>
              </a:solidFill>
            </a:endParaRPr>
          </a:p>
        </p:txBody>
      </p:sp>
      <p:pic>
        <p:nvPicPr>
          <p:cNvPr id="108" name="Picture 10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109" name="TextBox 108"/>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10" name="Picture 109"/>
          <p:cNvPicPr>
            <a:picLocks noChangeAspect="1"/>
          </p:cNvPicPr>
          <p:nvPr/>
        </p:nvPicPr>
        <p:blipFill rotWithShape="1">
          <a:blip r:embed="rId3">
            <a:extLst>
              <a:ext uri="{28A0092B-C50C-407E-A947-70E740481C1C}">
                <a14:useLocalDpi xmlns:a14="http://schemas.microsoft.com/office/drawing/2010/main" val="0"/>
              </a:ext>
            </a:extLst>
          </a:blip>
          <a:srcRect r="27916" b="7681"/>
          <a:stretch/>
        </p:blipFill>
        <p:spPr>
          <a:xfrm>
            <a:off x="-7493" y="1192065"/>
            <a:ext cx="8719057" cy="5174315"/>
          </a:xfrm>
          <a:prstGeom prst="rect">
            <a:avLst/>
          </a:prstGeom>
        </p:spPr>
      </p:pic>
      <p:pic>
        <p:nvPicPr>
          <p:cNvPr id="111" name="Picture 110"/>
          <p:cNvPicPr>
            <a:picLocks noChangeAspect="1"/>
          </p:cNvPicPr>
          <p:nvPr/>
        </p:nvPicPr>
        <p:blipFill rotWithShape="1">
          <a:blip r:embed="rId3">
            <a:extLst>
              <a:ext uri="{28A0092B-C50C-407E-A947-70E740481C1C}">
                <a14:useLocalDpi xmlns:a14="http://schemas.microsoft.com/office/drawing/2010/main" val="0"/>
              </a:ext>
            </a:extLst>
          </a:blip>
          <a:srcRect l="71944" t="4797" r="556" b="25964"/>
          <a:stretch/>
        </p:blipFill>
        <p:spPr>
          <a:xfrm>
            <a:off x="1168400" y="4690256"/>
            <a:ext cx="1778000" cy="2074333"/>
          </a:xfrm>
          <a:prstGeom prst="rect">
            <a:avLst/>
          </a:prstGeom>
        </p:spPr>
      </p:pic>
    </p:spTree>
    <p:extLst>
      <p:ext uri="{BB962C8B-B14F-4D97-AF65-F5344CB8AC3E}">
        <p14:creationId xmlns:p14="http://schemas.microsoft.com/office/powerpoint/2010/main" val="217274034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object 6"/>
          <p:cNvSpPr/>
          <p:nvPr/>
        </p:nvSpPr>
        <p:spPr>
          <a:xfrm>
            <a:off x="-28575" y="1159763"/>
            <a:ext cx="8740140" cy="0"/>
          </a:xfrm>
          <a:custGeom>
            <a:avLst/>
            <a:gdLst/>
            <a:ahLst/>
            <a:cxnLst/>
            <a:rect l="l" t="t" r="r" b="b"/>
            <a:pathLst>
              <a:path w="11653520">
                <a:moveTo>
                  <a:pt x="0" y="0"/>
                </a:moveTo>
                <a:lnTo>
                  <a:pt x="11653520" y="0"/>
                </a:lnTo>
              </a:path>
            </a:pathLst>
          </a:custGeom>
          <a:ln w="6096">
            <a:solidFill>
              <a:srgbClr val="7E7E7E"/>
            </a:solidFill>
          </a:ln>
        </p:spPr>
        <p:txBody>
          <a:bodyPr wrap="square" lIns="0" tIns="0" rIns="0" bIns="0" rtlCol="0"/>
          <a:lstStyle/>
          <a:p>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06" y="-15790"/>
            <a:ext cx="1790481" cy="576799"/>
          </a:xfrm>
          <a:prstGeom prst="rect">
            <a:avLst/>
          </a:prstGeom>
        </p:spPr>
      </p:pic>
      <p:sp>
        <p:nvSpPr>
          <p:cNvPr id="8" name="TextBox 7"/>
          <p:cNvSpPr txBox="1"/>
          <p:nvPr/>
        </p:nvSpPr>
        <p:spPr>
          <a:xfrm>
            <a:off x="-23179" y="-38151"/>
            <a:ext cx="7392385" cy="5991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0" name="object 8"/>
          <p:cNvSpPr txBox="1">
            <a:spLocks/>
          </p:cNvSpPr>
          <p:nvPr/>
        </p:nvSpPr>
        <p:spPr>
          <a:xfrm>
            <a:off x="-7492" y="538362"/>
            <a:ext cx="8229600" cy="615553"/>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4000" dirty="0" smtClean="0">
                <a:solidFill>
                  <a:schemeClr val="bg1"/>
                </a:solidFill>
              </a:rPr>
              <a:t>CONSTRUCTION</a:t>
            </a:r>
            <a:endParaRPr lang="en-US" sz="4000" dirty="0">
              <a:solidFill>
                <a:schemeClr val="bg1"/>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 r="1076" b="4114"/>
          <a:stretch/>
        </p:blipFill>
        <p:spPr>
          <a:xfrm>
            <a:off x="-28575" y="1213219"/>
            <a:ext cx="9045575" cy="2393581"/>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140313614"/>
              </p:ext>
            </p:extLst>
          </p:nvPr>
        </p:nvGraphicFramePr>
        <p:xfrm>
          <a:off x="266700" y="4127500"/>
          <a:ext cx="8750300" cy="2011680"/>
        </p:xfrm>
        <a:graphic>
          <a:graphicData uri="http://schemas.openxmlformats.org/drawingml/2006/table">
            <a:tbl>
              <a:tblPr firstRow="1" bandRow="1">
                <a:tableStyleId>{5940675A-B579-460E-94D1-54222C63F5DA}</a:tableStyleId>
              </a:tblPr>
              <a:tblGrid>
                <a:gridCol w="1485900"/>
                <a:gridCol w="2889250"/>
                <a:gridCol w="1428750"/>
                <a:gridCol w="2946400"/>
              </a:tblGrid>
              <a:tr h="610200">
                <a:tc>
                  <a:txBody>
                    <a:bodyPr/>
                    <a:lstStyle/>
                    <a:p>
                      <a:pPr algn="l"/>
                      <a:endParaRPr lang="en-US" dirty="0" smtClean="0">
                        <a:solidFill>
                          <a:schemeClr val="bg1"/>
                        </a:solidFill>
                      </a:endParaRPr>
                    </a:p>
                    <a:p>
                      <a:pPr algn="l"/>
                      <a:endParaRPr lang="en-US" dirty="0" smtClean="0">
                        <a:solidFill>
                          <a:schemeClr val="bg1"/>
                        </a:solidFill>
                      </a:endParaRPr>
                    </a:p>
                    <a:p>
                      <a:pPr algn="l"/>
                      <a:r>
                        <a:rPr lang="en-US" b="1" dirty="0" smtClean="0">
                          <a:solidFill>
                            <a:schemeClr val="bg1"/>
                          </a:solidFill>
                        </a:rPr>
                        <a:t>RESIDENTIAL</a:t>
                      </a:r>
                      <a:endParaRPr lang="en-US" b="1" dirty="0">
                        <a:solidFill>
                          <a:schemeClr val="bg1"/>
                        </a:solidFill>
                      </a:endParaRPr>
                    </a:p>
                  </a:txBody>
                  <a:tcPr>
                    <a:solidFill>
                      <a:srgbClr val="FFC000"/>
                    </a:solidFill>
                  </a:tcPr>
                </a:tc>
                <a:tc>
                  <a:txBody>
                    <a:bodyPr/>
                    <a:lstStyle/>
                    <a:p>
                      <a:pPr marL="171450" indent="-171450" algn="l">
                        <a:buFont typeface="Arial" charset="0"/>
                        <a:buChar char="•"/>
                      </a:pPr>
                      <a:r>
                        <a:rPr lang="en-US" sz="1200" b="0" i="0" u="none" strike="noStrike" cap="none" spc="0" baseline="0" dirty="0" smtClean="0">
                          <a:ln>
                            <a:noFill/>
                          </a:ln>
                          <a:solidFill>
                            <a:schemeClr val="bg1"/>
                          </a:solidFill>
                          <a:effectLst/>
                          <a:uFillTx/>
                          <a:latin typeface="+mn-lt"/>
                          <a:ea typeface="+mn-ea"/>
                          <a:cs typeface="+mn-cs"/>
                          <a:sym typeface="Calibri"/>
                        </a:rPr>
                        <a:t>Demand for more houses with </a:t>
                      </a:r>
                      <a:r>
                        <a:rPr lang="en-US" sz="1200" b="1" i="0" u="none" strike="noStrike" cap="none" spc="0" baseline="0" dirty="0" smtClean="0">
                          <a:ln>
                            <a:noFill/>
                          </a:ln>
                          <a:solidFill>
                            <a:schemeClr val="bg1"/>
                          </a:solidFill>
                          <a:effectLst/>
                          <a:uFillTx/>
                          <a:latin typeface="+mn-lt"/>
                          <a:ea typeface="+mn-ea"/>
                          <a:cs typeface="+mn-cs"/>
                          <a:sym typeface="Calibri"/>
                        </a:rPr>
                        <a:t>growing nuclear families </a:t>
                      </a:r>
                      <a:endParaRPr lang="en-US" sz="1200" b="0" i="0" u="none" strike="noStrike" cap="none" spc="0" baseline="0" dirty="0" smtClean="0">
                        <a:ln>
                          <a:noFill/>
                        </a:ln>
                        <a:solidFill>
                          <a:schemeClr val="bg1"/>
                        </a:solidFill>
                        <a:effectLst/>
                        <a:uFillTx/>
                        <a:latin typeface="+mn-lt"/>
                        <a:ea typeface="+mn-ea"/>
                        <a:cs typeface="+mn-cs"/>
                        <a:sym typeface="Calibri"/>
                      </a:endParaRPr>
                    </a:p>
                    <a:p>
                      <a:pPr marL="171450" indent="-171450" algn="l">
                        <a:buFont typeface="Arial" charset="0"/>
                        <a:buChar char="•"/>
                      </a:pPr>
                      <a:r>
                        <a:rPr lang="en-US" sz="1200" b="1" i="0" u="none" strike="noStrike" cap="none" spc="0" baseline="0" dirty="0" err="1" smtClean="0">
                          <a:ln>
                            <a:noFill/>
                          </a:ln>
                          <a:solidFill>
                            <a:schemeClr val="bg1"/>
                          </a:solidFill>
                          <a:effectLst/>
                          <a:uFillTx/>
                          <a:latin typeface="+mn-lt"/>
                          <a:ea typeface="+mn-ea"/>
                          <a:cs typeface="+mn-cs"/>
                          <a:sym typeface="Calibri"/>
                        </a:rPr>
                        <a:t>Organised</a:t>
                      </a:r>
                      <a:r>
                        <a:rPr lang="en-US" sz="1200" b="1" i="0" u="none" strike="noStrike" cap="none" spc="0" baseline="0" dirty="0" smtClean="0">
                          <a:ln>
                            <a:noFill/>
                          </a:ln>
                          <a:solidFill>
                            <a:schemeClr val="bg1"/>
                          </a:solidFill>
                          <a:effectLst/>
                          <a:uFillTx/>
                          <a:latin typeface="+mn-lt"/>
                          <a:ea typeface="+mn-ea"/>
                          <a:cs typeface="+mn-cs"/>
                          <a:sym typeface="Calibri"/>
                        </a:rPr>
                        <a:t> sector </a:t>
                      </a:r>
                      <a:r>
                        <a:rPr lang="en-US" sz="1200" b="0" i="0" u="none" strike="noStrike" cap="none" spc="0" baseline="0" dirty="0" smtClean="0">
                          <a:ln>
                            <a:noFill/>
                          </a:ln>
                          <a:solidFill>
                            <a:schemeClr val="bg1"/>
                          </a:solidFill>
                          <a:effectLst/>
                          <a:uFillTx/>
                          <a:latin typeface="+mn-lt"/>
                          <a:ea typeface="+mn-ea"/>
                          <a:cs typeface="+mn-cs"/>
                          <a:sym typeface="Calibri"/>
                        </a:rPr>
                        <a:t>growing faster than </a:t>
                      </a:r>
                      <a:r>
                        <a:rPr lang="en-US" sz="1200" b="0" i="0" u="none" strike="noStrike" cap="none" spc="0" baseline="0" dirty="0" err="1" smtClean="0">
                          <a:ln>
                            <a:noFill/>
                          </a:ln>
                          <a:solidFill>
                            <a:schemeClr val="bg1"/>
                          </a:solidFill>
                          <a:effectLst/>
                          <a:uFillTx/>
                          <a:latin typeface="+mn-lt"/>
                          <a:ea typeface="+mn-ea"/>
                          <a:cs typeface="+mn-cs"/>
                          <a:sym typeface="Calibri"/>
                        </a:rPr>
                        <a:t>unorganised</a:t>
                      </a:r>
                      <a:r>
                        <a:rPr lang="en-US" sz="1200" b="0" i="0" u="none" strike="noStrike" cap="none" spc="0" baseline="0" dirty="0" smtClean="0">
                          <a:ln>
                            <a:noFill/>
                          </a:ln>
                          <a:solidFill>
                            <a:schemeClr val="bg1"/>
                          </a:solidFill>
                          <a:effectLst/>
                          <a:uFillTx/>
                          <a:latin typeface="+mn-lt"/>
                          <a:ea typeface="+mn-ea"/>
                          <a:cs typeface="+mn-cs"/>
                          <a:sym typeface="Calibri"/>
                        </a:rPr>
                        <a:t> sector </a:t>
                      </a:r>
                    </a:p>
                    <a:p>
                      <a:pPr algn="l"/>
                      <a:endParaRPr lang="en-US" dirty="0">
                        <a:solidFill>
                          <a:schemeClr val="bg1"/>
                        </a:solidFill>
                      </a:endParaRPr>
                    </a:p>
                  </a:txBody>
                  <a:tcPr/>
                </a:tc>
                <a:tc>
                  <a:txBody>
                    <a:bodyPr/>
                    <a:lstStyle/>
                    <a:p>
                      <a:pPr algn="l"/>
                      <a:endParaRPr lang="en-US" b="1" dirty="0" smtClean="0">
                        <a:solidFill>
                          <a:schemeClr val="bg1"/>
                        </a:solidFill>
                      </a:endParaRPr>
                    </a:p>
                    <a:p>
                      <a:pPr algn="l"/>
                      <a:endParaRPr lang="en-US" b="1" dirty="0" smtClean="0">
                        <a:solidFill>
                          <a:schemeClr val="bg1"/>
                        </a:solidFill>
                      </a:endParaRPr>
                    </a:p>
                    <a:p>
                      <a:pPr algn="l"/>
                      <a:r>
                        <a:rPr lang="en-US" b="1" dirty="0" smtClean="0">
                          <a:solidFill>
                            <a:schemeClr val="bg1"/>
                          </a:solidFill>
                        </a:rPr>
                        <a:t>HOSPITALITY</a:t>
                      </a:r>
                      <a:endParaRPr lang="en-US" b="1" dirty="0">
                        <a:solidFill>
                          <a:schemeClr val="bg1"/>
                        </a:solidFill>
                      </a:endParaRPr>
                    </a:p>
                  </a:txBody>
                  <a:tcPr>
                    <a:solidFill>
                      <a:srgbClr val="FFC000"/>
                    </a:solid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b="1" i="0" u="none" strike="noStrike" cap="none" spc="0" baseline="0" dirty="0" smtClean="0">
                          <a:ln>
                            <a:noFill/>
                          </a:ln>
                          <a:solidFill>
                            <a:schemeClr val="bg1"/>
                          </a:solidFill>
                          <a:effectLst/>
                          <a:uFillTx/>
                          <a:latin typeface="+mn-lt"/>
                          <a:ea typeface="+mn-ea"/>
                          <a:cs typeface="+mn-cs"/>
                          <a:sym typeface="Calibri"/>
                        </a:rPr>
                        <a:t>Business spending </a:t>
                      </a:r>
                      <a:r>
                        <a:rPr lang="en-US" sz="1200" b="0" i="0" u="none" strike="noStrike" cap="none" spc="0" baseline="0" dirty="0" smtClean="0">
                          <a:ln>
                            <a:noFill/>
                          </a:ln>
                          <a:solidFill>
                            <a:schemeClr val="bg1"/>
                          </a:solidFill>
                          <a:effectLst/>
                          <a:uFillTx/>
                          <a:latin typeface="+mn-lt"/>
                          <a:ea typeface="+mn-ea"/>
                          <a:cs typeface="+mn-cs"/>
                          <a:sym typeface="Calibri"/>
                        </a:rPr>
                        <a:t>projected to go up from $19 billion in ‘15 to $41 billion by ‘26 and </a:t>
                      </a:r>
                      <a:r>
                        <a:rPr lang="en-US" sz="1200" b="1" i="0" u="none" strike="noStrike" cap="none" spc="0" baseline="0" dirty="0" smtClean="0">
                          <a:ln>
                            <a:noFill/>
                          </a:ln>
                          <a:solidFill>
                            <a:schemeClr val="bg1"/>
                          </a:solidFill>
                          <a:effectLst/>
                          <a:uFillTx/>
                          <a:latin typeface="+mn-lt"/>
                          <a:ea typeface="+mn-ea"/>
                          <a:cs typeface="+mn-cs"/>
                          <a:sym typeface="Calibri"/>
                        </a:rPr>
                        <a:t>Leisure spending </a:t>
                      </a:r>
                      <a:r>
                        <a:rPr lang="en-US" sz="1200" b="0" i="0" u="none" strike="noStrike" cap="none" spc="0" baseline="0" dirty="0" smtClean="0">
                          <a:ln>
                            <a:noFill/>
                          </a:ln>
                          <a:solidFill>
                            <a:schemeClr val="bg1"/>
                          </a:solidFill>
                          <a:effectLst/>
                          <a:uFillTx/>
                          <a:latin typeface="+mn-lt"/>
                          <a:ea typeface="+mn-ea"/>
                          <a:cs typeface="+mn-cs"/>
                          <a:sym typeface="Calibri"/>
                        </a:rPr>
                        <a:t>projected to go up from $93 billion in ‘15 to $208 billion by </a:t>
                      </a:r>
                      <a:r>
                        <a:rPr lang="mr-IN" sz="1200" b="0" i="0" u="none" strike="noStrike" cap="none" spc="0" baseline="0" dirty="0" smtClean="0">
                          <a:ln>
                            <a:noFill/>
                          </a:ln>
                          <a:solidFill>
                            <a:schemeClr val="bg1"/>
                          </a:solidFill>
                          <a:effectLst/>
                          <a:uFillTx/>
                          <a:latin typeface="+mn-lt"/>
                          <a:ea typeface="+mn-ea"/>
                          <a:cs typeface="+mn-cs"/>
                          <a:sym typeface="Calibri"/>
                        </a:rPr>
                        <a:t>’</a:t>
                      </a:r>
                      <a:r>
                        <a:rPr lang="en-US" sz="1200" b="0" i="0" u="none" strike="noStrike" cap="none" spc="0" baseline="0" dirty="0" smtClean="0">
                          <a:ln>
                            <a:noFill/>
                          </a:ln>
                          <a:solidFill>
                            <a:schemeClr val="bg1"/>
                          </a:solidFill>
                          <a:effectLst/>
                          <a:uFillTx/>
                          <a:latin typeface="+mn-lt"/>
                          <a:ea typeface="+mn-ea"/>
                          <a:cs typeface="+mn-cs"/>
                          <a:sym typeface="Calibri"/>
                        </a:rPr>
                        <a:t>26 </a:t>
                      </a:r>
                      <a:endParaRPr lang="en-US" dirty="0" smtClean="0">
                        <a:solidFill>
                          <a:schemeClr val="bg1"/>
                        </a:solidFill>
                        <a:effectLst/>
                      </a:endParaRPr>
                    </a:p>
                  </a:txBody>
                  <a:tcPr/>
                </a:tc>
              </a:tr>
              <a:tr h="824900">
                <a:tc>
                  <a:txBody>
                    <a:bodyPr/>
                    <a:lstStyle/>
                    <a:p>
                      <a:pPr algn="l"/>
                      <a:endParaRPr lang="en-US" dirty="0" smtClean="0">
                        <a:solidFill>
                          <a:schemeClr val="bg1"/>
                        </a:solidFill>
                      </a:endParaRPr>
                    </a:p>
                    <a:p>
                      <a:pPr algn="l"/>
                      <a:endParaRPr lang="en-US" dirty="0" smtClean="0">
                        <a:solidFill>
                          <a:schemeClr val="bg1"/>
                        </a:solidFill>
                      </a:endParaRPr>
                    </a:p>
                    <a:p>
                      <a:pPr algn="l"/>
                      <a:r>
                        <a:rPr lang="en-US" b="1" dirty="0" smtClean="0">
                          <a:solidFill>
                            <a:schemeClr val="bg1"/>
                          </a:solidFill>
                        </a:rPr>
                        <a:t>COMMERCIAL</a:t>
                      </a:r>
                      <a:endParaRPr lang="en-US" b="1" dirty="0">
                        <a:solidFill>
                          <a:schemeClr val="bg1"/>
                        </a:solidFill>
                      </a:endParaRPr>
                    </a:p>
                  </a:txBody>
                  <a:tcPr>
                    <a:solidFill>
                      <a:srgbClr val="FFC000"/>
                    </a:solidFill>
                  </a:tcPr>
                </a:tc>
                <a:tc>
                  <a:txBody>
                    <a:bodyPr/>
                    <a:lstStyle/>
                    <a:p>
                      <a:pPr marL="171450" indent="-171450" algn="l">
                        <a:buFont typeface="Arial" charset="0"/>
                        <a:buChar char="•"/>
                      </a:pPr>
                      <a:r>
                        <a:rPr lang="en-US" sz="1200" b="0" i="0" u="none" strike="noStrike" cap="none" spc="0" baseline="0" dirty="0" smtClean="0">
                          <a:ln>
                            <a:noFill/>
                          </a:ln>
                          <a:solidFill>
                            <a:schemeClr val="bg1"/>
                          </a:solidFill>
                          <a:effectLst/>
                          <a:uFillTx/>
                          <a:latin typeface="+mn-lt"/>
                          <a:ea typeface="+mn-ea"/>
                          <a:cs typeface="+mn-cs"/>
                          <a:sym typeface="Calibri"/>
                        </a:rPr>
                        <a:t>The </a:t>
                      </a:r>
                      <a:r>
                        <a:rPr lang="en-US" sz="1200" b="1" i="0" u="none" strike="noStrike" cap="none" spc="0" baseline="0" dirty="0" smtClean="0">
                          <a:ln>
                            <a:noFill/>
                          </a:ln>
                          <a:solidFill>
                            <a:schemeClr val="bg1"/>
                          </a:solidFill>
                          <a:effectLst/>
                          <a:uFillTx/>
                          <a:latin typeface="+mn-lt"/>
                          <a:ea typeface="+mn-ea"/>
                          <a:cs typeface="+mn-cs"/>
                          <a:sym typeface="Calibri"/>
                        </a:rPr>
                        <a:t>IT / ITES sector </a:t>
                      </a:r>
                      <a:r>
                        <a:rPr lang="en-US" sz="1200" b="0" i="0" u="none" strike="noStrike" cap="none" spc="0" baseline="0" dirty="0" smtClean="0">
                          <a:ln>
                            <a:noFill/>
                          </a:ln>
                          <a:solidFill>
                            <a:schemeClr val="bg1"/>
                          </a:solidFill>
                          <a:effectLst/>
                          <a:uFillTx/>
                          <a:latin typeface="+mn-lt"/>
                          <a:ea typeface="+mn-ea"/>
                          <a:cs typeface="+mn-cs"/>
                          <a:sym typeface="Calibri"/>
                        </a:rPr>
                        <a:t>accounts for ~70% of office space </a:t>
                      </a:r>
                    </a:p>
                    <a:p>
                      <a:pPr marL="171450" indent="-171450" algn="l">
                        <a:buFont typeface="Arial" charset="0"/>
                        <a:buChar char="•"/>
                      </a:pPr>
                      <a:r>
                        <a:rPr lang="en-US" sz="1200" b="1" i="0" u="none" strike="noStrike" cap="none" spc="0" baseline="0" dirty="0" smtClean="0">
                          <a:ln>
                            <a:noFill/>
                          </a:ln>
                          <a:solidFill>
                            <a:schemeClr val="bg1"/>
                          </a:solidFill>
                          <a:effectLst/>
                          <a:uFillTx/>
                          <a:latin typeface="+mn-lt"/>
                          <a:ea typeface="+mn-ea"/>
                          <a:cs typeface="+mn-cs"/>
                          <a:sym typeface="Calibri"/>
                        </a:rPr>
                        <a:t>Revival in the key western economies </a:t>
                      </a:r>
                      <a:r>
                        <a:rPr lang="en-US" sz="1200" b="0" i="0" u="none" strike="noStrike" cap="none" spc="0" baseline="0" dirty="0" smtClean="0">
                          <a:ln>
                            <a:noFill/>
                          </a:ln>
                          <a:solidFill>
                            <a:schemeClr val="bg1"/>
                          </a:solidFill>
                          <a:effectLst/>
                          <a:uFillTx/>
                          <a:latin typeface="+mn-lt"/>
                          <a:ea typeface="+mn-ea"/>
                          <a:cs typeface="+mn-cs"/>
                          <a:sym typeface="Calibri"/>
                        </a:rPr>
                        <a:t>will translate into higher demand for office space </a:t>
                      </a:r>
                      <a:endParaRPr lang="en-US" dirty="0" smtClean="0">
                        <a:solidFill>
                          <a:schemeClr val="bg1"/>
                        </a:solidFill>
                        <a:effectLst/>
                      </a:endParaRPr>
                    </a:p>
                  </a:txBody>
                  <a:tcPr/>
                </a:tc>
                <a:tc>
                  <a:txBody>
                    <a:bodyPr/>
                    <a:lstStyle/>
                    <a:p>
                      <a:pPr algn="l"/>
                      <a:endParaRPr lang="en-US" b="1" dirty="0" smtClean="0">
                        <a:solidFill>
                          <a:schemeClr val="bg1"/>
                        </a:solidFill>
                      </a:endParaRPr>
                    </a:p>
                    <a:p>
                      <a:pPr algn="l"/>
                      <a:endParaRPr lang="en-US" b="1" dirty="0" smtClean="0">
                        <a:solidFill>
                          <a:schemeClr val="bg1"/>
                        </a:solidFill>
                      </a:endParaRPr>
                    </a:p>
                    <a:p>
                      <a:pPr algn="l"/>
                      <a:r>
                        <a:rPr lang="en-US" b="1" dirty="0" smtClean="0">
                          <a:solidFill>
                            <a:schemeClr val="bg1"/>
                          </a:solidFill>
                        </a:rPr>
                        <a:t>RETAIL</a:t>
                      </a:r>
                      <a:endParaRPr lang="en-US" b="1" dirty="0">
                        <a:solidFill>
                          <a:schemeClr val="bg1"/>
                        </a:solidFill>
                      </a:endParaRPr>
                    </a:p>
                  </a:txBody>
                  <a:tcPr>
                    <a:solidFill>
                      <a:srgbClr val="FFC000"/>
                    </a:solidFill>
                  </a:tcPr>
                </a:tc>
                <a:tc>
                  <a:txBody>
                    <a:bodyPr/>
                    <a:lstStyle/>
                    <a:p>
                      <a:pPr marL="171450" indent="-171450" algn="l">
                        <a:buFont typeface="Arial" charset="0"/>
                        <a:buChar char="•"/>
                      </a:pPr>
                      <a:r>
                        <a:rPr lang="en-US" sz="1200" b="1" i="0" u="none" strike="noStrike" cap="none" spc="0" baseline="0" dirty="0" smtClean="0">
                          <a:ln>
                            <a:noFill/>
                          </a:ln>
                          <a:solidFill>
                            <a:schemeClr val="bg1"/>
                          </a:solidFill>
                          <a:effectLst/>
                          <a:uFillTx/>
                          <a:latin typeface="+mn-lt"/>
                          <a:ea typeface="+mn-ea"/>
                          <a:cs typeface="+mn-cs"/>
                          <a:sym typeface="Calibri"/>
                        </a:rPr>
                        <a:t>Opening up of single brand retailing </a:t>
                      </a:r>
                      <a:r>
                        <a:rPr lang="en-US" sz="1200" b="0" i="0" u="none" strike="noStrike" cap="none" spc="0" baseline="0" dirty="0" smtClean="0">
                          <a:ln>
                            <a:noFill/>
                          </a:ln>
                          <a:solidFill>
                            <a:schemeClr val="bg1"/>
                          </a:solidFill>
                          <a:effectLst/>
                          <a:uFillTx/>
                          <a:latin typeface="+mn-lt"/>
                          <a:ea typeface="+mn-ea"/>
                          <a:cs typeface="+mn-cs"/>
                          <a:sym typeface="Calibri"/>
                        </a:rPr>
                        <a:t>to MNC retail chains </a:t>
                      </a:r>
                    </a:p>
                    <a:p>
                      <a:pPr marL="171450" indent="-171450" algn="l">
                        <a:buFont typeface="Arial" charset="0"/>
                        <a:buChar char="•"/>
                      </a:pPr>
                      <a:r>
                        <a:rPr lang="en-US" sz="1200" b="1" i="0" u="none" strike="noStrike" cap="none" spc="0" baseline="0" dirty="0" smtClean="0">
                          <a:ln>
                            <a:noFill/>
                          </a:ln>
                          <a:solidFill>
                            <a:schemeClr val="bg1"/>
                          </a:solidFill>
                          <a:effectLst/>
                          <a:uFillTx/>
                          <a:latin typeface="+mn-lt"/>
                          <a:ea typeface="+mn-ea"/>
                          <a:cs typeface="+mn-cs"/>
                          <a:sym typeface="Calibri"/>
                        </a:rPr>
                        <a:t>Organized retail segment </a:t>
                      </a:r>
                      <a:r>
                        <a:rPr lang="en-US" sz="1200" b="0" i="0" u="none" strike="noStrike" cap="none" spc="0" baseline="0" dirty="0" smtClean="0">
                          <a:ln>
                            <a:noFill/>
                          </a:ln>
                          <a:solidFill>
                            <a:schemeClr val="bg1"/>
                          </a:solidFill>
                          <a:effectLst/>
                          <a:uFillTx/>
                          <a:latin typeface="+mn-lt"/>
                          <a:ea typeface="+mn-ea"/>
                          <a:cs typeface="+mn-cs"/>
                          <a:sym typeface="Calibri"/>
                        </a:rPr>
                        <a:t>increased to more than 10% by </a:t>
                      </a:r>
                      <a:r>
                        <a:rPr lang="mr-IN" sz="1200" b="0" i="0" u="none" strike="noStrike" cap="none" spc="0" baseline="0" dirty="0" smtClean="0">
                          <a:ln>
                            <a:noFill/>
                          </a:ln>
                          <a:solidFill>
                            <a:schemeClr val="bg1"/>
                          </a:solidFill>
                          <a:effectLst/>
                          <a:uFillTx/>
                          <a:latin typeface="+mn-lt"/>
                          <a:ea typeface="+mn-ea"/>
                          <a:cs typeface="+mn-cs"/>
                          <a:sym typeface="Calibri"/>
                        </a:rPr>
                        <a:t>’</a:t>
                      </a:r>
                      <a:r>
                        <a:rPr lang="en-US" sz="1200" b="0" i="0" u="none" strike="noStrike" cap="none" spc="0" baseline="0" dirty="0" smtClean="0">
                          <a:ln>
                            <a:noFill/>
                          </a:ln>
                          <a:solidFill>
                            <a:schemeClr val="bg1"/>
                          </a:solidFill>
                          <a:effectLst/>
                          <a:uFillTx/>
                          <a:latin typeface="+mn-lt"/>
                          <a:ea typeface="+mn-ea"/>
                          <a:cs typeface="+mn-cs"/>
                          <a:sym typeface="Calibri"/>
                        </a:rPr>
                        <a:t>16 </a:t>
                      </a:r>
                      <a:endParaRPr lang="en-US" dirty="0" smtClean="0">
                        <a:solidFill>
                          <a:schemeClr val="bg1"/>
                        </a:solidFill>
                        <a:effectLst/>
                      </a:endParaRPr>
                    </a:p>
                  </a:txBody>
                  <a:tcPr/>
                </a:tc>
              </a:tr>
            </a:tbl>
          </a:graphicData>
        </a:graphic>
      </p:graphicFrame>
      <p:sp>
        <p:nvSpPr>
          <p:cNvPr id="2" name="Rectangle 1"/>
          <p:cNvSpPr/>
          <p:nvPr/>
        </p:nvSpPr>
        <p:spPr>
          <a:xfrm>
            <a:off x="2870200" y="2667000"/>
            <a:ext cx="825500" cy="254000"/>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Rectangle 2"/>
          <p:cNvSpPr/>
          <p:nvPr/>
        </p:nvSpPr>
        <p:spPr>
          <a:xfrm>
            <a:off x="215900" y="3467100"/>
            <a:ext cx="590550" cy="69850"/>
          </a:xfrm>
          <a:prstGeom prst="rect">
            <a:avLst/>
          </a:prstGeom>
          <a:solidFill>
            <a:srgbClr val="FCAC42"/>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761486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5" name="object 8"/>
          <p:cNvSpPr txBox="1">
            <a:spLocks/>
          </p:cNvSpPr>
          <p:nvPr/>
        </p:nvSpPr>
        <p:spPr>
          <a:xfrm>
            <a:off x="-7492" y="538362"/>
            <a:ext cx="8229600" cy="615553"/>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4000" dirty="0" smtClean="0">
                <a:solidFill>
                  <a:schemeClr val="bg1"/>
                </a:solidFill>
              </a:rPr>
              <a:t>AUTOMOBILES</a:t>
            </a: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5600"/>
            <a:ext cx="9144000" cy="4054989"/>
          </a:xfrm>
          <a:prstGeom prst="rect">
            <a:avLst/>
          </a:prstGeom>
        </p:spPr>
      </p:pic>
      <p:sp>
        <p:nvSpPr>
          <p:cNvPr id="7" name="Rectangle 6"/>
          <p:cNvSpPr/>
          <p:nvPr/>
        </p:nvSpPr>
        <p:spPr>
          <a:xfrm>
            <a:off x="8699500" y="4893189"/>
            <a:ext cx="444500" cy="558800"/>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1602557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7.jpg"/>
          <p:cNvPicPr>
            <a:picLocks noChangeAspect="1"/>
          </p:cNvPicPr>
          <p:nvPr/>
        </p:nvPicPr>
        <p:blipFill>
          <a:blip r:embed="rId2" cstate="print"/>
          <a:stretch>
            <a:fillRect/>
          </a:stretch>
        </p:blipFill>
        <p:spPr>
          <a:xfrm>
            <a:off x="2028" y="914400"/>
            <a:ext cx="9139943" cy="5943600"/>
          </a:xfrm>
          <a:prstGeom prst="rect">
            <a:avLst/>
          </a:prstGeom>
        </p:spPr>
      </p:pic>
      <p:sp>
        <p:nvSpPr>
          <p:cNvPr id="3" name="Title 3"/>
          <p:cNvSpPr txBox="1">
            <a:spLocks/>
          </p:cNvSpPr>
          <p:nvPr/>
        </p:nvSpPr>
        <p:spPr>
          <a:xfrm>
            <a:off x="-982134" y="-152400"/>
            <a:ext cx="85344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We have </a:t>
            </a:r>
            <a:r>
              <a:rPr lang="en-US" sz="3200" dirty="0"/>
              <a:t>w</a:t>
            </a:r>
            <a:r>
              <a:rPr lang="en-US" sz="3200" dirty="0" smtClean="0"/>
              <a:t>orked in projects in </a:t>
            </a:r>
          </a:p>
          <a:p>
            <a:r>
              <a:rPr lang="en-US" sz="3200" dirty="0" smtClean="0"/>
              <a:t>20 countries</a:t>
            </a:r>
            <a:endParaRPr lang="en-US" sz="3200" dirty="0"/>
          </a:p>
        </p:txBody>
      </p:sp>
    </p:spTree>
    <p:extLst>
      <p:ext uri="{BB962C8B-B14F-4D97-AF65-F5344CB8AC3E}">
        <p14:creationId xmlns:p14="http://schemas.microsoft.com/office/powerpoint/2010/main" val="21814575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5" name="object 8"/>
          <p:cNvSpPr txBox="1">
            <a:spLocks/>
          </p:cNvSpPr>
          <p:nvPr/>
        </p:nvSpPr>
        <p:spPr>
          <a:xfrm>
            <a:off x="-7492" y="599918"/>
            <a:ext cx="8229600" cy="492443"/>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200" smtClean="0">
                <a:solidFill>
                  <a:schemeClr val="bg1"/>
                </a:solidFill>
              </a:rPr>
              <a:t>ELECTRICAL MACHINERY &amp; CAPITAL GOODS</a:t>
            </a:r>
            <a:endParaRPr lang="en-US" sz="32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1800"/>
            <a:ext cx="9144000" cy="4398631"/>
          </a:xfrm>
          <a:prstGeom prst="rect">
            <a:avLst/>
          </a:prstGeom>
        </p:spPr>
      </p:pic>
      <p:sp>
        <p:nvSpPr>
          <p:cNvPr id="7" name="Rectangle 6"/>
          <p:cNvSpPr/>
          <p:nvPr/>
        </p:nvSpPr>
        <p:spPr>
          <a:xfrm>
            <a:off x="8331200" y="4152900"/>
            <a:ext cx="812800" cy="1947531"/>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Rectangle 7"/>
          <p:cNvSpPr/>
          <p:nvPr/>
        </p:nvSpPr>
        <p:spPr>
          <a:xfrm>
            <a:off x="2447364" y="2549987"/>
            <a:ext cx="773206" cy="369330"/>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smtClean="0">
                <a:ln>
                  <a:noFill/>
                </a:ln>
                <a:solidFill>
                  <a:schemeClr val="bg1"/>
                </a:solidFill>
                <a:effectLst/>
                <a:uFillTx/>
                <a:latin typeface="+mj-lt"/>
                <a:ea typeface="+mj-ea"/>
                <a:cs typeface="+mj-cs"/>
                <a:sym typeface="Calibri"/>
              </a:rPr>
              <a:t>14 </a:t>
            </a:r>
            <a:r>
              <a:rPr kumimoji="0" lang="en-US" sz="900" b="0" i="0" u="none" strike="noStrike" cap="none" spc="0" normalizeH="0" baseline="0" dirty="0" err="1" smtClean="0">
                <a:ln>
                  <a:noFill/>
                </a:ln>
                <a:solidFill>
                  <a:schemeClr val="bg1"/>
                </a:solidFill>
                <a:effectLst/>
                <a:uFillTx/>
                <a:latin typeface="+mj-lt"/>
                <a:ea typeface="+mj-ea"/>
                <a:cs typeface="+mj-cs"/>
                <a:sym typeface="Calibri"/>
              </a:rPr>
              <a:t>Mn</a:t>
            </a:r>
            <a:r>
              <a:rPr kumimoji="0" lang="en-US" sz="900" b="0" i="0" u="none" strike="noStrike" cap="none" spc="0" normalizeH="0" baseline="0" dirty="0" smtClean="0">
                <a:ln>
                  <a:noFill/>
                </a:ln>
                <a:solidFill>
                  <a:schemeClr val="bg1"/>
                </a:solidFill>
                <a:effectLst/>
                <a:uFillTx/>
                <a:latin typeface="+mj-lt"/>
                <a:ea typeface="+mj-ea"/>
                <a:cs typeface="+mj-cs"/>
                <a:sym typeface="Calibri"/>
              </a:rPr>
              <a:t> (D),</a:t>
            </a:r>
            <a:r>
              <a:rPr kumimoji="0" lang="en-US" sz="900" b="0" i="0" u="none" strike="noStrike" cap="none" spc="0" normalizeH="0" dirty="0" smtClean="0">
                <a:ln>
                  <a:noFill/>
                </a:ln>
                <a:solidFill>
                  <a:schemeClr val="bg1"/>
                </a:solidFill>
                <a:effectLst/>
                <a:uFillTx/>
                <a:latin typeface="+mj-lt"/>
                <a:ea typeface="+mj-ea"/>
                <a:cs typeface="+mj-cs"/>
                <a:sym typeface="Calibri"/>
              </a:rPr>
              <a:t> </a:t>
            </a:r>
          </a:p>
          <a:p>
            <a:pPr marL="0" marR="0" indent="0" algn="ctr"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dirty="0" smtClean="0">
                <a:ln>
                  <a:noFill/>
                </a:ln>
                <a:solidFill>
                  <a:schemeClr val="bg1"/>
                </a:solidFill>
                <a:effectLst/>
                <a:uFillTx/>
                <a:latin typeface="+mj-lt"/>
                <a:ea typeface="+mj-ea"/>
                <a:cs typeface="+mj-cs"/>
                <a:sym typeface="Calibri"/>
              </a:rPr>
              <a:t>7 </a:t>
            </a:r>
            <a:r>
              <a:rPr kumimoji="0" lang="en-US" sz="900" b="0" i="0" u="none" strike="noStrike" cap="none" spc="0" normalizeH="0" dirty="0" err="1" smtClean="0">
                <a:ln>
                  <a:noFill/>
                </a:ln>
                <a:solidFill>
                  <a:schemeClr val="bg1"/>
                </a:solidFill>
                <a:effectLst/>
                <a:uFillTx/>
                <a:latin typeface="+mj-lt"/>
                <a:ea typeface="+mj-ea"/>
                <a:cs typeface="+mj-cs"/>
                <a:sym typeface="Calibri"/>
              </a:rPr>
              <a:t>Mn</a:t>
            </a:r>
            <a:r>
              <a:rPr kumimoji="0" lang="en-US" sz="900" b="0" i="0" u="none" strike="noStrike" cap="none" spc="0" normalizeH="0" dirty="0" smtClean="0">
                <a:ln>
                  <a:noFill/>
                </a:ln>
                <a:solidFill>
                  <a:schemeClr val="bg1"/>
                </a:solidFill>
                <a:effectLst/>
                <a:uFillTx/>
                <a:latin typeface="+mj-lt"/>
                <a:ea typeface="+mj-ea"/>
                <a:cs typeface="+mj-cs"/>
                <a:sym typeface="Calibri"/>
              </a:rPr>
              <a:t> (I)</a:t>
            </a:r>
            <a:endParaRPr kumimoji="0" lang="en-US" sz="900" b="0"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27931878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4" name="object 8"/>
          <p:cNvSpPr txBox="1">
            <a:spLocks/>
          </p:cNvSpPr>
          <p:nvPr/>
        </p:nvSpPr>
        <p:spPr>
          <a:xfrm>
            <a:off x="-7492" y="630696"/>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smtClean="0">
                <a:solidFill>
                  <a:schemeClr val="bg1"/>
                </a:solidFill>
              </a:rPr>
              <a:t>ELECTRONICS SYSTEM DESIGN &amp; MANUFACTURING</a:t>
            </a:r>
            <a:endParaRPr lang="en-US" sz="28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6363" b="32727"/>
          <a:stretch/>
        </p:blipFill>
        <p:spPr>
          <a:xfrm>
            <a:off x="-1" y="1333500"/>
            <a:ext cx="5239379" cy="3213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183" y="1221809"/>
            <a:ext cx="3165717" cy="413264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4142" r="7681"/>
          <a:stretch/>
        </p:blipFill>
        <p:spPr>
          <a:xfrm>
            <a:off x="50286" y="5417955"/>
            <a:ext cx="6807200" cy="1279890"/>
          </a:xfrm>
          <a:prstGeom prst="rect">
            <a:avLst/>
          </a:prstGeom>
        </p:spPr>
      </p:pic>
      <p:sp>
        <p:nvSpPr>
          <p:cNvPr id="8" name="TextBox 7"/>
          <p:cNvSpPr txBox="1"/>
          <p:nvPr/>
        </p:nvSpPr>
        <p:spPr>
          <a:xfrm>
            <a:off x="88900" y="4660900"/>
            <a:ext cx="5023478"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0000"/>
                </a:solidFill>
                <a:effectLst/>
                <a:uFillTx/>
                <a:latin typeface="+mj-lt"/>
                <a:ea typeface="+mj-ea"/>
                <a:cs typeface="+mj-cs"/>
                <a:sym typeface="Calibri"/>
              </a:rPr>
              <a:t>5</a:t>
            </a:r>
            <a:r>
              <a:rPr kumimoji="0" lang="en-US" sz="2400" b="1" i="0" u="none" strike="noStrike" cap="none" spc="0" normalizeH="0" baseline="30000" dirty="0" smtClean="0">
                <a:ln>
                  <a:noFill/>
                </a:ln>
                <a:solidFill>
                  <a:srgbClr val="000000"/>
                </a:solidFill>
                <a:effectLst/>
                <a:uFillTx/>
                <a:latin typeface="+mj-lt"/>
                <a:ea typeface="+mj-ea"/>
                <a:cs typeface="+mj-cs"/>
                <a:sym typeface="Calibri"/>
              </a:rPr>
              <a:t>th</a:t>
            </a:r>
            <a:r>
              <a:rPr kumimoji="0" lang="en-US" sz="2400" b="1" i="0" u="none" strike="noStrike" cap="none" spc="0" normalizeH="0" baseline="0" dirty="0" smtClean="0">
                <a:ln>
                  <a:noFill/>
                </a:ln>
                <a:solidFill>
                  <a:srgbClr val="000000"/>
                </a:solidFill>
                <a:effectLst/>
                <a:uFillTx/>
                <a:latin typeface="+mj-lt"/>
                <a:ea typeface="+mj-ea"/>
                <a:cs typeface="+mj-cs"/>
                <a:sym typeface="Calibri"/>
              </a:rPr>
              <a:t> LARGEST</a:t>
            </a:r>
            <a:r>
              <a:rPr kumimoji="0" lang="en-US" sz="1800" b="0" i="0" u="none" strike="noStrike" cap="none" spc="0" normalizeH="0" baseline="0" dirty="0" smtClean="0">
                <a:ln>
                  <a:noFill/>
                </a:ln>
                <a:solidFill>
                  <a:srgbClr val="000000"/>
                </a:solidFill>
                <a:effectLst/>
                <a:uFillTx/>
                <a:latin typeface="+mj-lt"/>
                <a:ea typeface="+mj-ea"/>
                <a:cs typeface="+mj-cs"/>
                <a:sym typeface="Calibri"/>
              </a:rPr>
              <a:t> CONSUMER DURABLES MARKET </a:t>
            </a:r>
            <a:r>
              <a:rPr lang="en-US" dirty="0" smtClean="0"/>
              <a:t>IN THE WORLD BY 2025</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0784891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6"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smtClean="0">
                <a:solidFill>
                  <a:schemeClr val="bg1"/>
                </a:solidFill>
              </a:rPr>
              <a:t>GEMS &amp; JEWELERY</a:t>
            </a:r>
            <a:endParaRPr lang="en-US" sz="36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68400"/>
            <a:ext cx="5699342" cy="4267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344" y="1161239"/>
            <a:ext cx="3452872" cy="4274361"/>
          </a:xfrm>
          <a:prstGeom prst="rect">
            <a:avLst/>
          </a:prstGeom>
        </p:spPr>
      </p:pic>
      <p:sp>
        <p:nvSpPr>
          <p:cNvPr id="9" name="Rectangle 8"/>
          <p:cNvSpPr/>
          <p:nvPr/>
        </p:nvSpPr>
        <p:spPr>
          <a:xfrm>
            <a:off x="7815708" y="4690691"/>
            <a:ext cx="1074292" cy="970739"/>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5506043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4"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LOGISTICS AND WAREHOUSING</a:t>
            </a:r>
            <a:endParaRPr lang="en-US" sz="36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00"/>
            <a:ext cx="9144000" cy="4635500"/>
          </a:xfrm>
          <a:prstGeom prst="rect">
            <a:avLst/>
          </a:prstGeom>
        </p:spPr>
      </p:pic>
      <p:sp>
        <p:nvSpPr>
          <p:cNvPr id="6" name="Rectangle 5"/>
          <p:cNvSpPr/>
          <p:nvPr/>
        </p:nvSpPr>
        <p:spPr>
          <a:xfrm>
            <a:off x="7645400" y="5279038"/>
            <a:ext cx="1498600" cy="1312262"/>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9333534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4"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PHARMACEUTICALS</a:t>
            </a:r>
            <a:endParaRPr lang="en-US" sz="36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0980"/>
            <a:ext cx="9144000" cy="4670420"/>
          </a:xfrm>
          <a:prstGeom prst="rect">
            <a:avLst/>
          </a:prstGeom>
        </p:spPr>
      </p:pic>
    </p:spTree>
    <p:extLst>
      <p:ext uri="{BB962C8B-B14F-4D97-AF65-F5344CB8AC3E}">
        <p14:creationId xmlns:p14="http://schemas.microsoft.com/office/powerpoint/2010/main" val="37238135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4"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RETAIL</a:t>
            </a:r>
            <a:endParaRPr lang="en-US" sz="36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9144000" cy="5092700"/>
          </a:xfrm>
          <a:prstGeom prst="rect">
            <a:avLst/>
          </a:prstGeom>
        </p:spPr>
      </p:pic>
      <p:sp>
        <p:nvSpPr>
          <p:cNvPr id="6" name="Rectangle 5"/>
          <p:cNvSpPr/>
          <p:nvPr/>
        </p:nvSpPr>
        <p:spPr>
          <a:xfrm>
            <a:off x="7771258" y="5369741"/>
            <a:ext cx="1390650" cy="1488259"/>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Rectangle 6"/>
          <p:cNvSpPr/>
          <p:nvPr/>
        </p:nvSpPr>
        <p:spPr>
          <a:xfrm>
            <a:off x="1638300" y="6350000"/>
            <a:ext cx="7073900" cy="520700"/>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3916073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4"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3600" dirty="0" smtClean="0">
                <a:solidFill>
                  <a:schemeClr val="bg1"/>
                </a:solidFill>
              </a:rPr>
              <a:t>MEDICAL DEVICES</a:t>
            </a:r>
            <a:endParaRPr lang="en-US" sz="36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9210144" cy="4445000"/>
          </a:xfrm>
          <a:prstGeom prst="rect">
            <a:avLst/>
          </a:prstGeom>
        </p:spPr>
      </p:pic>
      <p:sp>
        <p:nvSpPr>
          <p:cNvPr id="9" name="Rectangle 8"/>
          <p:cNvSpPr/>
          <p:nvPr/>
        </p:nvSpPr>
        <p:spPr>
          <a:xfrm>
            <a:off x="7708900" y="5919990"/>
            <a:ext cx="513208" cy="555219"/>
          </a:xfrm>
          <a:prstGeom prst="rect">
            <a:avLst/>
          </a:prstGeom>
          <a:solidFill>
            <a:srgbClr val="0D70C1"/>
          </a:solidFill>
          <a:ln w="25400" cap="flat">
            <a:noFill/>
            <a:prstDash val="solid"/>
            <a:round/>
          </a:ln>
          <a:effectLst>
            <a:outerShdw blurRad="38100" dist="23000" dir="5400000" rotWithShape="0">
              <a:srgbClr val="000000">
                <a:alpha val="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7662648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335667" y="1206500"/>
            <a:ext cx="6678591" cy="338554"/>
          </a:xfrm>
          <a:prstGeom prst="rect">
            <a:avLst/>
          </a:prstGeom>
        </p:spPr>
        <p:txBody>
          <a:bodyPr wrap="square">
            <a:spAutoFit/>
          </a:bodyPr>
          <a:lstStyle/>
          <a:p>
            <a:r>
              <a:rPr lang="en-US" sz="1600" b="1" dirty="0" smtClean="0">
                <a:solidFill>
                  <a:schemeClr val="bg1"/>
                </a:solidFill>
                <a:latin typeface="Book Antiqua" pitchFamily="18" charset="0"/>
              </a:rPr>
              <a:t>Medical devices industry of India: Opportunities for US SMB’s</a:t>
            </a:r>
          </a:p>
        </p:txBody>
      </p:sp>
      <p:pic>
        <p:nvPicPr>
          <p:cNvPr id="1026" name="Picture 2"/>
          <p:cNvPicPr>
            <a:picLocks noChangeAspect="1" noChangeArrowheads="1"/>
          </p:cNvPicPr>
          <p:nvPr/>
        </p:nvPicPr>
        <p:blipFill>
          <a:blip r:embed="rId2" cstate="print"/>
          <a:srcRect/>
          <a:stretch>
            <a:fillRect/>
          </a:stretch>
        </p:blipFill>
        <p:spPr bwMode="auto">
          <a:xfrm>
            <a:off x="335667" y="1579089"/>
            <a:ext cx="8380070" cy="3652853"/>
          </a:xfrm>
          <a:prstGeom prst="rect">
            <a:avLst/>
          </a:prstGeom>
          <a:noFill/>
          <a:ln w="9525">
            <a:noFill/>
            <a:miter lim="800000"/>
            <a:headEnd/>
            <a:tailEnd/>
          </a:ln>
        </p:spPr>
      </p:pic>
      <p:sp>
        <p:nvSpPr>
          <p:cNvPr id="6" name="Rectangle 5"/>
          <p:cNvSpPr/>
          <p:nvPr/>
        </p:nvSpPr>
        <p:spPr>
          <a:xfrm>
            <a:off x="335667" y="5301574"/>
            <a:ext cx="8380070" cy="1169551"/>
          </a:xfrm>
          <a:prstGeom prst="rect">
            <a:avLst/>
          </a:prstGeom>
        </p:spPr>
        <p:txBody>
          <a:bodyPr wrap="square">
            <a:spAutoFit/>
          </a:bodyPr>
          <a:lstStyle/>
          <a:p>
            <a:pPr algn="just">
              <a:buFont typeface="Wingdings" pitchFamily="2" charset="2"/>
              <a:buChar char=""/>
            </a:pPr>
            <a:r>
              <a:rPr lang="en-US" sz="1400" dirty="0" smtClean="0">
                <a:latin typeface="Book Antiqua" pitchFamily="18" charset="0"/>
              </a:rPr>
              <a:t> Macroeconomic factors suggest a huge potential for double-digit growth in the Indian medical device sector. </a:t>
            </a:r>
          </a:p>
          <a:p>
            <a:pPr algn="just">
              <a:buFont typeface="Wingdings" pitchFamily="2" charset="2"/>
              <a:buChar char=""/>
            </a:pPr>
            <a:endParaRPr lang="en-US" sz="1400" dirty="0" smtClean="0">
              <a:latin typeface="Book Antiqua" pitchFamily="18" charset="0"/>
            </a:endParaRPr>
          </a:p>
          <a:p>
            <a:pPr algn="just">
              <a:buFont typeface="Wingdings" pitchFamily="2" charset="2"/>
              <a:buChar char=""/>
            </a:pPr>
            <a:r>
              <a:rPr lang="en-US" sz="1400" dirty="0" smtClean="0">
                <a:latin typeface="Book Antiqua" pitchFamily="18" charset="0"/>
              </a:rPr>
              <a:t>Upcoming developments in the regulatory and policy framework are expected to accelerate growth of the Indian medical devices sector at an </a:t>
            </a:r>
            <a:r>
              <a:rPr lang="en-US" sz="1400" b="1" dirty="0" smtClean="0">
                <a:latin typeface="Book Antiqua" pitchFamily="18" charset="0"/>
              </a:rPr>
              <a:t>estimated 10-year CAGR of 15%.</a:t>
            </a:r>
            <a:endParaRPr lang="en-US" sz="1400" dirty="0">
              <a:latin typeface="Book Antiqua"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0"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Medical Devices</a:t>
            </a:r>
            <a:endParaRPr lang="en-US" sz="2800" dirty="0">
              <a:solidFill>
                <a:schemeClr val="bg1"/>
              </a:solidFill>
            </a:endParaRPr>
          </a:p>
        </p:txBody>
      </p:sp>
    </p:spTree>
    <p:extLst>
      <p:ext uri="{BB962C8B-B14F-4D97-AF65-F5344CB8AC3E}">
        <p14:creationId xmlns:p14="http://schemas.microsoft.com/office/powerpoint/2010/main" val="31934393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618715" y="1172464"/>
            <a:ext cx="6921661" cy="369332"/>
          </a:xfrm>
          <a:prstGeom prst="rect">
            <a:avLst/>
          </a:prstGeom>
        </p:spPr>
        <p:txBody>
          <a:bodyPr wrap="square">
            <a:spAutoFit/>
          </a:bodyPr>
          <a:lstStyle/>
          <a:p>
            <a:r>
              <a:rPr lang="en-US" b="1" dirty="0" smtClean="0">
                <a:solidFill>
                  <a:schemeClr val="bg1"/>
                </a:solidFill>
                <a:latin typeface="Book Antiqua" pitchFamily="18" charset="0"/>
              </a:rPr>
              <a:t>Overview of India’s medical devices industry</a:t>
            </a:r>
          </a:p>
        </p:txBody>
      </p:sp>
      <p:pic>
        <p:nvPicPr>
          <p:cNvPr id="1027" name="Picture 3"/>
          <p:cNvPicPr>
            <a:picLocks noChangeAspect="1" noChangeArrowheads="1"/>
          </p:cNvPicPr>
          <p:nvPr/>
        </p:nvPicPr>
        <p:blipFill>
          <a:blip r:embed="rId2" cstate="print"/>
          <a:srcRect/>
          <a:stretch>
            <a:fillRect/>
          </a:stretch>
        </p:blipFill>
        <p:spPr bwMode="auto">
          <a:xfrm>
            <a:off x="618715" y="1575664"/>
            <a:ext cx="8046810" cy="5139139"/>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Medical Devices</a:t>
            </a:r>
            <a:endParaRPr lang="en-US" sz="2800" dirty="0">
              <a:solidFill>
                <a:schemeClr val="bg1"/>
              </a:solidFill>
            </a:endParaRPr>
          </a:p>
        </p:txBody>
      </p:sp>
    </p:spTree>
    <p:extLst>
      <p:ext uri="{BB962C8B-B14F-4D97-AF65-F5344CB8AC3E}">
        <p14:creationId xmlns:p14="http://schemas.microsoft.com/office/powerpoint/2010/main" val="30742199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509286" y="1321337"/>
            <a:ext cx="6180881" cy="369332"/>
          </a:xfrm>
          <a:prstGeom prst="rect">
            <a:avLst/>
          </a:prstGeom>
        </p:spPr>
        <p:txBody>
          <a:bodyPr wrap="square">
            <a:spAutoFit/>
          </a:bodyPr>
          <a:lstStyle/>
          <a:p>
            <a:r>
              <a:rPr lang="en-US" b="1" dirty="0" smtClean="0">
                <a:solidFill>
                  <a:schemeClr val="bg1"/>
                </a:solidFill>
                <a:latin typeface="Book Antiqua" pitchFamily="18" charset="0"/>
              </a:rPr>
              <a:t>Growth drivers of India’s medical devices industry</a:t>
            </a:r>
          </a:p>
        </p:txBody>
      </p:sp>
      <p:pic>
        <p:nvPicPr>
          <p:cNvPr id="2050" name="Picture 2"/>
          <p:cNvPicPr>
            <a:picLocks noChangeAspect="1" noChangeArrowheads="1"/>
          </p:cNvPicPr>
          <p:nvPr/>
        </p:nvPicPr>
        <p:blipFill>
          <a:blip r:embed="rId2" cstate="print"/>
          <a:srcRect/>
          <a:stretch>
            <a:fillRect/>
          </a:stretch>
        </p:blipFill>
        <p:spPr bwMode="auto">
          <a:xfrm>
            <a:off x="509286" y="1690669"/>
            <a:ext cx="8125428" cy="5167331"/>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Medical Devices</a:t>
            </a:r>
            <a:endParaRPr lang="en-US" sz="2800" dirty="0">
              <a:solidFill>
                <a:schemeClr val="bg1"/>
              </a:solidFill>
            </a:endParaRPr>
          </a:p>
        </p:txBody>
      </p:sp>
    </p:spTree>
    <p:extLst>
      <p:ext uri="{BB962C8B-B14F-4D97-AF65-F5344CB8AC3E}">
        <p14:creationId xmlns:p14="http://schemas.microsoft.com/office/powerpoint/2010/main" val="3445919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8.jpg"/>
          <p:cNvPicPr>
            <a:picLocks noChangeAspect="1"/>
          </p:cNvPicPr>
          <p:nvPr/>
        </p:nvPicPr>
        <p:blipFill>
          <a:blip r:embed="rId2" cstate="print"/>
          <a:stretch>
            <a:fillRect/>
          </a:stretch>
        </p:blipFill>
        <p:spPr>
          <a:xfrm>
            <a:off x="5703" y="838200"/>
            <a:ext cx="9132593" cy="6019800"/>
          </a:xfrm>
          <a:prstGeom prst="rect">
            <a:avLst/>
          </a:prstGeom>
        </p:spPr>
      </p:pic>
      <p:sp>
        <p:nvSpPr>
          <p:cNvPr id="4" name="Title 3"/>
          <p:cNvSpPr txBox="1">
            <a:spLocks/>
          </p:cNvSpPr>
          <p:nvPr/>
        </p:nvSpPr>
        <p:spPr>
          <a:xfrm>
            <a:off x="-1100645" y="-15240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 </a:t>
            </a:r>
            <a:r>
              <a:rPr lang="en-US" sz="2800" dirty="0" smtClean="0"/>
              <a:t>We have worked in 80 locations in India</a:t>
            </a:r>
            <a:endParaRPr lang="en-US" sz="2800" dirty="0"/>
          </a:p>
        </p:txBody>
      </p:sp>
    </p:spTree>
    <p:extLst>
      <p:ext uri="{BB962C8B-B14F-4D97-AF65-F5344CB8AC3E}">
        <p14:creationId xmlns:p14="http://schemas.microsoft.com/office/powerpoint/2010/main" val="5600826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
            <a:ext cx="7772400" cy="76199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smtClean="0">
                <a:ln>
                  <a:noFill/>
                </a:ln>
                <a:solidFill>
                  <a:schemeClr val="tx1"/>
                </a:solidFill>
                <a:effectLst/>
                <a:uLnTx/>
                <a:uFillTx/>
                <a:latin typeface="Book Antiqua" pitchFamily="18" charset="0"/>
                <a:ea typeface="+mj-ea"/>
                <a:cs typeface="Arabic Typesetting" pitchFamily="66" charset="-78"/>
              </a:rPr>
              <a:t>Potential sectors: </a:t>
            </a:r>
            <a:r>
              <a:rPr lang="en-US" sz="3000" dirty="0" smtClean="0">
                <a:latin typeface="Book Antiqua" pitchFamily="18" charset="0"/>
                <a:ea typeface="+mj-ea"/>
                <a:cs typeface="Arabic Typesetting" pitchFamily="66" charset="-78"/>
              </a:rPr>
              <a:t>Medical devices</a:t>
            </a:r>
            <a:endParaRPr kumimoji="0" lang="en-US" sz="3000" b="0" i="0" u="none" strike="noStrike" kern="1200" cap="none" spc="0" normalizeH="0" baseline="0" noProof="0" dirty="0">
              <a:ln>
                <a:noFill/>
              </a:ln>
              <a:solidFill>
                <a:schemeClr val="tx1"/>
              </a:solidFill>
              <a:effectLst/>
              <a:uLnTx/>
              <a:uFillTx/>
              <a:latin typeface="Book Antiqua" pitchFamily="18" charset="0"/>
              <a:ea typeface="+mj-ea"/>
              <a:cs typeface="Arabic Typesetting" pitchFamily="66" charset="-78"/>
            </a:endParaRPr>
          </a:p>
        </p:txBody>
      </p:sp>
      <p:sp>
        <p:nvSpPr>
          <p:cNvPr id="5" name="Rectangle 4"/>
          <p:cNvSpPr/>
          <p:nvPr/>
        </p:nvSpPr>
        <p:spPr>
          <a:xfrm>
            <a:off x="0" y="674765"/>
            <a:ext cx="9144000" cy="646331"/>
          </a:xfrm>
          <a:prstGeom prst="rect">
            <a:avLst/>
          </a:prstGeom>
        </p:spPr>
        <p:txBody>
          <a:bodyPr wrap="square">
            <a:spAutoFit/>
          </a:bodyPr>
          <a:lstStyle/>
          <a:p>
            <a:r>
              <a:rPr lang="en-US" b="1" dirty="0" smtClean="0">
                <a:latin typeface="Book Antiqua" pitchFamily="18" charset="0"/>
              </a:rPr>
              <a:t>Overview of current imports in India’s medical devices industry: </a:t>
            </a:r>
          </a:p>
          <a:p>
            <a:r>
              <a:rPr lang="en-US" b="1" dirty="0" smtClean="0">
                <a:latin typeface="Book Antiqua" pitchFamily="18" charset="0"/>
              </a:rPr>
              <a:t>Huge opportunities for US SMB’s</a:t>
            </a:r>
          </a:p>
        </p:txBody>
      </p:sp>
      <p:pic>
        <p:nvPicPr>
          <p:cNvPr id="3074" name="Picture 2"/>
          <p:cNvPicPr>
            <a:picLocks noChangeAspect="1" noChangeArrowheads="1"/>
          </p:cNvPicPr>
          <p:nvPr/>
        </p:nvPicPr>
        <p:blipFill>
          <a:blip r:embed="rId2" cstate="print"/>
          <a:srcRect/>
          <a:stretch>
            <a:fillRect/>
          </a:stretch>
        </p:blipFill>
        <p:spPr bwMode="auto">
          <a:xfrm>
            <a:off x="24683" y="1295400"/>
            <a:ext cx="9067801" cy="4114800"/>
          </a:xfrm>
          <a:prstGeom prst="rect">
            <a:avLst/>
          </a:prstGeom>
          <a:noFill/>
          <a:ln w="9525">
            <a:noFill/>
            <a:miter lim="800000"/>
            <a:headEnd/>
            <a:tailEnd/>
          </a:ln>
        </p:spPr>
      </p:pic>
      <p:sp>
        <p:nvSpPr>
          <p:cNvPr id="6" name="Rectangle 5"/>
          <p:cNvSpPr/>
          <p:nvPr/>
        </p:nvSpPr>
        <p:spPr>
          <a:xfrm>
            <a:off x="0" y="5334000"/>
            <a:ext cx="9144000" cy="1477328"/>
          </a:xfrm>
          <a:prstGeom prst="rect">
            <a:avLst/>
          </a:prstGeom>
        </p:spPr>
        <p:txBody>
          <a:bodyPr wrap="square">
            <a:spAutoFit/>
          </a:bodyPr>
          <a:lstStyle/>
          <a:p>
            <a:pPr algn="just">
              <a:buFont typeface="Wingdings" pitchFamily="2" charset="2"/>
              <a:buChar char="Ü"/>
            </a:pPr>
            <a:r>
              <a:rPr lang="en-US" dirty="0" smtClean="0">
                <a:latin typeface="Book Antiqua" pitchFamily="18" charset="0"/>
              </a:rPr>
              <a:t>The Indian medical device sector is characterized by import dependency and a highly  fragmented domestic industry. </a:t>
            </a:r>
          </a:p>
          <a:p>
            <a:pPr algn="just">
              <a:buFont typeface="Wingdings" pitchFamily="2" charset="2"/>
              <a:buChar char="Ü"/>
            </a:pPr>
            <a:endParaRPr lang="en-US" dirty="0" smtClean="0">
              <a:latin typeface="Book Antiqua" pitchFamily="18" charset="0"/>
            </a:endParaRPr>
          </a:p>
          <a:p>
            <a:pPr algn="just">
              <a:buFont typeface="Wingdings" pitchFamily="2" charset="2"/>
              <a:buChar char="Ü"/>
            </a:pPr>
            <a:r>
              <a:rPr lang="en-US" dirty="0" smtClean="0">
                <a:latin typeface="Book Antiqua" pitchFamily="18" charset="0"/>
              </a:rPr>
              <a:t>Presently, imports are preferred over domestic manufacturing mainly due to the inverted duty structure and the lack of favorable policy and regulatory framework.</a:t>
            </a:r>
            <a:endParaRPr lang="en-US" dirty="0">
              <a:latin typeface="Book Antiqua" pitchFamily="18" charset="0"/>
            </a:endParaRPr>
          </a:p>
        </p:txBody>
      </p:sp>
      <p:sp>
        <p:nvSpPr>
          <p:cNvPr id="7" name="TextBox 6"/>
          <p:cNvSpPr txBox="1"/>
          <p:nvPr/>
        </p:nvSpPr>
        <p:spPr>
          <a:xfrm>
            <a:off x="62247" y="1651716"/>
            <a:ext cx="2667000" cy="369332"/>
          </a:xfrm>
          <a:prstGeom prst="rect">
            <a:avLst/>
          </a:prstGeom>
          <a:noFill/>
        </p:spPr>
        <p:txBody>
          <a:bodyPr wrap="square" rtlCol="0">
            <a:spAutoFit/>
          </a:bodyPr>
          <a:lstStyle/>
          <a:p>
            <a:pPr algn="ctr"/>
            <a:r>
              <a:rPr lang="en-US" dirty="0" smtClean="0">
                <a:latin typeface="Book Antiqua" pitchFamily="18" charset="0"/>
              </a:rPr>
              <a:t>Market sizes in brackets</a:t>
            </a:r>
            <a:endParaRPr lang="en-US" dirty="0">
              <a:latin typeface="Book Antiqua" pitchFamily="18" charset="0"/>
            </a:endParaRPr>
          </a:p>
        </p:txBody>
      </p:sp>
      <p:sp>
        <p:nvSpPr>
          <p:cNvPr id="9" name="TextBox 8"/>
          <p:cNvSpPr txBox="1"/>
          <p:nvPr/>
        </p:nvSpPr>
        <p:spPr>
          <a:xfrm>
            <a:off x="-494763" y="3059668"/>
            <a:ext cx="2667000" cy="338554"/>
          </a:xfrm>
          <a:prstGeom prst="rect">
            <a:avLst/>
          </a:prstGeom>
          <a:noFill/>
        </p:spPr>
        <p:txBody>
          <a:bodyPr wrap="square" rtlCol="0">
            <a:spAutoFit/>
          </a:bodyPr>
          <a:lstStyle/>
          <a:p>
            <a:pPr algn="ctr"/>
            <a:r>
              <a:rPr lang="en-US" sz="1600" dirty="0" smtClean="0">
                <a:latin typeface="Book Antiqua" pitchFamily="18" charset="0"/>
              </a:rPr>
              <a:t>(USD 2.67 billion)</a:t>
            </a:r>
          </a:p>
        </p:txBody>
      </p:sp>
      <p:sp>
        <p:nvSpPr>
          <p:cNvPr id="10" name="TextBox 9"/>
          <p:cNvSpPr txBox="1"/>
          <p:nvPr/>
        </p:nvSpPr>
        <p:spPr>
          <a:xfrm>
            <a:off x="-495837" y="2311758"/>
            <a:ext cx="2667000" cy="338554"/>
          </a:xfrm>
          <a:prstGeom prst="rect">
            <a:avLst/>
          </a:prstGeom>
          <a:noFill/>
        </p:spPr>
        <p:txBody>
          <a:bodyPr wrap="square" rtlCol="0">
            <a:spAutoFit/>
          </a:bodyPr>
          <a:lstStyle/>
          <a:p>
            <a:pPr algn="ctr"/>
            <a:r>
              <a:rPr lang="en-US" sz="1600" dirty="0" smtClean="0">
                <a:latin typeface="Book Antiqua" pitchFamily="18" charset="0"/>
              </a:rPr>
              <a:t>(USD 1.31 billion)</a:t>
            </a:r>
          </a:p>
        </p:txBody>
      </p:sp>
      <p:sp>
        <p:nvSpPr>
          <p:cNvPr id="11" name="TextBox 10"/>
          <p:cNvSpPr txBox="1"/>
          <p:nvPr/>
        </p:nvSpPr>
        <p:spPr>
          <a:xfrm>
            <a:off x="-470079" y="3698972"/>
            <a:ext cx="2667000" cy="338554"/>
          </a:xfrm>
          <a:prstGeom prst="rect">
            <a:avLst/>
          </a:prstGeom>
          <a:noFill/>
        </p:spPr>
        <p:txBody>
          <a:bodyPr wrap="square" rtlCol="0">
            <a:spAutoFit/>
          </a:bodyPr>
          <a:lstStyle/>
          <a:p>
            <a:pPr algn="ctr"/>
            <a:r>
              <a:rPr lang="en-US" sz="1600" dirty="0" smtClean="0">
                <a:latin typeface="Book Antiqua" pitchFamily="18" charset="0"/>
              </a:rPr>
              <a:t>(USD 0.35 billion)</a:t>
            </a:r>
          </a:p>
        </p:txBody>
      </p:sp>
      <p:sp>
        <p:nvSpPr>
          <p:cNvPr id="12" name="TextBox 11"/>
          <p:cNvSpPr txBox="1"/>
          <p:nvPr/>
        </p:nvSpPr>
        <p:spPr>
          <a:xfrm>
            <a:off x="-481884" y="4343400"/>
            <a:ext cx="2667000" cy="338554"/>
          </a:xfrm>
          <a:prstGeom prst="rect">
            <a:avLst/>
          </a:prstGeom>
          <a:noFill/>
        </p:spPr>
        <p:txBody>
          <a:bodyPr wrap="square" rtlCol="0">
            <a:spAutoFit/>
          </a:bodyPr>
          <a:lstStyle/>
          <a:p>
            <a:pPr algn="ctr"/>
            <a:r>
              <a:rPr lang="en-US" sz="1600" dirty="0" smtClean="0">
                <a:latin typeface="Book Antiqua" pitchFamily="18" charset="0"/>
              </a:rPr>
              <a:t>(USD 0.65 billion)</a:t>
            </a:r>
          </a:p>
        </p:txBody>
      </p:sp>
    </p:spTree>
    <p:extLst>
      <p:ext uri="{BB962C8B-B14F-4D97-AF65-F5344CB8AC3E}">
        <p14:creationId xmlns:p14="http://schemas.microsoft.com/office/powerpoint/2010/main" val="22480385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7492" y="1172464"/>
            <a:ext cx="9144000" cy="369332"/>
          </a:xfrm>
          <a:prstGeom prst="rect">
            <a:avLst/>
          </a:prstGeom>
        </p:spPr>
        <p:txBody>
          <a:bodyPr wrap="square">
            <a:spAutoFit/>
          </a:bodyPr>
          <a:lstStyle/>
          <a:p>
            <a:r>
              <a:rPr lang="en-US" b="1" dirty="0" smtClean="0">
                <a:solidFill>
                  <a:schemeClr val="bg1"/>
                </a:solidFill>
                <a:latin typeface="Book Antiqua" pitchFamily="18" charset="0"/>
              </a:rPr>
              <a:t>Medical device clusters of India</a:t>
            </a:r>
          </a:p>
        </p:txBody>
      </p:sp>
      <p:pic>
        <p:nvPicPr>
          <p:cNvPr id="4098" name="Picture 2"/>
          <p:cNvPicPr>
            <a:picLocks noChangeAspect="1" noChangeArrowheads="1"/>
          </p:cNvPicPr>
          <p:nvPr/>
        </p:nvPicPr>
        <p:blipFill>
          <a:blip r:embed="rId2" cstate="print"/>
          <a:srcRect/>
          <a:stretch>
            <a:fillRect/>
          </a:stretch>
        </p:blipFill>
        <p:spPr bwMode="auto">
          <a:xfrm>
            <a:off x="671332" y="1575832"/>
            <a:ext cx="7685589" cy="5295951"/>
          </a:xfrm>
          <a:prstGeom prst="rect">
            <a:avLst/>
          </a:prstGeom>
          <a:noFill/>
          <a:ln w="9525">
            <a:noFill/>
            <a:miter lim="800000"/>
            <a:headEnd/>
            <a:tailEnd/>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2"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Medical Devices</a:t>
            </a:r>
            <a:endParaRPr lang="en-US" sz="2800" dirty="0">
              <a:solidFill>
                <a:schemeClr val="bg1"/>
              </a:solidFill>
            </a:endParaRPr>
          </a:p>
        </p:txBody>
      </p:sp>
    </p:spTree>
    <p:extLst>
      <p:ext uri="{BB962C8B-B14F-4D97-AF65-F5344CB8AC3E}">
        <p14:creationId xmlns:p14="http://schemas.microsoft.com/office/powerpoint/2010/main" val="25952783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473501" y="1217907"/>
            <a:ext cx="8196998" cy="369332"/>
          </a:xfrm>
          <a:prstGeom prst="rect">
            <a:avLst/>
          </a:prstGeom>
        </p:spPr>
        <p:txBody>
          <a:bodyPr wrap="square">
            <a:spAutoFit/>
          </a:bodyPr>
          <a:lstStyle/>
          <a:p>
            <a:r>
              <a:rPr lang="en-US" b="1" dirty="0" smtClean="0">
                <a:solidFill>
                  <a:schemeClr val="bg1"/>
                </a:solidFill>
                <a:latin typeface="Book Antiqua" pitchFamily="18" charset="0"/>
              </a:rPr>
              <a:t>Success stories in India’s medical devices industry</a:t>
            </a:r>
          </a:p>
        </p:txBody>
      </p:sp>
      <p:pic>
        <p:nvPicPr>
          <p:cNvPr id="5122" name="Picture 2"/>
          <p:cNvPicPr>
            <a:picLocks noChangeAspect="1" noChangeArrowheads="1"/>
          </p:cNvPicPr>
          <p:nvPr/>
        </p:nvPicPr>
        <p:blipFill>
          <a:blip r:embed="rId2" cstate="print"/>
          <a:srcRect l="18125" t="19000" r="18125" b="17000"/>
          <a:stretch>
            <a:fillRect/>
          </a:stretch>
        </p:blipFill>
        <p:spPr bwMode="auto">
          <a:xfrm>
            <a:off x="473501" y="1587239"/>
            <a:ext cx="8196998" cy="5259016"/>
          </a:xfrm>
          <a:prstGeom prst="rect">
            <a:avLst/>
          </a:prstGeom>
          <a:noFill/>
          <a:ln w="9525">
            <a:noFill/>
            <a:miter lim="800000"/>
            <a:headEnd/>
            <a:tailEnd/>
          </a:ln>
        </p:spPr>
      </p:pic>
      <p:sp>
        <p:nvSpPr>
          <p:cNvPr id="6" name="Rectangle 5"/>
          <p:cNvSpPr/>
          <p:nvPr/>
        </p:nvSpPr>
        <p:spPr>
          <a:xfrm>
            <a:off x="5526953" y="1587238"/>
            <a:ext cx="3143546" cy="5270761"/>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6" y="-38100"/>
            <a:ext cx="9235544" cy="1206500"/>
          </a:xfrm>
          <a:prstGeom prst="rect">
            <a:avLst/>
          </a:prstGeom>
        </p:spPr>
      </p:pic>
      <p:sp>
        <p:nvSpPr>
          <p:cNvPr id="10" name="object 8"/>
          <p:cNvSpPr txBox="1">
            <a:spLocks/>
          </p:cNvSpPr>
          <p:nvPr/>
        </p:nvSpPr>
        <p:spPr>
          <a:xfrm>
            <a:off x="-7492" y="569141"/>
            <a:ext cx="8229600" cy="553998"/>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endParaRPr lang="en-US" sz="3600" dirty="0">
              <a:solidFill>
                <a:schemeClr val="bg1"/>
              </a:solidFill>
            </a:endParaRPr>
          </a:p>
        </p:txBody>
      </p:sp>
      <p:sp>
        <p:nvSpPr>
          <p:cNvPr id="11"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Medical Devices</a:t>
            </a:r>
            <a:endParaRPr lang="en-US" sz="2800" dirty="0">
              <a:solidFill>
                <a:schemeClr val="bg1"/>
              </a:solidFill>
            </a:endParaRPr>
          </a:p>
        </p:txBody>
      </p:sp>
    </p:spTree>
    <p:extLst>
      <p:ext uri="{BB962C8B-B14F-4D97-AF65-F5344CB8AC3E}">
        <p14:creationId xmlns:p14="http://schemas.microsoft.com/office/powerpoint/2010/main" val="8494368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242" name="Picture 2"/>
          <p:cNvPicPr>
            <a:picLocks noChangeAspect="1" noChangeArrowheads="1"/>
          </p:cNvPicPr>
          <p:nvPr/>
        </p:nvPicPr>
        <p:blipFill>
          <a:blip r:embed="rId2" cstate="print"/>
          <a:srcRect/>
          <a:stretch>
            <a:fillRect/>
          </a:stretch>
        </p:blipFill>
        <p:spPr bwMode="auto">
          <a:xfrm>
            <a:off x="497711" y="1312953"/>
            <a:ext cx="8187132" cy="5545047"/>
          </a:xfrm>
          <a:prstGeom prst="rect">
            <a:avLst/>
          </a:prstGeom>
          <a:noFill/>
          <a:ln w="9525">
            <a:noFill/>
            <a:miter lim="800000"/>
            <a:headEnd/>
            <a:tailEnd/>
          </a:ln>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0"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34612099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1266" name="Picture 2"/>
          <p:cNvPicPr>
            <a:picLocks noChangeAspect="1" noChangeArrowheads="1"/>
          </p:cNvPicPr>
          <p:nvPr/>
        </p:nvPicPr>
        <p:blipFill>
          <a:blip r:embed="rId2" cstate="print"/>
          <a:srcRect/>
          <a:stretch>
            <a:fillRect/>
          </a:stretch>
        </p:blipFill>
        <p:spPr bwMode="auto">
          <a:xfrm>
            <a:off x="387036" y="1504708"/>
            <a:ext cx="8456022" cy="5307357"/>
          </a:xfrm>
          <a:prstGeom prst="rect">
            <a:avLst/>
          </a:prstGeom>
          <a:noFill/>
          <a:ln w="9525">
            <a:noFill/>
            <a:miter lim="800000"/>
            <a:headEnd/>
            <a:tailEnd/>
          </a:ln>
          <a:effectLst/>
        </p:spPr>
      </p:pic>
      <p:sp>
        <p:nvSpPr>
          <p:cNvPr id="5" name="Rectangle 4"/>
          <p:cNvSpPr/>
          <p:nvPr/>
        </p:nvSpPr>
        <p:spPr>
          <a:xfrm>
            <a:off x="387036" y="1135376"/>
            <a:ext cx="5752618" cy="369332"/>
          </a:xfrm>
          <a:prstGeom prst="rect">
            <a:avLst/>
          </a:prstGeom>
        </p:spPr>
        <p:txBody>
          <a:bodyPr wrap="square">
            <a:spAutoFit/>
          </a:bodyPr>
          <a:lstStyle/>
          <a:p>
            <a:r>
              <a:rPr lang="en-US" b="1" dirty="0" smtClean="0">
                <a:solidFill>
                  <a:schemeClr val="bg1"/>
                </a:solidFill>
                <a:latin typeface="Book Antiqua" pitchFamily="18" charset="0"/>
              </a:rPr>
              <a:t>Education and training landscape of India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2613783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550038" y="1437533"/>
            <a:ext cx="5914663" cy="369332"/>
          </a:xfrm>
          <a:prstGeom prst="rect">
            <a:avLst/>
          </a:prstGeom>
        </p:spPr>
        <p:txBody>
          <a:bodyPr wrap="square">
            <a:spAutoFit/>
          </a:bodyPr>
          <a:lstStyle/>
          <a:p>
            <a:r>
              <a:rPr lang="en-US" b="1" dirty="0" smtClean="0">
                <a:solidFill>
                  <a:schemeClr val="bg1"/>
                </a:solidFill>
                <a:latin typeface="Book Antiqua" pitchFamily="18" charset="0"/>
              </a:rPr>
              <a:t>Notable trends in India’s education sector - Preschools</a:t>
            </a:r>
          </a:p>
        </p:txBody>
      </p:sp>
      <p:sp>
        <p:nvSpPr>
          <p:cNvPr id="7" name="Rectangle 6"/>
          <p:cNvSpPr/>
          <p:nvPr/>
        </p:nvSpPr>
        <p:spPr>
          <a:xfrm>
            <a:off x="550038" y="1806865"/>
            <a:ext cx="8082023" cy="2123658"/>
          </a:xfrm>
          <a:prstGeom prst="rect">
            <a:avLst/>
          </a:prstGeom>
        </p:spPr>
        <p:txBody>
          <a:bodyPr wrap="square">
            <a:spAutoFit/>
          </a:bodyPr>
          <a:lstStyle/>
          <a:p>
            <a:pPr algn="just">
              <a:buFont typeface="Wingdings" pitchFamily="2" charset="2"/>
              <a:buChar char="ü"/>
            </a:pPr>
            <a:r>
              <a:rPr lang="en-US" sz="1200" dirty="0" smtClean="0">
                <a:solidFill>
                  <a:schemeClr val="bg1"/>
                </a:solidFill>
                <a:latin typeface="Calibri" charset="0"/>
                <a:ea typeface="Calibri" charset="0"/>
                <a:cs typeface="Calibri" charset="0"/>
              </a:rPr>
              <a:t>In the year 2015 the Pre-school segment was worth $2.1 billion, of which branded Pre-school segment was expected to contribute 33.83 % to the total Pre-school industry in India.</a:t>
            </a:r>
          </a:p>
          <a:p>
            <a:pPr algn="just">
              <a:buFont typeface="Wingdings" pitchFamily="2" charset="2"/>
              <a:buChar char="ü"/>
            </a:pPr>
            <a:endParaRPr lang="en-US" sz="1200" dirty="0" smtClean="0">
              <a:solidFill>
                <a:schemeClr val="bg1"/>
              </a:solidFill>
              <a:latin typeface="Calibri" charset="0"/>
              <a:ea typeface="Calibri" charset="0"/>
              <a:cs typeface="Calibri" charset="0"/>
            </a:endParaRPr>
          </a:p>
          <a:p>
            <a:pPr algn="just">
              <a:buFont typeface="Wingdings" pitchFamily="2" charset="2"/>
              <a:buChar char="ü"/>
            </a:pPr>
            <a:r>
              <a:rPr lang="en-US" sz="1200" dirty="0" smtClean="0">
                <a:solidFill>
                  <a:schemeClr val="bg1"/>
                </a:solidFill>
                <a:latin typeface="Calibri" charset="0"/>
                <a:ea typeface="Calibri" charset="0"/>
                <a:cs typeface="Calibri" charset="0"/>
              </a:rPr>
              <a:t> Pre-school segment in India is expected to grow from $0.75 billion in 2011 to $3.4 billion by 2020, exhibiting growth at a CAGR of over 17 %.</a:t>
            </a:r>
          </a:p>
          <a:p>
            <a:pPr algn="just">
              <a:buFont typeface="Wingdings" pitchFamily="2" charset="2"/>
              <a:buChar char="ü"/>
            </a:pPr>
            <a:endParaRPr lang="en-US" sz="1200" dirty="0" smtClean="0">
              <a:solidFill>
                <a:schemeClr val="bg1"/>
              </a:solidFill>
              <a:latin typeface="Calibri" charset="0"/>
              <a:ea typeface="Calibri" charset="0"/>
              <a:cs typeface="Calibri" charset="0"/>
            </a:endParaRPr>
          </a:p>
          <a:p>
            <a:pPr algn="just">
              <a:buFont typeface="Wingdings" pitchFamily="2" charset="2"/>
              <a:buChar char="ü"/>
            </a:pPr>
            <a:r>
              <a:rPr lang="en-US" sz="1200" dirty="0" smtClean="0">
                <a:solidFill>
                  <a:schemeClr val="bg1"/>
                </a:solidFill>
                <a:latin typeface="Calibri" charset="0"/>
                <a:ea typeface="Calibri" charset="0"/>
                <a:cs typeface="Calibri" charset="0"/>
              </a:rPr>
              <a:t>With growing awareness among tier 2 &amp; tier 3 cities, penetration rate for the pre school segment is expected to rise to 25 % in 2015. To ensure scalability, preschool chains like </a:t>
            </a:r>
            <a:r>
              <a:rPr lang="en-US" sz="1200" dirty="0" err="1" smtClean="0">
                <a:solidFill>
                  <a:schemeClr val="bg1"/>
                </a:solidFill>
                <a:latin typeface="Calibri" charset="0"/>
                <a:ea typeface="Calibri" charset="0"/>
                <a:cs typeface="Calibri" charset="0"/>
              </a:rPr>
              <a:t>Kidzee</a:t>
            </a:r>
            <a:r>
              <a:rPr lang="en-US" sz="1200" dirty="0" smtClean="0">
                <a:solidFill>
                  <a:schemeClr val="bg1"/>
                </a:solidFill>
                <a:latin typeface="Calibri" charset="0"/>
                <a:ea typeface="Calibri" charset="0"/>
                <a:cs typeface="Calibri" charset="0"/>
              </a:rPr>
              <a:t>, </a:t>
            </a:r>
            <a:r>
              <a:rPr lang="en-US" sz="1200" dirty="0" err="1" smtClean="0">
                <a:solidFill>
                  <a:schemeClr val="bg1"/>
                </a:solidFill>
                <a:latin typeface="Calibri" charset="0"/>
                <a:ea typeface="Calibri" charset="0"/>
                <a:cs typeface="Calibri" charset="0"/>
              </a:rPr>
              <a:t>Eurokids</a:t>
            </a:r>
            <a:r>
              <a:rPr lang="en-US" sz="1200" dirty="0" smtClean="0">
                <a:solidFill>
                  <a:schemeClr val="bg1"/>
                </a:solidFill>
                <a:latin typeface="Calibri" charset="0"/>
                <a:ea typeface="Calibri" charset="0"/>
                <a:cs typeface="Calibri" charset="0"/>
              </a:rPr>
              <a:t> are upgrading to K-12 schools.</a:t>
            </a:r>
          </a:p>
          <a:p>
            <a:pPr algn="just">
              <a:buFont typeface="Wingdings" pitchFamily="2" charset="2"/>
              <a:buChar char="ü"/>
            </a:pPr>
            <a:endParaRPr lang="en-US" sz="1200" dirty="0" smtClean="0">
              <a:solidFill>
                <a:schemeClr val="bg1"/>
              </a:solidFill>
              <a:latin typeface="Calibri" charset="0"/>
              <a:ea typeface="Calibri" charset="0"/>
              <a:cs typeface="Calibri" charset="0"/>
            </a:endParaRPr>
          </a:p>
          <a:p>
            <a:pPr algn="just">
              <a:buFont typeface="Wingdings" pitchFamily="2" charset="2"/>
              <a:buChar char="ü"/>
            </a:pPr>
            <a:r>
              <a:rPr lang="en-US" sz="1200" dirty="0" smtClean="0">
                <a:solidFill>
                  <a:schemeClr val="bg1"/>
                </a:solidFill>
                <a:latin typeface="Calibri" charset="0"/>
                <a:ea typeface="Calibri" charset="0"/>
                <a:cs typeface="Calibri" charset="0"/>
              </a:rPr>
              <a:t>Government of Jammu &amp; Kashmir, stressed on the need for strengthening the integrated school system and making more dynamic investment at primary level, to improve quality of education in the Government-run educational institutions.</a:t>
            </a:r>
          </a:p>
        </p:txBody>
      </p:sp>
      <p:pic>
        <p:nvPicPr>
          <p:cNvPr id="12290" name="Picture 2"/>
          <p:cNvPicPr>
            <a:picLocks noChangeAspect="1" noChangeArrowheads="1"/>
          </p:cNvPicPr>
          <p:nvPr/>
        </p:nvPicPr>
        <p:blipFill>
          <a:blip r:embed="rId2" cstate="print"/>
          <a:srcRect/>
          <a:stretch>
            <a:fillRect/>
          </a:stretch>
        </p:blipFill>
        <p:spPr bwMode="auto">
          <a:xfrm>
            <a:off x="38100" y="3930523"/>
            <a:ext cx="9105900" cy="2324637"/>
          </a:xfrm>
          <a:prstGeom prst="rect">
            <a:avLst/>
          </a:prstGeom>
          <a:noFill/>
          <a:ln w="9525">
            <a:noFill/>
            <a:miter lim="800000"/>
            <a:headEnd/>
            <a:tailEnd/>
          </a:ln>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0"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13864886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547158" y="1207657"/>
            <a:ext cx="5370653" cy="369332"/>
          </a:xfrm>
          <a:prstGeom prst="rect">
            <a:avLst/>
          </a:prstGeom>
        </p:spPr>
        <p:txBody>
          <a:bodyPr wrap="square">
            <a:spAutoFit/>
          </a:bodyPr>
          <a:lstStyle/>
          <a:p>
            <a:r>
              <a:rPr lang="en-US" b="1" dirty="0" smtClean="0">
                <a:solidFill>
                  <a:schemeClr val="bg1"/>
                </a:solidFill>
                <a:latin typeface="Book Antiqua" pitchFamily="18" charset="0"/>
              </a:rPr>
              <a:t>Notable trends in India’s education sector – K-12</a:t>
            </a:r>
          </a:p>
        </p:txBody>
      </p:sp>
      <p:pic>
        <p:nvPicPr>
          <p:cNvPr id="13314" name="Picture 2"/>
          <p:cNvPicPr>
            <a:picLocks noChangeAspect="1" noChangeArrowheads="1"/>
          </p:cNvPicPr>
          <p:nvPr/>
        </p:nvPicPr>
        <p:blipFill>
          <a:blip r:embed="rId2" cstate="print"/>
          <a:srcRect/>
          <a:stretch>
            <a:fillRect/>
          </a:stretch>
        </p:blipFill>
        <p:spPr bwMode="auto">
          <a:xfrm>
            <a:off x="547158" y="1576988"/>
            <a:ext cx="8323332" cy="5281011"/>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12768036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528958" y="1222207"/>
            <a:ext cx="7943710" cy="369332"/>
          </a:xfrm>
          <a:prstGeom prst="rect">
            <a:avLst/>
          </a:prstGeom>
        </p:spPr>
        <p:txBody>
          <a:bodyPr wrap="square">
            <a:spAutoFit/>
          </a:bodyPr>
          <a:lstStyle/>
          <a:p>
            <a:r>
              <a:rPr lang="en-US" b="1" dirty="0" smtClean="0">
                <a:solidFill>
                  <a:schemeClr val="bg1"/>
                </a:solidFill>
                <a:latin typeface="Book Antiqua" pitchFamily="18" charset="0"/>
              </a:rPr>
              <a:t>Notable trends in India’s education sector – Higher education</a:t>
            </a:r>
          </a:p>
        </p:txBody>
      </p:sp>
      <p:pic>
        <p:nvPicPr>
          <p:cNvPr id="14338" name="Picture 2"/>
          <p:cNvPicPr>
            <a:picLocks noChangeAspect="1" noChangeArrowheads="1"/>
          </p:cNvPicPr>
          <p:nvPr/>
        </p:nvPicPr>
        <p:blipFill>
          <a:blip r:embed="rId2" cstate="print"/>
          <a:srcRect/>
          <a:stretch>
            <a:fillRect/>
          </a:stretch>
        </p:blipFill>
        <p:spPr bwMode="auto">
          <a:xfrm>
            <a:off x="528958" y="1591539"/>
            <a:ext cx="8091571" cy="5139139"/>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9615593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509286" y="1209467"/>
            <a:ext cx="7994126" cy="523220"/>
          </a:xfrm>
          <a:prstGeom prst="rect">
            <a:avLst/>
          </a:prstGeom>
        </p:spPr>
        <p:txBody>
          <a:bodyPr wrap="square">
            <a:spAutoFit/>
          </a:bodyPr>
          <a:lstStyle/>
          <a:p>
            <a:pPr algn="ctr"/>
            <a:r>
              <a:rPr lang="en-US" sz="1400" b="1" dirty="0" smtClean="0">
                <a:solidFill>
                  <a:schemeClr val="bg1"/>
                </a:solidFill>
                <a:latin typeface="Book Antiqua" pitchFamily="18" charset="0"/>
              </a:rPr>
              <a:t>Increasing disposable income and willingness of people to spend on education is a key driver for the Indian education industry</a:t>
            </a:r>
          </a:p>
        </p:txBody>
      </p:sp>
      <p:pic>
        <p:nvPicPr>
          <p:cNvPr id="16386" name="Picture 2"/>
          <p:cNvPicPr>
            <a:picLocks noChangeAspect="1" noChangeArrowheads="1"/>
          </p:cNvPicPr>
          <p:nvPr/>
        </p:nvPicPr>
        <p:blipFill>
          <a:blip r:embed="rId2" cstate="print"/>
          <a:srcRect/>
          <a:stretch>
            <a:fillRect/>
          </a:stretch>
        </p:blipFill>
        <p:spPr bwMode="auto">
          <a:xfrm>
            <a:off x="509286" y="1830725"/>
            <a:ext cx="7994126" cy="4842075"/>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28066001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393389" y="1243462"/>
            <a:ext cx="8201908" cy="369332"/>
          </a:xfrm>
          <a:prstGeom prst="rect">
            <a:avLst/>
          </a:prstGeom>
        </p:spPr>
        <p:txBody>
          <a:bodyPr wrap="square">
            <a:spAutoFit/>
          </a:bodyPr>
          <a:lstStyle/>
          <a:p>
            <a:r>
              <a:rPr lang="en-US" b="1" dirty="0" smtClean="0">
                <a:solidFill>
                  <a:schemeClr val="bg1"/>
                </a:solidFill>
                <a:latin typeface="Book Antiqua" pitchFamily="18" charset="0"/>
              </a:rPr>
              <a:t>Regulatory framework of higher education in India</a:t>
            </a:r>
          </a:p>
        </p:txBody>
      </p:sp>
      <p:pic>
        <p:nvPicPr>
          <p:cNvPr id="17413" name="Picture 5"/>
          <p:cNvPicPr>
            <a:picLocks noChangeAspect="1" noChangeArrowheads="1"/>
          </p:cNvPicPr>
          <p:nvPr/>
        </p:nvPicPr>
        <p:blipFill>
          <a:blip r:embed="rId2" cstate="print"/>
          <a:srcRect/>
          <a:stretch>
            <a:fillRect/>
          </a:stretch>
        </p:blipFill>
        <p:spPr bwMode="auto">
          <a:xfrm>
            <a:off x="393389" y="1612794"/>
            <a:ext cx="8201908" cy="5245206"/>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Education and Training</a:t>
            </a:r>
            <a:endParaRPr lang="en-US" sz="2800" dirty="0">
              <a:solidFill>
                <a:schemeClr val="bg1"/>
              </a:solidFill>
            </a:endParaRPr>
          </a:p>
        </p:txBody>
      </p:sp>
    </p:spTree>
    <p:extLst>
      <p:ext uri="{BB962C8B-B14F-4D97-AF65-F5344CB8AC3E}">
        <p14:creationId xmlns:p14="http://schemas.microsoft.com/office/powerpoint/2010/main" val="10834582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304800" y="1552476"/>
            <a:ext cx="8534400" cy="4800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smtClean="0"/>
          </a:p>
          <a:p>
            <a:pPr algn="just"/>
            <a:r>
              <a:rPr lang="en-US" dirty="0" smtClean="0"/>
              <a:t>Vice Chairman, United States – India Importers Council ( USIIC ) : </a:t>
            </a:r>
            <a:r>
              <a:rPr lang="en-US" dirty="0" smtClean="0">
                <a:hlinkClick r:id="rId2"/>
              </a:rPr>
              <a:t>www.usiic.in</a:t>
            </a:r>
            <a:endParaRPr lang="en-US" dirty="0" smtClean="0"/>
          </a:p>
          <a:p>
            <a:pPr algn="just"/>
            <a:endParaRPr lang="en-US" dirty="0"/>
          </a:p>
          <a:p>
            <a:pPr algn="just"/>
            <a:r>
              <a:rPr lang="en-US" dirty="0" smtClean="0"/>
              <a:t>Mentor on road USA has been </a:t>
            </a:r>
            <a:r>
              <a:rPr lang="en-US" dirty="0" err="1" smtClean="0"/>
              <a:t>organised</a:t>
            </a:r>
            <a:r>
              <a:rPr lang="en-US" dirty="0" smtClean="0"/>
              <a:t> with support of US Commercial Services ( </a:t>
            </a:r>
            <a:r>
              <a:rPr lang="en-US" dirty="0" smtClean="0">
                <a:solidFill>
                  <a:srgbClr val="FF0000"/>
                </a:solidFill>
              </a:rPr>
              <a:t>USCS</a:t>
            </a:r>
            <a:r>
              <a:rPr lang="en-US" dirty="0" smtClean="0"/>
              <a:t> ), </a:t>
            </a:r>
            <a:r>
              <a:rPr lang="en-US" dirty="0" smtClean="0">
                <a:solidFill>
                  <a:srgbClr val="FF0000"/>
                </a:solidFill>
              </a:rPr>
              <a:t>Start up India</a:t>
            </a:r>
            <a:r>
              <a:rPr lang="en-US" dirty="0" smtClean="0"/>
              <a:t>, Ministry of Commerce – Government of India and </a:t>
            </a:r>
            <a:r>
              <a:rPr lang="en-US" dirty="0" smtClean="0">
                <a:solidFill>
                  <a:srgbClr val="FF0000"/>
                </a:solidFill>
              </a:rPr>
              <a:t>USIIC</a:t>
            </a:r>
            <a:r>
              <a:rPr lang="en-US" dirty="0" smtClean="0"/>
              <a:t>. </a:t>
            </a:r>
            <a:endParaRPr lang="en-US" dirty="0"/>
          </a:p>
          <a:p>
            <a:pPr marL="0" indent="0" algn="just">
              <a:buNone/>
            </a:pPr>
            <a:endParaRPr lang="en-US" dirty="0"/>
          </a:p>
          <a:p>
            <a:pPr algn="just"/>
            <a:endParaRPr lang="en-US" dirty="0"/>
          </a:p>
        </p:txBody>
      </p:sp>
      <p:sp>
        <p:nvSpPr>
          <p:cNvPr id="3" name="Title 3"/>
          <p:cNvSpPr txBox="1">
            <a:spLocks/>
          </p:cNvSpPr>
          <p:nvPr/>
        </p:nvSpPr>
        <p:spPr>
          <a:xfrm>
            <a:off x="304800" y="533400"/>
            <a:ext cx="6934200" cy="8805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smtClean="0"/>
              <a:t> </a:t>
            </a:r>
            <a:r>
              <a:rPr lang="en-US" sz="3600" b="1" dirty="0" smtClean="0"/>
              <a:t>PART OF INTERNATIONAL BODIES </a:t>
            </a:r>
            <a:endParaRPr lang="en-US" sz="3600" b="1" dirty="0"/>
          </a:p>
        </p:txBody>
      </p:sp>
      <p:pic>
        <p:nvPicPr>
          <p:cNvPr id="4" name="Picture 3"/>
          <p:cNvPicPr>
            <a:picLocks noChangeAspect="1"/>
          </p:cNvPicPr>
          <p:nvPr/>
        </p:nvPicPr>
        <p:blipFill>
          <a:blip r:embed="rId3"/>
          <a:stretch>
            <a:fillRect/>
          </a:stretch>
        </p:blipFill>
        <p:spPr>
          <a:xfrm>
            <a:off x="728127" y="1413958"/>
            <a:ext cx="872073" cy="830546"/>
          </a:xfrm>
          <a:prstGeom prst="rect">
            <a:avLst/>
          </a:prstGeom>
        </p:spPr>
      </p:pic>
    </p:spTree>
    <p:extLst>
      <p:ext uri="{BB962C8B-B14F-4D97-AF65-F5344CB8AC3E}">
        <p14:creationId xmlns:p14="http://schemas.microsoft.com/office/powerpoint/2010/main" val="34700514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FinTech</a:t>
            </a:r>
            <a:endParaRPr lang="en-US" sz="2800"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448524" y="1203988"/>
            <a:ext cx="8264325" cy="5622488"/>
          </a:xfrm>
          <a:prstGeom prst="rect">
            <a:avLst/>
          </a:prstGeom>
          <a:noFill/>
          <a:ln w="9525">
            <a:noFill/>
            <a:miter lim="800000"/>
            <a:headEnd/>
            <a:tailEnd/>
          </a:ln>
        </p:spPr>
      </p:pic>
    </p:spTree>
    <p:extLst>
      <p:ext uri="{BB962C8B-B14F-4D97-AF65-F5344CB8AC3E}">
        <p14:creationId xmlns:p14="http://schemas.microsoft.com/office/powerpoint/2010/main" val="11568199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050" name="Picture 2"/>
          <p:cNvPicPr>
            <a:picLocks noChangeAspect="1" noChangeArrowheads="1"/>
          </p:cNvPicPr>
          <p:nvPr/>
        </p:nvPicPr>
        <p:blipFill>
          <a:blip r:embed="rId2" cstate="print"/>
          <a:srcRect/>
          <a:stretch>
            <a:fillRect/>
          </a:stretch>
        </p:blipFill>
        <p:spPr bwMode="auto">
          <a:xfrm>
            <a:off x="428261" y="1157460"/>
            <a:ext cx="8286143" cy="5602915"/>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FinTech</a:t>
            </a:r>
            <a:endParaRPr lang="en-US" sz="2800" dirty="0">
              <a:solidFill>
                <a:schemeClr val="bg1"/>
              </a:solidFill>
            </a:endParaRPr>
          </a:p>
        </p:txBody>
      </p:sp>
    </p:spTree>
    <p:extLst>
      <p:ext uri="{BB962C8B-B14F-4D97-AF65-F5344CB8AC3E}">
        <p14:creationId xmlns:p14="http://schemas.microsoft.com/office/powerpoint/2010/main" val="9890328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074" name="Picture 2"/>
          <p:cNvPicPr>
            <a:picLocks noChangeAspect="1" noChangeArrowheads="1"/>
          </p:cNvPicPr>
          <p:nvPr/>
        </p:nvPicPr>
        <p:blipFill>
          <a:blip r:embed="rId2" cstate="print"/>
          <a:srcRect/>
          <a:stretch>
            <a:fillRect/>
          </a:stretch>
        </p:blipFill>
        <p:spPr bwMode="auto">
          <a:xfrm>
            <a:off x="127321" y="1206500"/>
            <a:ext cx="8704163" cy="5602820"/>
          </a:xfrm>
          <a:prstGeom prst="rect">
            <a:avLst/>
          </a:prstGeom>
          <a:noFill/>
          <a:ln w="9525">
            <a:noFill/>
            <a:miter lim="800000"/>
            <a:headEnd/>
            <a:tailEnd/>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1"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FinTech</a:t>
            </a:r>
            <a:endParaRPr lang="en-US" sz="2800" dirty="0">
              <a:solidFill>
                <a:schemeClr val="bg1"/>
              </a:solidFill>
            </a:endParaRPr>
          </a:p>
        </p:txBody>
      </p:sp>
    </p:spTree>
    <p:extLst>
      <p:ext uri="{BB962C8B-B14F-4D97-AF65-F5344CB8AC3E}">
        <p14:creationId xmlns:p14="http://schemas.microsoft.com/office/powerpoint/2010/main" val="11661662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26" name="Picture 2" descr="fe1"/>
          <p:cNvPicPr>
            <a:picLocks noChangeAspect="1" noChangeArrowheads="1"/>
          </p:cNvPicPr>
          <p:nvPr/>
        </p:nvPicPr>
        <p:blipFill>
          <a:blip r:embed="rId2" cstate="print"/>
          <a:srcRect r="1754"/>
          <a:stretch>
            <a:fillRect/>
          </a:stretch>
        </p:blipFill>
        <p:spPr bwMode="auto">
          <a:xfrm>
            <a:off x="648180" y="1199523"/>
            <a:ext cx="8009681" cy="5473282"/>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FinTech</a:t>
            </a:r>
            <a:endParaRPr lang="en-US" sz="2800" dirty="0">
              <a:solidFill>
                <a:schemeClr val="bg1"/>
              </a:solidFill>
            </a:endParaRPr>
          </a:p>
        </p:txBody>
      </p:sp>
    </p:spTree>
    <p:extLst>
      <p:ext uri="{BB962C8B-B14F-4D97-AF65-F5344CB8AC3E}">
        <p14:creationId xmlns:p14="http://schemas.microsoft.com/office/powerpoint/2010/main" val="17864886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52400" y="1342371"/>
            <a:ext cx="6759615" cy="353943"/>
          </a:xfrm>
          <a:prstGeom prst="rect">
            <a:avLst/>
          </a:prstGeom>
        </p:spPr>
        <p:txBody>
          <a:bodyPr wrap="square">
            <a:spAutoFit/>
          </a:bodyPr>
          <a:lstStyle/>
          <a:p>
            <a:r>
              <a:rPr lang="en-US" sz="1700" b="1" dirty="0" err="1" smtClean="0">
                <a:solidFill>
                  <a:schemeClr val="bg1"/>
                </a:solidFill>
                <a:latin typeface="Book Antiqua" pitchFamily="18" charset="0"/>
              </a:rPr>
              <a:t>Cleantech</a:t>
            </a:r>
            <a:r>
              <a:rPr lang="en-US" sz="1700" b="1" dirty="0" smtClean="0">
                <a:solidFill>
                  <a:schemeClr val="bg1"/>
                </a:solidFill>
                <a:latin typeface="Book Antiqua" pitchFamily="18" charset="0"/>
              </a:rPr>
              <a:t> opportunities in India </a:t>
            </a:r>
          </a:p>
        </p:txBody>
      </p:sp>
      <p:graphicFrame>
        <p:nvGraphicFramePr>
          <p:cNvPr id="8" name="Table 7"/>
          <p:cNvGraphicFramePr>
            <a:graphicFrameLocks noGrp="1"/>
          </p:cNvGraphicFramePr>
          <p:nvPr>
            <p:extLst>
              <p:ext uri="{D42A27DB-BD31-4B8C-83A1-F6EECF244321}">
                <p14:modId xmlns:p14="http://schemas.microsoft.com/office/powerpoint/2010/main" val="767317444"/>
              </p:ext>
            </p:extLst>
          </p:nvPr>
        </p:nvGraphicFramePr>
        <p:xfrm>
          <a:off x="152400" y="1736824"/>
          <a:ext cx="8817979" cy="3680123"/>
        </p:xfrm>
        <a:graphic>
          <a:graphicData uri="http://schemas.openxmlformats.org/drawingml/2006/table">
            <a:tbl>
              <a:tblPr firstRow="1" bandRow="1">
                <a:tableStyleId>{5C22544A-7EE6-4342-B048-85BDC9FD1C3A}</a:tableStyleId>
              </a:tblPr>
              <a:tblGrid>
                <a:gridCol w="2988727"/>
                <a:gridCol w="2914626"/>
                <a:gridCol w="2914626"/>
              </a:tblGrid>
              <a:tr h="808798">
                <a:tc>
                  <a:txBody>
                    <a:bodyPr/>
                    <a:lstStyle/>
                    <a:p>
                      <a:pPr algn="ctr"/>
                      <a:r>
                        <a:rPr lang="en-US" sz="1800" b="1" dirty="0" smtClean="0">
                          <a:solidFill>
                            <a:schemeClr val="bg1"/>
                          </a:solidFill>
                          <a:latin typeface="Book Antiqua" pitchFamily="18" charset="0"/>
                          <a:ea typeface="+mj-ea"/>
                          <a:cs typeface="+mj-cs"/>
                        </a:rPr>
                        <a:t>Major</a:t>
                      </a:r>
                      <a:r>
                        <a:rPr lang="en-US" sz="1800" dirty="0" smtClean="0">
                          <a:solidFill>
                            <a:schemeClr val="bg1"/>
                          </a:solidFill>
                          <a:latin typeface="Book Antiqua" pitchFamily="18" charset="0"/>
                        </a:rPr>
                        <a:t> </a:t>
                      </a:r>
                      <a:r>
                        <a:rPr lang="en-US" sz="1800" b="1" kern="1200" dirty="0" smtClean="0">
                          <a:solidFill>
                            <a:schemeClr val="bg1"/>
                          </a:solidFill>
                          <a:latin typeface="Book Antiqua" pitchFamily="18" charset="0"/>
                          <a:ea typeface="+mj-ea"/>
                          <a:cs typeface="+mj-cs"/>
                        </a:rPr>
                        <a:t>RE  Technology in India</a:t>
                      </a:r>
                      <a:endParaRPr lang="en-IN" sz="1800" b="1" kern="1200" dirty="0">
                        <a:solidFill>
                          <a:schemeClr val="bg1"/>
                        </a:solidFill>
                        <a:latin typeface="Book Antiqua" pitchFamily="18" charset="0"/>
                        <a:ea typeface="+mj-ea"/>
                        <a:cs typeface="+mj-cs"/>
                      </a:endParaRPr>
                    </a:p>
                  </a:txBody>
                  <a:tcPr anchor="ctr"/>
                </a:tc>
                <a:tc>
                  <a:txBody>
                    <a:bodyPr/>
                    <a:lstStyle/>
                    <a:p>
                      <a:pPr marL="0" algn="ctr" defTabSz="914400" rtl="0" eaLnBrk="1" latinLnBrk="0" hangingPunct="1"/>
                      <a:r>
                        <a:rPr lang="en-US" sz="1800" b="1" kern="1200" dirty="0" smtClean="0">
                          <a:solidFill>
                            <a:schemeClr val="bg1"/>
                          </a:solidFill>
                          <a:latin typeface="Book Antiqua" pitchFamily="18" charset="0"/>
                          <a:ea typeface="+mj-ea"/>
                          <a:cs typeface="+mj-cs"/>
                        </a:rPr>
                        <a:t>FY 2015 – 16 </a:t>
                      </a:r>
                    </a:p>
                    <a:p>
                      <a:pPr marL="0" algn="ctr" defTabSz="914400" rtl="0" eaLnBrk="1" latinLnBrk="0" hangingPunct="1"/>
                      <a:r>
                        <a:rPr lang="en-US" sz="1800" b="1" kern="1200" dirty="0" smtClean="0">
                          <a:solidFill>
                            <a:schemeClr val="bg1"/>
                          </a:solidFill>
                          <a:latin typeface="Book Antiqua" pitchFamily="18" charset="0"/>
                          <a:ea typeface="+mj-ea"/>
                          <a:cs typeface="+mj-cs"/>
                        </a:rPr>
                        <a:t>Capacity Addition</a:t>
                      </a:r>
                      <a:endParaRPr lang="en-IN" sz="1800" b="1" kern="1200" dirty="0">
                        <a:solidFill>
                          <a:schemeClr val="bg1"/>
                        </a:solidFill>
                        <a:latin typeface="Book Antiqua" pitchFamily="18" charset="0"/>
                        <a:ea typeface="+mj-ea"/>
                        <a:cs typeface="+mj-cs"/>
                      </a:endParaRPr>
                    </a:p>
                  </a:txBody>
                  <a:tcPr anchor="ctr"/>
                </a:tc>
                <a:tc>
                  <a:txBody>
                    <a:bodyPr/>
                    <a:lstStyle/>
                    <a:p>
                      <a:pPr marL="0" algn="ctr" defTabSz="914400" rtl="0" eaLnBrk="1" latinLnBrk="0" hangingPunct="1"/>
                      <a:r>
                        <a:rPr lang="en-US" sz="1800" b="1" kern="1200" dirty="0" smtClean="0">
                          <a:solidFill>
                            <a:schemeClr val="bg1"/>
                          </a:solidFill>
                          <a:latin typeface="Book Antiqua" pitchFamily="18" charset="0"/>
                          <a:ea typeface="+mj-ea"/>
                          <a:cs typeface="+mj-cs"/>
                        </a:rPr>
                        <a:t>Cumulative status (As on 31st Jan 2016)</a:t>
                      </a:r>
                      <a:endParaRPr lang="en-IN" sz="1800" b="1" kern="1200" dirty="0">
                        <a:solidFill>
                          <a:schemeClr val="bg1"/>
                        </a:solidFill>
                        <a:latin typeface="Book Antiqua" pitchFamily="18" charset="0"/>
                        <a:ea typeface="+mj-ea"/>
                        <a:cs typeface="+mj-cs"/>
                      </a:endParaRPr>
                    </a:p>
                  </a:txBody>
                  <a:tcPr anchor="ctr"/>
                </a:tc>
              </a:tr>
              <a:tr h="414088">
                <a:tc>
                  <a:txBody>
                    <a:bodyPr/>
                    <a:lstStyle/>
                    <a:p>
                      <a:pPr algn="ctr"/>
                      <a:r>
                        <a:rPr lang="en-US" sz="1800" dirty="0" smtClean="0">
                          <a:latin typeface="Book Antiqua" pitchFamily="18" charset="0"/>
                        </a:rPr>
                        <a:t>Wind Energy</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1,744 MW</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25,188 MW</a:t>
                      </a:r>
                      <a:endParaRPr lang="en-IN" sz="1800" dirty="0">
                        <a:latin typeface="Book Antiqua" pitchFamily="18" charset="0"/>
                      </a:endParaRPr>
                    </a:p>
                  </a:txBody>
                  <a:tcPr anchor="ctr"/>
                </a:tc>
              </a:tr>
              <a:tr h="458582">
                <a:tc>
                  <a:txBody>
                    <a:bodyPr/>
                    <a:lstStyle/>
                    <a:p>
                      <a:pPr algn="ctr"/>
                      <a:r>
                        <a:rPr lang="en-US" sz="1800" dirty="0" smtClean="0">
                          <a:latin typeface="Book Antiqua" pitchFamily="18" charset="0"/>
                        </a:rPr>
                        <a:t>Solar Energy</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1,489 MW</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5248 MW</a:t>
                      </a:r>
                      <a:endParaRPr lang="en-IN" sz="1800" dirty="0">
                        <a:latin typeface="Book Antiqua" pitchFamily="18" charset="0"/>
                      </a:endParaRPr>
                    </a:p>
                  </a:txBody>
                  <a:tcPr anchor="ctr"/>
                </a:tc>
              </a:tr>
              <a:tr h="535013">
                <a:tc>
                  <a:txBody>
                    <a:bodyPr/>
                    <a:lstStyle/>
                    <a:p>
                      <a:pPr algn="ctr"/>
                      <a:r>
                        <a:rPr lang="en-US" sz="1800" dirty="0" smtClean="0">
                          <a:latin typeface="Book Antiqua" pitchFamily="18" charset="0"/>
                        </a:rPr>
                        <a:t>Small Hydro Power</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132 MW</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4187 MW</a:t>
                      </a:r>
                      <a:endParaRPr lang="en-IN" sz="1800" dirty="0">
                        <a:latin typeface="Book Antiqua" pitchFamily="18" charset="0"/>
                      </a:endParaRPr>
                    </a:p>
                  </a:txBody>
                  <a:tcPr anchor="ctr"/>
                </a:tc>
              </a:tr>
              <a:tr h="1070027">
                <a:tc>
                  <a:txBody>
                    <a:bodyPr/>
                    <a:lstStyle/>
                    <a:p>
                      <a:pPr algn="ctr"/>
                      <a:r>
                        <a:rPr lang="en-IN" sz="1800" dirty="0" smtClean="0">
                          <a:latin typeface="Book Antiqua" pitchFamily="18" charset="0"/>
                        </a:rPr>
                        <a:t>Bio-Power (Biomass &amp; Gasification and Bagasse Cogeneration)</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342 MW</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4760 MW</a:t>
                      </a:r>
                      <a:endParaRPr lang="en-IN" sz="1800" dirty="0">
                        <a:latin typeface="Book Antiqua" pitchFamily="18" charset="0"/>
                      </a:endParaRPr>
                    </a:p>
                  </a:txBody>
                  <a:tcPr anchor="ctr"/>
                </a:tc>
              </a:tr>
              <a:tr h="393615">
                <a:tc>
                  <a:txBody>
                    <a:bodyPr/>
                    <a:lstStyle/>
                    <a:p>
                      <a:pPr algn="ctr"/>
                      <a:r>
                        <a:rPr lang="en-US" sz="1800" dirty="0" smtClean="0">
                          <a:latin typeface="Book Antiqua" pitchFamily="18" charset="0"/>
                        </a:rPr>
                        <a:t>Waste to Power</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12 MW</a:t>
                      </a:r>
                      <a:endParaRPr lang="en-IN" sz="1800" dirty="0">
                        <a:latin typeface="Book Antiqua" pitchFamily="18" charset="0"/>
                      </a:endParaRPr>
                    </a:p>
                  </a:txBody>
                  <a:tcPr anchor="ctr"/>
                </a:tc>
                <a:tc>
                  <a:txBody>
                    <a:bodyPr/>
                    <a:lstStyle/>
                    <a:p>
                      <a:pPr algn="ctr"/>
                      <a:r>
                        <a:rPr lang="en-US" sz="1800" dirty="0" smtClean="0">
                          <a:latin typeface="Book Antiqua" pitchFamily="18" charset="0"/>
                        </a:rPr>
                        <a:t>127 MW</a:t>
                      </a:r>
                      <a:endParaRPr lang="en-IN" sz="1800" dirty="0">
                        <a:latin typeface="Book Antiqua" pitchFamily="18" charset="0"/>
                      </a:endParaRPr>
                    </a:p>
                  </a:txBody>
                  <a:tcPr anchor="ctr"/>
                </a:tc>
              </a:tr>
            </a:tbl>
          </a:graphicData>
        </a:graphic>
      </p:graphicFrame>
      <p:sp>
        <p:nvSpPr>
          <p:cNvPr id="10" name="TextBox 9"/>
          <p:cNvSpPr txBox="1"/>
          <p:nvPr/>
        </p:nvSpPr>
        <p:spPr>
          <a:xfrm>
            <a:off x="152400" y="5561632"/>
            <a:ext cx="8817979"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itchFamily="2" charset="2"/>
              <a:buChar char="ü"/>
              <a:tabLst>
                <a:tab pos="3048000" algn="l"/>
              </a:tabLst>
              <a:defRPr/>
            </a:pPr>
            <a:r>
              <a:rPr lang="en-US" sz="1600" dirty="0">
                <a:latin typeface="Book Antiqua" pitchFamily="18" charset="0"/>
              </a:rPr>
              <a:t> </a:t>
            </a:r>
            <a:r>
              <a:rPr lang="en-US" sz="1600" b="1" dirty="0">
                <a:latin typeface="Book Antiqua" pitchFamily="18" charset="0"/>
              </a:rPr>
              <a:t>Wind </a:t>
            </a:r>
            <a:r>
              <a:rPr lang="en-US" sz="1600" b="1" dirty="0" smtClean="0">
                <a:latin typeface="Book Antiqua" pitchFamily="18" charset="0"/>
              </a:rPr>
              <a:t>power </a:t>
            </a:r>
            <a:r>
              <a:rPr lang="en-US" sz="1600" dirty="0" smtClean="0">
                <a:latin typeface="Book Antiqua" pitchFamily="18" charset="0"/>
              </a:rPr>
              <a:t>generation potential in India </a:t>
            </a:r>
            <a:r>
              <a:rPr lang="en-US" sz="1600" dirty="0">
                <a:latin typeface="Book Antiqua" pitchFamily="18" charset="0"/>
              </a:rPr>
              <a:t>is 300,000 </a:t>
            </a:r>
            <a:r>
              <a:rPr lang="en-US" sz="1600" dirty="0" smtClean="0">
                <a:latin typeface="Book Antiqua" pitchFamily="18" charset="0"/>
              </a:rPr>
              <a:t>MW.</a:t>
            </a:r>
            <a:endParaRPr lang="en-US" sz="1600" dirty="0">
              <a:latin typeface="Book Antiqua" pitchFamily="18" charset="0"/>
            </a:endParaRPr>
          </a:p>
          <a:p>
            <a:pPr marL="285750" indent="-285750">
              <a:buFont typeface="Wingdings" pitchFamily="2" charset="2"/>
              <a:buChar char="ü"/>
              <a:tabLst>
                <a:tab pos="3048000" algn="l"/>
              </a:tabLst>
              <a:defRPr/>
            </a:pPr>
            <a:r>
              <a:rPr lang="en-US" sz="1600" b="1" dirty="0">
                <a:latin typeface="Book Antiqua" pitchFamily="18" charset="0"/>
              </a:rPr>
              <a:t>Sol</a:t>
            </a:r>
            <a:r>
              <a:rPr lang="en-IN" sz="1600" b="1" dirty="0" err="1">
                <a:latin typeface="Book Antiqua" pitchFamily="18" charset="0"/>
              </a:rPr>
              <a:t>ar</a:t>
            </a:r>
            <a:r>
              <a:rPr lang="en-IN" sz="1600" b="1" dirty="0">
                <a:latin typeface="Book Antiqua" pitchFamily="18" charset="0"/>
              </a:rPr>
              <a:t> power</a:t>
            </a:r>
            <a:r>
              <a:rPr lang="en-IN" sz="1600" dirty="0">
                <a:latin typeface="Book Antiqua" pitchFamily="18" charset="0"/>
              </a:rPr>
              <a:t> capacity </a:t>
            </a:r>
            <a:r>
              <a:rPr lang="en-IN" sz="1600" dirty="0" smtClean="0">
                <a:latin typeface="Book Antiqua" pitchFamily="18" charset="0"/>
              </a:rPr>
              <a:t>targets are </a:t>
            </a:r>
            <a:r>
              <a:rPr lang="en-IN" sz="1600" dirty="0">
                <a:latin typeface="Book Antiqua" pitchFamily="18" charset="0"/>
              </a:rPr>
              <a:t>at 100,000 MW by 2022, entailing an investment of </a:t>
            </a:r>
            <a:r>
              <a:rPr lang="en-IN" sz="1600" dirty="0" smtClean="0">
                <a:latin typeface="Book Antiqua" pitchFamily="18" charset="0"/>
              </a:rPr>
              <a:t>$93 billion, </a:t>
            </a:r>
            <a:r>
              <a:rPr lang="en-IN" sz="1600" dirty="0">
                <a:latin typeface="Book Antiqua" pitchFamily="18" charset="0"/>
              </a:rPr>
              <a:t>to make India one of the largest green energy </a:t>
            </a:r>
            <a:r>
              <a:rPr lang="en-IN" sz="1600" dirty="0" smtClean="0">
                <a:latin typeface="Book Antiqua" pitchFamily="18" charset="0"/>
              </a:rPr>
              <a:t>producers.</a:t>
            </a:r>
            <a:endParaRPr lang="en-IN" sz="1600" dirty="0">
              <a:latin typeface="Book Antiqua"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2"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CleanTech</a:t>
            </a:r>
            <a:endParaRPr lang="en-US" sz="2800" dirty="0">
              <a:solidFill>
                <a:schemeClr val="bg1"/>
              </a:solidFill>
            </a:endParaRPr>
          </a:p>
        </p:txBody>
      </p:sp>
    </p:spTree>
    <p:extLst>
      <p:ext uri="{BB962C8B-B14F-4D97-AF65-F5344CB8AC3E}">
        <p14:creationId xmlns:p14="http://schemas.microsoft.com/office/powerpoint/2010/main" val="16319488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607671" y="1211236"/>
            <a:ext cx="8113854" cy="877163"/>
          </a:xfrm>
          <a:prstGeom prst="rect">
            <a:avLst/>
          </a:prstGeom>
        </p:spPr>
        <p:txBody>
          <a:bodyPr wrap="square">
            <a:spAutoFit/>
          </a:bodyPr>
          <a:lstStyle/>
          <a:p>
            <a:pPr algn="just">
              <a:buFont typeface="Wingdings" pitchFamily="2" charset="2"/>
              <a:buChar char="ü"/>
            </a:pPr>
            <a:r>
              <a:rPr lang="en-US" sz="1700" dirty="0" smtClean="0">
                <a:solidFill>
                  <a:schemeClr val="bg1"/>
                </a:solidFill>
                <a:latin typeface="Book Antiqua" pitchFamily="18" charset="0"/>
              </a:rPr>
              <a:t>Clean technology market opportunity analysis shows that as much as $103 billion will be invested across 13 clean technology sectors in India over the next decade. </a:t>
            </a:r>
          </a:p>
        </p:txBody>
      </p:sp>
      <p:pic>
        <p:nvPicPr>
          <p:cNvPr id="26626" name="Picture 2"/>
          <p:cNvPicPr>
            <a:picLocks noChangeAspect="1" noChangeArrowheads="1"/>
          </p:cNvPicPr>
          <p:nvPr/>
        </p:nvPicPr>
        <p:blipFill>
          <a:blip r:embed="rId2" cstate="print"/>
          <a:srcRect/>
          <a:stretch>
            <a:fillRect/>
          </a:stretch>
        </p:blipFill>
        <p:spPr bwMode="auto">
          <a:xfrm>
            <a:off x="856527" y="2100811"/>
            <a:ext cx="7616142" cy="4555804"/>
          </a:xfrm>
          <a:prstGeom prst="rect">
            <a:avLst/>
          </a:prstGeom>
          <a:noFill/>
          <a:ln w="9525">
            <a:noFill/>
            <a:miter lim="800000"/>
            <a:headEnd/>
            <a:tailEnd/>
          </a:ln>
        </p:spPr>
      </p:pic>
      <p:sp>
        <p:nvSpPr>
          <p:cNvPr id="7" name="Rectangle 6"/>
          <p:cNvSpPr/>
          <p:nvPr/>
        </p:nvSpPr>
        <p:spPr>
          <a:xfrm>
            <a:off x="1843269" y="2125635"/>
            <a:ext cx="6629400" cy="584775"/>
          </a:xfrm>
          <a:prstGeom prst="rect">
            <a:avLst/>
          </a:prstGeom>
        </p:spPr>
        <p:txBody>
          <a:bodyPr wrap="square">
            <a:spAutoFit/>
          </a:bodyPr>
          <a:lstStyle/>
          <a:p>
            <a:pPr algn="ctr"/>
            <a:r>
              <a:rPr lang="en-US" sz="1600" b="1" dirty="0" smtClean="0">
                <a:latin typeface="Book Antiqua" pitchFamily="18" charset="0"/>
              </a:rPr>
              <a:t>Size of the clean technology market accessible to SMEs in India</a:t>
            </a:r>
          </a:p>
          <a:p>
            <a:pPr algn="ctr"/>
            <a:r>
              <a:rPr lang="en-US" sz="1600" b="1" dirty="0" smtClean="0">
                <a:latin typeface="Book Antiqua" pitchFamily="18" charset="0"/>
              </a:rPr>
              <a:t> ($ billion)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1"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CleanTech</a:t>
            </a:r>
            <a:endParaRPr lang="en-US" sz="2800" dirty="0">
              <a:solidFill>
                <a:schemeClr val="bg1"/>
              </a:solidFill>
            </a:endParaRPr>
          </a:p>
        </p:txBody>
      </p:sp>
    </p:spTree>
    <p:extLst>
      <p:ext uri="{BB962C8B-B14F-4D97-AF65-F5344CB8AC3E}">
        <p14:creationId xmlns:p14="http://schemas.microsoft.com/office/powerpoint/2010/main" val="3403943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Content Placeholder 2"/>
          <p:cNvSpPr txBox="1">
            <a:spLocks/>
          </p:cNvSpPr>
          <p:nvPr/>
        </p:nvSpPr>
        <p:spPr>
          <a:xfrm>
            <a:off x="76200" y="1172464"/>
            <a:ext cx="9067800" cy="5533136"/>
          </a:xfrm>
          <a:prstGeom prst="rect">
            <a:avLst/>
          </a:prstGeom>
        </p:spPr>
        <p:txBody>
          <a:bodyPr vert="horz" lIns="91440" tIns="45720" rIns="91440" bIns="45720" rtlCol="0">
            <a:normAutofit/>
          </a:bodyPr>
          <a:lstStyle/>
          <a:p>
            <a:pPr algn="ctr">
              <a:spcBef>
                <a:spcPct val="20000"/>
              </a:spcBef>
              <a:defRPr/>
            </a:pPr>
            <a:r>
              <a:rPr lang="en-US" b="1" dirty="0" err="1" smtClean="0">
                <a:solidFill>
                  <a:schemeClr val="tx1"/>
                </a:solidFill>
                <a:latin typeface="Book Antiqua" pitchFamily="18" charset="0"/>
              </a:rPr>
              <a:t>Cleantech</a:t>
            </a:r>
            <a:r>
              <a:rPr lang="en-US" b="1" dirty="0" smtClean="0">
                <a:solidFill>
                  <a:schemeClr val="tx1"/>
                </a:solidFill>
                <a:latin typeface="Book Antiqua" pitchFamily="18" charset="0"/>
              </a:rPr>
              <a:t> opportunities in India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chemeClr val="bg1"/>
              </a:solidFill>
              <a:effectLst/>
              <a:uLnTx/>
              <a:uFillTx/>
              <a:latin typeface="Book Antiqua" pitchFamily="18" charset="0"/>
            </a:endParaRPr>
          </a:p>
          <a:p>
            <a:pPr lvl="0" algn="just">
              <a:spcBef>
                <a:spcPct val="20000"/>
              </a:spcBef>
              <a:defRPr/>
            </a:pPr>
            <a:r>
              <a:rPr lang="en-US" dirty="0" smtClean="0">
                <a:solidFill>
                  <a:schemeClr val="bg1"/>
                </a:solidFill>
                <a:latin typeface="Book Antiqua" pitchFamily="18" charset="0"/>
              </a:rPr>
              <a:t>Leading opportunities for SMEs in India are in onshore wind (about $23 billion), solar PV (about $21 billion), and wastewater (about $18 billion). </a:t>
            </a:r>
          </a:p>
          <a:p>
            <a:pPr lvl="0" algn="just">
              <a:spcBef>
                <a:spcPct val="20000"/>
              </a:spcBef>
              <a:defRPr/>
            </a:pPr>
            <a:endParaRPr lang="en-US" dirty="0" smtClean="0">
              <a:solidFill>
                <a:schemeClr val="bg1"/>
              </a:solidFill>
              <a:latin typeface="Book Antiqua" pitchFamily="18" charset="0"/>
            </a:endParaRPr>
          </a:p>
          <a:p>
            <a:pPr lvl="0" algn="just">
              <a:spcBef>
                <a:spcPct val="20000"/>
              </a:spcBef>
              <a:defRPr/>
            </a:pPr>
            <a:r>
              <a:rPr lang="en-US" dirty="0" smtClean="0">
                <a:solidFill>
                  <a:schemeClr val="bg1"/>
                </a:solidFill>
                <a:latin typeface="Book Antiqua" pitchFamily="18" charset="0"/>
              </a:rPr>
              <a:t>With some of the other key opportunities being in:</a:t>
            </a:r>
            <a:endParaRPr kumimoji="0" lang="en-US" b="0" i="0" u="none" strike="noStrike" kern="1200" cap="none" spc="0" normalizeH="0" baseline="0" noProof="0" dirty="0" smtClean="0">
              <a:ln>
                <a:noFill/>
              </a:ln>
              <a:solidFill>
                <a:schemeClr val="bg1"/>
              </a:solidFill>
              <a:effectLst/>
              <a:uLnTx/>
              <a:uFillTx/>
              <a:latin typeface="Book Antiqua" pitchFamily="18" charset="0"/>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smtClean="0">
              <a:solidFill>
                <a:schemeClr val="bg1"/>
              </a:solidFill>
              <a:latin typeface="Book Antiqua" pitchFamily="18" charset="0"/>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smtClean="0">
                <a:ln>
                  <a:noFill/>
                </a:ln>
                <a:solidFill>
                  <a:schemeClr val="bg1"/>
                </a:solidFill>
                <a:effectLst/>
                <a:uLnTx/>
                <a:uFillTx/>
                <a:latin typeface="Book Antiqua" pitchFamily="18" charset="0"/>
              </a:rPr>
              <a:t>Energy Efficiency</a:t>
            </a:r>
          </a:p>
          <a:p>
            <a:pPr marL="457200" marR="0" lvl="1" indent="0"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b="1" i="0" u="none" strike="noStrike" kern="1200" cap="none" spc="0" normalizeH="0" baseline="0" noProof="0" dirty="0" smtClean="0">
                <a:ln>
                  <a:noFill/>
                </a:ln>
                <a:solidFill>
                  <a:schemeClr val="tx1"/>
                </a:solidFill>
                <a:effectLst/>
                <a:uLnTx/>
                <a:uFillTx/>
                <a:latin typeface="Book Antiqua" pitchFamily="18" charset="0"/>
              </a:rPr>
              <a:t>Smart Grids</a:t>
            </a:r>
          </a:p>
          <a:p>
            <a:pPr marL="457200" marR="0" lvl="1" indent="0"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b="1" i="0" u="none" strike="noStrike" kern="1200" cap="none" spc="0" normalizeH="0" baseline="0" noProof="0" dirty="0" smtClean="0">
                <a:ln>
                  <a:noFill/>
                </a:ln>
                <a:solidFill>
                  <a:schemeClr val="tx1"/>
                </a:solidFill>
                <a:effectLst/>
                <a:uLnTx/>
                <a:uFillTx/>
                <a:latin typeface="Book Antiqua" pitchFamily="18" charset="0"/>
              </a:rPr>
              <a:t> Green Buildings</a:t>
            </a:r>
          </a:p>
          <a:p>
            <a:pPr>
              <a:lnSpc>
                <a:spcPct val="110000"/>
              </a:lnSpc>
              <a:spcBef>
                <a:spcPct val="20000"/>
              </a:spcBef>
              <a:defRPr/>
            </a:pPr>
            <a:r>
              <a:rPr lang="en-US" dirty="0" smtClean="0">
                <a:solidFill>
                  <a:schemeClr val="bg1"/>
                </a:solidFill>
                <a:latin typeface="Book Antiqua" pitchFamily="18" charset="0"/>
              </a:rPr>
              <a:t> Environment Technologies</a:t>
            </a:r>
          </a:p>
          <a:p>
            <a:pPr marL="457200" marR="0" lvl="1" indent="0"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b="1" i="0" u="none" strike="noStrike" kern="1200" cap="none" spc="0" normalizeH="0" baseline="0" noProof="0" dirty="0" smtClean="0">
                <a:ln>
                  <a:noFill/>
                </a:ln>
                <a:solidFill>
                  <a:schemeClr val="tx1"/>
                </a:solidFill>
                <a:effectLst/>
                <a:uLnTx/>
                <a:uFillTx/>
                <a:latin typeface="Book Antiqua" pitchFamily="18" charset="0"/>
              </a:rPr>
              <a:t>Waste management, development of urban areas, water &amp; sanitation</a:t>
            </a:r>
          </a:p>
          <a:p>
            <a:pPr marR="0" lvl="0" indent="0" fontAlgn="auto">
              <a:lnSpc>
                <a:spcPct val="120000"/>
              </a:lnSpc>
              <a:spcBef>
                <a:spcPct val="20000"/>
              </a:spcBef>
              <a:spcAft>
                <a:spcPts val="0"/>
              </a:spcAft>
              <a:buClrTx/>
              <a:buSzTx/>
              <a:buFont typeface="Arial" pitchFamily="34" charset="0"/>
              <a:buNone/>
              <a:tabLst/>
              <a:defRPr/>
            </a:pPr>
            <a:r>
              <a:rPr lang="en-US" dirty="0" smtClean="0">
                <a:solidFill>
                  <a:schemeClr val="bg1"/>
                </a:solidFill>
                <a:latin typeface="Book Antiqua" pitchFamily="18" charset="0"/>
              </a:rPr>
              <a:t>Clean  Coal Technologies</a:t>
            </a:r>
          </a:p>
          <a:p>
            <a:pPr marL="457200" marR="0" lvl="1" indent="0"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b="1" i="0" u="none" strike="noStrike" kern="1200" cap="none" spc="0" normalizeH="0" baseline="0" noProof="0" dirty="0" smtClean="0">
                <a:ln>
                  <a:noFill/>
                </a:ln>
                <a:solidFill>
                  <a:schemeClr val="tx1"/>
                </a:solidFill>
                <a:effectLst/>
                <a:uLnTx/>
                <a:uFillTx/>
                <a:latin typeface="Book Antiqua" pitchFamily="18" charset="0"/>
              </a:rPr>
              <a:t> Coal beneficiation,  Coal combustion, Coal conversion</a:t>
            </a:r>
          </a:p>
          <a:p>
            <a:pPr>
              <a:lnSpc>
                <a:spcPct val="130000"/>
              </a:lnSpc>
              <a:spcBef>
                <a:spcPct val="20000"/>
              </a:spcBef>
              <a:defRPr/>
            </a:pPr>
            <a:r>
              <a:rPr lang="en-US" dirty="0" smtClean="0">
                <a:solidFill>
                  <a:schemeClr val="bg1"/>
                </a:solidFill>
                <a:latin typeface="Book Antiqua" pitchFamily="18" charset="0"/>
              </a:rPr>
              <a:t> Water Management</a:t>
            </a:r>
          </a:p>
          <a:p>
            <a:pPr marL="457200" marR="0" lvl="1" indent="0"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b="1" i="0" u="none" strike="noStrike" kern="1200" cap="none" spc="0" normalizeH="0" baseline="0" noProof="0" dirty="0" smtClean="0">
                <a:ln>
                  <a:noFill/>
                </a:ln>
                <a:solidFill>
                  <a:schemeClr val="tx1"/>
                </a:solidFill>
                <a:effectLst/>
                <a:uLnTx/>
                <a:uFillTx/>
                <a:latin typeface="Book Antiqua" pitchFamily="18" charset="0"/>
              </a:rPr>
              <a:t>Industrial waste water management , Drinking water purification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6"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CleanTech</a:t>
            </a:r>
            <a:endParaRPr lang="en-US" sz="2800" dirty="0">
              <a:solidFill>
                <a:schemeClr val="bg1"/>
              </a:solidFill>
            </a:endParaRPr>
          </a:p>
        </p:txBody>
      </p:sp>
    </p:spTree>
    <p:extLst>
      <p:ext uri="{BB962C8B-B14F-4D97-AF65-F5344CB8AC3E}">
        <p14:creationId xmlns:p14="http://schemas.microsoft.com/office/powerpoint/2010/main" val="8629223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7650" name="Picture 2"/>
          <p:cNvPicPr>
            <a:picLocks noChangeAspect="1" noChangeArrowheads="1"/>
          </p:cNvPicPr>
          <p:nvPr/>
        </p:nvPicPr>
        <p:blipFill>
          <a:blip r:embed="rId2" cstate="print"/>
          <a:srcRect/>
          <a:stretch>
            <a:fillRect/>
          </a:stretch>
        </p:blipFill>
        <p:spPr bwMode="auto">
          <a:xfrm>
            <a:off x="325441" y="1306822"/>
            <a:ext cx="8598639" cy="5395995"/>
          </a:xfrm>
          <a:prstGeom prst="rect">
            <a:avLst/>
          </a:prstGeom>
          <a:noFill/>
          <a:ln w="9525">
            <a:noFill/>
            <a:miter lim="800000"/>
            <a:headEnd/>
            <a:tailEnd/>
          </a:ln>
        </p:spPr>
      </p:pic>
      <p:sp>
        <p:nvSpPr>
          <p:cNvPr id="9" name="Content Placeholder 2"/>
          <p:cNvSpPr txBox="1">
            <a:spLocks/>
          </p:cNvSpPr>
          <p:nvPr/>
        </p:nvSpPr>
        <p:spPr>
          <a:xfrm>
            <a:off x="3180002" y="1475391"/>
            <a:ext cx="5498939" cy="514591"/>
          </a:xfrm>
          <a:prstGeom prst="rect">
            <a:avLst/>
          </a:prstGeom>
        </p:spPr>
        <p:txBody>
          <a:bodyPr vert="horz" lIns="91440" tIns="45720" rIns="91440" bIns="45720" rtlCol="0">
            <a:normAutofit fontScale="92500" lnSpcReduction="20000"/>
          </a:bodyPr>
          <a:lstStyle/>
          <a:p>
            <a:pPr algn="ctr">
              <a:spcBef>
                <a:spcPct val="20000"/>
              </a:spcBef>
              <a:defRPr/>
            </a:pPr>
            <a:r>
              <a:rPr lang="en-US" b="1" dirty="0" smtClean="0">
                <a:latin typeface="Book Antiqua" pitchFamily="18" charset="0"/>
              </a:rPr>
              <a:t>Sectors in which clean technology SMEs of India are currently involved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effectLst/>
              <a:uLnTx/>
              <a:uFillTx/>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CleanTech</a:t>
            </a:r>
            <a:endParaRPr lang="en-US" sz="2800" dirty="0">
              <a:solidFill>
                <a:schemeClr val="bg1"/>
              </a:solidFill>
            </a:endParaRPr>
          </a:p>
        </p:txBody>
      </p:sp>
    </p:spTree>
    <p:extLst>
      <p:ext uri="{BB962C8B-B14F-4D97-AF65-F5344CB8AC3E}">
        <p14:creationId xmlns:p14="http://schemas.microsoft.com/office/powerpoint/2010/main" val="1251524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Title 1"/>
          <p:cNvSpPr txBox="1">
            <a:spLocks/>
          </p:cNvSpPr>
          <p:nvPr/>
        </p:nvSpPr>
        <p:spPr>
          <a:xfrm>
            <a:off x="0" y="1"/>
            <a:ext cx="7772400" cy="76199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Book Antiqua" pitchFamily="18" charset="0"/>
                <a:ea typeface="+mj-ea"/>
                <a:cs typeface="Arabic Typesetting" pitchFamily="66" charset="-78"/>
              </a:rPr>
              <a:t>Potential sectors: </a:t>
            </a:r>
            <a:r>
              <a:rPr lang="en-US" sz="3600" dirty="0" err="1" smtClean="0">
                <a:latin typeface="Book Antiqua" pitchFamily="18" charset="0"/>
                <a:ea typeface="+mj-ea"/>
                <a:cs typeface="Arabic Typesetting" pitchFamily="66" charset="-78"/>
              </a:rPr>
              <a:t>Cleantech</a:t>
            </a:r>
            <a:endParaRPr kumimoji="0" lang="en-US" sz="3600" b="0" i="0" u="none" strike="noStrike" kern="1200" cap="none" spc="0" normalizeH="0" baseline="0" noProof="0" dirty="0">
              <a:ln>
                <a:noFill/>
              </a:ln>
              <a:solidFill>
                <a:schemeClr val="tx1"/>
              </a:solidFill>
              <a:effectLst/>
              <a:uLnTx/>
              <a:uFillTx/>
              <a:latin typeface="Book Antiqua" pitchFamily="18" charset="0"/>
              <a:ea typeface="+mj-ea"/>
              <a:cs typeface="Arabic Typesetting" pitchFamily="66" charset="-78"/>
            </a:endParaRPr>
          </a:p>
        </p:txBody>
      </p:sp>
      <p:pic>
        <p:nvPicPr>
          <p:cNvPr id="28674" name="Picture 2"/>
          <p:cNvPicPr>
            <a:picLocks noChangeAspect="1" noChangeArrowheads="1"/>
          </p:cNvPicPr>
          <p:nvPr/>
        </p:nvPicPr>
        <p:blipFill>
          <a:blip r:embed="rId2" cstate="print"/>
          <a:srcRect/>
          <a:stretch>
            <a:fillRect/>
          </a:stretch>
        </p:blipFill>
        <p:spPr bwMode="auto">
          <a:xfrm>
            <a:off x="190500" y="1296514"/>
            <a:ext cx="8763000" cy="5561486"/>
          </a:xfrm>
          <a:prstGeom prst="rect">
            <a:avLst/>
          </a:prstGeom>
          <a:noFill/>
          <a:ln w="9525">
            <a:noFill/>
            <a:miter lim="800000"/>
            <a:headEnd/>
            <a:tailEnd/>
          </a:ln>
        </p:spPr>
      </p:pic>
      <p:sp>
        <p:nvSpPr>
          <p:cNvPr id="9" name="Content Placeholder 2"/>
          <p:cNvSpPr txBox="1">
            <a:spLocks/>
          </p:cNvSpPr>
          <p:nvPr/>
        </p:nvSpPr>
        <p:spPr>
          <a:xfrm>
            <a:off x="1850985" y="1560653"/>
            <a:ext cx="7293015" cy="379071"/>
          </a:xfrm>
          <a:prstGeom prst="rect">
            <a:avLst/>
          </a:prstGeom>
        </p:spPr>
        <p:txBody>
          <a:bodyPr vert="horz" lIns="91440" tIns="45720" rIns="91440" bIns="45720" rtlCol="0">
            <a:normAutofit/>
          </a:bodyPr>
          <a:lstStyle/>
          <a:p>
            <a:pPr algn="ctr">
              <a:spcBef>
                <a:spcPct val="20000"/>
              </a:spcBef>
              <a:defRPr/>
            </a:pPr>
            <a:r>
              <a:rPr lang="en-US" sz="1600" b="1" dirty="0" smtClean="0">
                <a:latin typeface="Book Antiqua" pitchFamily="18" charset="0"/>
              </a:rPr>
              <a:t>Activities in which clean technology firms of India are involved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effectLst/>
              <a:uLnTx/>
              <a:uFillTx/>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CleanTech</a:t>
            </a:r>
            <a:endParaRPr lang="en-US" sz="2800" dirty="0">
              <a:solidFill>
                <a:schemeClr val="bg1"/>
              </a:solidFill>
            </a:endParaRPr>
          </a:p>
        </p:txBody>
      </p:sp>
    </p:spTree>
    <p:extLst>
      <p:ext uri="{BB962C8B-B14F-4D97-AF65-F5344CB8AC3E}">
        <p14:creationId xmlns:p14="http://schemas.microsoft.com/office/powerpoint/2010/main" val="1665744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0" y="1196520"/>
            <a:ext cx="9144000" cy="2677656"/>
          </a:xfrm>
          <a:prstGeom prst="rect">
            <a:avLst/>
          </a:prstGeom>
        </p:spPr>
        <p:txBody>
          <a:bodyPr wrap="square">
            <a:spAutoFit/>
          </a:bodyPr>
          <a:lstStyle/>
          <a:p>
            <a:pPr algn="just">
              <a:buFont typeface="Wingdings" pitchFamily="2" charset="2"/>
              <a:buChar char="ü"/>
            </a:pPr>
            <a:r>
              <a:rPr lang="en-US" sz="1400" dirty="0" smtClean="0">
                <a:solidFill>
                  <a:schemeClr val="bg1"/>
                </a:solidFill>
                <a:latin typeface="Calibri" charset="0"/>
                <a:ea typeface="Calibri" charset="0"/>
                <a:cs typeface="Calibri" charset="0"/>
              </a:rPr>
              <a:t>The digital transformation that is washing across the global economy is also breaking against India’s shores. Many Indian companies are eager to adopt digital technology into their business models, while consumers are moving online in increasing numbers. </a:t>
            </a:r>
          </a:p>
          <a:p>
            <a:pPr algn="just">
              <a:buFont typeface="Wingdings" pitchFamily="2" charset="2"/>
              <a:buChar char="ü"/>
            </a:pPr>
            <a:endParaRPr lang="en-US" sz="1400" dirty="0" smtClean="0">
              <a:solidFill>
                <a:schemeClr val="bg1"/>
              </a:solidFill>
              <a:latin typeface="Calibri" charset="0"/>
              <a:ea typeface="Calibri" charset="0"/>
              <a:cs typeface="Calibri" charset="0"/>
            </a:endParaRPr>
          </a:p>
          <a:p>
            <a:pPr algn="just">
              <a:buFont typeface="Wingdings" pitchFamily="2" charset="2"/>
              <a:buChar char="ü"/>
            </a:pPr>
            <a:r>
              <a:rPr lang="en-US" sz="1400" dirty="0" smtClean="0">
                <a:solidFill>
                  <a:schemeClr val="bg1"/>
                </a:solidFill>
                <a:latin typeface="Calibri" charset="0"/>
                <a:ea typeface="Calibri" charset="0"/>
                <a:cs typeface="Calibri" charset="0"/>
              </a:rPr>
              <a:t>Pace of transformation across industries in India is not uniform, and at times contrasts that of global peers in the same sector. In some sectors, like financial services, domestic companies are embracing the changes and their response is on par to that of their global peers. </a:t>
            </a:r>
          </a:p>
          <a:p>
            <a:pPr algn="just">
              <a:buFont typeface="Wingdings" pitchFamily="2" charset="2"/>
              <a:buChar char="ü"/>
            </a:pPr>
            <a:endParaRPr lang="en-US" sz="1400" dirty="0" smtClean="0">
              <a:solidFill>
                <a:schemeClr val="bg1"/>
              </a:solidFill>
              <a:latin typeface="Calibri" charset="0"/>
              <a:ea typeface="Calibri" charset="0"/>
              <a:cs typeface="Calibri" charset="0"/>
            </a:endParaRPr>
          </a:p>
          <a:p>
            <a:pPr algn="just">
              <a:buFont typeface="Wingdings" pitchFamily="2" charset="2"/>
              <a:buChar char="ü"/>
            </a:pPr>
            <a:r>
              <a:rPr lang="en-US" sz="1400" dirty="0" smtClean="0">
                <a:solidFill>
                  <a:schemeClr val="bg1"/>
                </a:solidFill>
                <a:latin typeface="Calibri" charset="0"/>
                <a:ea typeface="Calibri" charset="0"/>
                <a:cs typeface="Calibri" charset="0"/>
              </a:rPr>
              <a:t>Other industries, like healthcare and manufacturing, have been slower to adopt the new technology than the global trend. For both types, the continued shift towards digital technologies is inevitable and companies moving faster will enjoy competitive advantages.</a:t>
            </a:r>
          </a:p>
          <a:p>
            <a:pPr algn="just"/>
            <a:endParaRPr lang="en-US" sz="1400" dirty="0" smtClean="0">
              <a:solidFill>
                <a:schemeClr val="bg1"/>
              </a:solidFill>
              <a:latin typeface="Calibri" charset="0"/>
              <a:ea typeface="Calibri" charset="0"/>
              <a:cs typeface="Calibri" charset="0"/>
            </a:endParaRPr>
          </a:p>
        </p:txBody>
      </p:sp>
      <p:pic>
        <p:nvPicPr>
          <p:cNvPr id="46082" name="Picture 2" descr="http://indiastack.org/wp-content/uploads/2016/12/IS-IndiaDataRich.png"/>
          <p:cNvPicPr>
            <a:picLocks noChangeAspect="1" noChangeArrowheads="1"/>
          </p:cNvPicPr>
          <p:nvPr/>
        </p:nvPicPr>
        <p:blipFill>
          <a:blip r:embed="rId2" cstate="print"/>
          <a:srcRect r="1066"/>
          <a:stretch>
            <a:fillRect/>
          </a:stretch>
        </p:blipFill>
        <p:spPr bwMode="auto">
          <a:xfrm>
            <a:off x="289366" y="3633003"/>
            <a:ext cx="8599989" cy="3224996"/>
          </a:xfrm>
          <a:prstGeom prst="rect">
            <a:avLst/>
          </a:prstGeom>
          <a:noFill/>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1"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Digital Tech</a:t>
            </a:r>
            <a:endParaRPr lang="en-US" sz="2800" dirty="0">
              <a:solidFill>
                <a:schemeClr val="bg1"/>
              </a:solidFill>
            </a:endParaRPr>
          </a:p>
        </p:txBody>
      </p:sp>
    </p:spTree>
    <p:extLst>
      <p:ext uri="{BB962C8B-B14F-4D97-AF65-F5344CB8AC3E}">
        <p14:creationId xmlns:p14="http://schemas.microsoft.com/office/powerpoint/2010/main" val="14762203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44F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9075" y="0"/>
            <a:ext cx="6794357" cy="6858000"/>
          </a:xfrm>
          <a:prstGeom prst="rect">
            <a:avLst/>
          </a:prstGeom>
        </p:spPr>
      </p:pic>
      <p:pic>
        <p:nvPicPr>
          <p:cNvPr id="5" name="Picture 4" descr="/Users/antarikshparikh/Downloads/Mentor on road logo_PNG.png"/>
          <p:cNvPicPr/>
          <p:nvPr/>
        </p:nvPicPr>
        <p:blipFill>
          <a:blip r:embed="rId3">
            <a:extLst>
              <a:ext uri="{28A0092B-C50C-407E-A947-70E740481C1C}">
                <a14:useLocalDpi xmlns:a14="http://schemas.microsoft.com/office/drawing/2010/main" val="0"/>
              </a:ext>
            </a:extLst>
          </a:blip>
          <a:srcRect/>
          <a:stretch>
            <a:fillRect/>
          </a:stretch>
        </p:blipFill>
        <p:spPr bwMode="auto">
          <a:xfrm>
            <a:off x="7027178" y="424229"/>
            <a:ext cx="1537335" cy="577850"/>
          </a:xfrm>
          <a:prstGeom prst="rect">
            <a:avLst/>
          </a:prstGeom>
          <a:noFill/>
          <a:ln>
            <a:noFill/>
          </a:ln>
        </p:spPr>
      </p:pic>
    </p:spTree>
    <p:extLst>
      <p:ext uri="{BB962C8B-B14F-4D97-AF65-F5344CB8AC3E}">
        <p14:creationId xmlns:p14="http://schemas.microsoft.com/office/powerpoint/2010/main" val="831921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2879" y="1478635"/>
            <a:ext cx="9144000" cy="1815882"/>
          </a:xfrm>
          <a:prstGeom prst="rect">
            <a:avLst/>
          </a:prstGeom>
        </p:spPr>
        <p:txBody>
          <a:bodyPr wrap="square">
            <a:spAutoFit/>
          </a:bodyPr>
          <a:lstStyle/>
          <a:p>
            <a:pPr algn="just">
              <a:buFont typeface="Wingdings" pitchFamily="2" charset="2"/>
              <a:buChar char="ü"/>
            </a:pPr>
            <a:r>
              <a:rPr lang="en-US" sz="1400" dirty="0" smtClean="0">
                <a:solidFill>
                  <a:schemeClr val="bg1"/>
                </a:solidFill>
                <a:latin typeface="Calibri" charset="0"/>
                <a:ea typeface="Calibri" charset="0"/>
                <a:cs typeface="Calibri" charset="0"/>
              </a:rPr>
              <a:t>India’s move towards the digital opportunity is also helped by government efforts. “Digital India” focuses on expanding digital infrastructure, improving the delivery of government services, and empowering citizens through improved access. </a:t>
            </a:r>
            <a:r>
              <a:rPr lang="en-US" sz="1400" dirty="0" smtClean="0">
                <a:solidFill>
                  <a:schemeClr val="bg1"/>
                </a:solidFill>
                <a:latin typeface="Calibri" charset="0"/>
                <a:ea typeface="Calibri" charset="0"/>
                <a:cs typeface="Calibri" charset="0"/>
                <a:sym typeface="Wingdings" pitchFamily="2" charset="2"/>
              </a:rPr>
              <a:t></a:t>
            </a:r>
            <a:r>
              <a:rPr lang="en-US" sz="1400" dirty="0" smtClean="0">
                <a:solidFill>
                  <a:schemeClr val="bg1"/>
                </a:solidFill>
                <a:latin typeface="Calibri" charset="0"/>
                <a:ea typeface="Calibri" charset="0"/>
                <a:cs typeface="Calibri" charset="0"/>
              </a:rPr>
              <a:t> Government departments have committed more than $ 16 billion to the program. </a:t>
            </a:r>
          </a:p>
          <a:p>
            <a:pPr algn="just">
              <a:buFont typeface="Wingdings" pitchFamily="2" charset="2"/>
              <a:buChar char="ü"/>
            </a:pPr>
            <a:endParaRPr lang="en-US" sz="1400" dirty="0" smtClean="0">
              <a:solidFill>
                <a:schemeClr val="bg1"/>
              </a:solidFill>
              <a:latin typeface="Calibri" charset="0"/>
              <a:ea typeface="Calibri" charset="0"/>
              <a:cs typeface="Calibri" charset="0"/>
            </a:endParaRPr>
          </a:p>
          <a:p>
            <a:pPr algn="just">
              <a:buFont typeface="Wingdings" pitchFamily="2" charset="2"/>
              <a:buChar char="ü"/>
            </a:pPr>
            <a:r>
              <a:rPr lang="en-US" sz="1400" dirty="0" smtClean="0">
                <a:solidFill>
                  <a:schemeClr val="bg1"/>
                </a:solidFill>
                <a:latin typeface="Calibri" charset="0"/>
                <a:ea typeface="Calibri" charset="0"/>
                <a:cs typeface="Calibri" charset="0"/>
              </a:rPr>
              <a:t>US technology and business services companies targeting this opportunity will have to understand how the market and their clients are changing. For example, heads of business units and functions are becoming much more involved in technology decisions, customers are looking for simplified products and services, and many companies are struggling to employ competent IT talent.</a:t>
            </a:r>
          </a:p>
        </p:txBody>
      </p:sp>
      <p:pic>
        <p:nvPicPr>
          <p:cNvPr id="49154" name="Picture 2" descr="Image result for 9 pillars of digital india"/>
          <p:cNvPicPr>
            <a:picLocks noChangeAspect="1" noChangeArrowheads="1"/>
          </p:cNvPicPr>
          <p:nvPr/>
        </p:nvPicPr>
        <p:blipFill>
          <a:blip r:embed="rId2" cstate="print"/>
          <a:srcRect/>
          <a:stretch>
            <a:fillRect/>
          </a:stretch>
        </p:blipFill>
        <p:spPr bwMode="auto">
          <a:xfrm>
            <a:off x="0" y="3391437"/>
            <a:ext cx="9118242" cy="3429000"/>
          </a:xfrm>
          <a:prstGeom prst="rect">
            <a:avLst/>
          </a:prstGeom>
          <a:no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Digital Tech</a:t>
            </a:r>
            <a:endParaRPr lang="en-US" sz="2800" dirty="0">
              <a:solidFill>
                <a:schemeClr val="bg1"/>
              </a:solidFill>
            </a:endParaRPr>
          </a:p>
        </p:txBody>
      </p:sp>
    </p:spTree>
    <p:extLst>
      <p:ext uri="{BB962C8B-B14F-4D97-AF65-F5344CB8AC3E}">
        <p14:creationId xmlns:p14="http://schemas.microsoft.com/office/powerpoint/2010/main" val="4697781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0" y="1200845"/>
            <a:ext cx="9144000" cy="338554"/>
          </a:xfrm>
          <a:prstGeom prst="rect">
            <a:avLst/>
          </a:prstGeom>
        </p:spPr>
        <p:txBody>
          <a:bodyPr wrap="square">
            <a:spAutoFit/>
          </a:bodyPr>
          <a:lstStyle/>
          <a:p>
            <a:pPr algn="ctr"/>
            <a:r>
              <a:rPr lang="en-US" sz="1600" b="1" dirty="0" smtClean="0">
                <a:solidFill>
                  <a:schemeClr val="bg1"/>
                </a:solidFill>
                <a:latin typeface="Book Antiqua" pitchFamily="18" charset="0"/>
              </a:rPr>
              <a:t>Potential adoption of 12 empowering technologies in India: Opportunities for US companies</a:t>
            </a:r>
          </a:p>
        </p:txBody>
      </p:sp>
      <p:pic>
        <p:nvPicPr>
          <p:cNvPr id="50178" name="Picture 2"/>
          <p:cNvPicPr>
            <a:picLocks noChangeAspect="1" noChangeArrowheads="1"/>
          </p:cNvPicPr>
          <p:nvPr/>
        </p:nvPicPr>
        <p:blipFill>
          <a:blip r:embed="rId2" cstate="print"/>
          <a:srcRect/>
          <a:stretch>
            <a:fillRect/>
          </a:stretch>
        </p:blipFill>
        <p:spPr bwMode="auto">
          <a:xfrm>
            <a:off x="393537" y="1559185"/>
            <a:ext cx="8342737" cy="5311397"/>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Digital Tech</a:t>
            </a:r>
            <a:endParaRPr lang="en-US" sz="2800" dirty="0">
              <a:solidFill>
                <a:schemeClr val="bg1"/>
              </a:solidFill>
            </a:endParaRPr>
          </a:p>
        </p:txBody>
      </p:sp>
    </p:spTree>
    <p:extLst>
      <p:ext uri="{BB962C8B-B14F-4D97-AF65-F5344CB8AC3E}">
        <p14:creationId xmlns:p14="http://schemas.microsoft.com/office/powerpoint/2010/main" val="7510780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1202" name="Picture 2"/>
          <p:cNvPicPr>
            <a:picLocks noChangeAspect="1" noChangeArrowheads="1"/>
          </p:cNvPicPr>
          <p:nvPr/>
        </p:nvPicPr>
        <p:blipFill>
          <a:blip r:embed="rId2" cstate="print"/>
          <a:srcRect/>
          <a:stretch>
            <a:fillRect/>
          </a:stretch>
        </p:blipFill>
        <p:spPr bwMode="auto">
          <a:xfrm>
            <a:off x="312514" y="1713342"/>
            <a:ext cx="8470058" cy="514094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312514" y="1489185"/>
            <a:ext cx="8470058" cy="236844"/>
          </a:xfrm>
          <a:prstGeom prst="rect">
            <a:avLst/>
          </a:prstGeom>
          <a:noFill/>
          <a:ln w="9525">
            <a:noFill/>
            <a:miter lim="800000"/>
            <a:headEnd/>
            <a:tailEnd/>
          </a:ln>
        </p:spPr>
      </p:pic>
      <p:sp>
        <p:nvSpPr>
          <p:cNvPr id="10" name="Rectangle 9"/>
          <p:cNvSpPr/>
          <p:nvPr/>
        </p:nvSpPr>
        <p:spPr>
          <a:xfrm>
            <a:off x="0" y="1200845"/>
            <a:ext cx="9144000" cy="338554"/>
          </a:xfrm>
          <a:prstGeom prst="rect">
            <a:avLst/>
          </a:prstGeom>
        </p:spPr>
        <p:txBody>
          <a:bodyPr wrap="square">
            <a:spAutoFit/>
          </a:bodyPr>
          <a:lstStyle/>
          <a:p>
            <a:pPr algn="ctr"/>
            <a:r>
              <a:rPr lang="en-US" sz="1600" b="1" dirty="0" smtClean="0">
                <a:solidFill>
                  <a:schemeClr val="bg1"/>
                </a:solidFill>
                <a:latin typeface="Book Antiqua" pitchFamily="18" charset="0"/>
              </a:rPr>
              <a:t>Potential adoption of 12 empowering technologies in India: Opportunities for US companies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2"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Digital Tech</a:t>
            </a:r>
            <a:endParaRPr lang="en-US" sz="2800" dirty="0">
              <a:solidFill>
                <a:schemeClr val="bg1"/>
              </a:solidFill>
            </a:endParaRPr>
          </a:p>
        </p:txBody>
      </p:sp>
    </p:spTree>
    <p:extLst>
      <p:ext uri="{BB962C8B-B14F-4D97-AF65-F5344CB8AC3E}">
        <p14:creationId xmlns:p14="http://schemas.microsoft.com/office/powerpoint/2010/main" val="11649655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2226" name="Picture 2"/>
          <p:cNvPicPr>
            <a:picLocks noChangeAspect="1" noChangeArrowheads="1"/>
          </p:cNvPicPr>
          <p:nvPr/>
        </p:nvPicPr>
        <p:blipFill>
          <a:blip r:embed="rId2" cstate="print"/>
          <a:srcRect/>
          <a:stretch>
            <a:fillRect/>
          </a:stretch>
        </p:blipFill>
        <p:spPr bwMode="auto">
          <a:xfrm>
            <a:off x="729206" y="1255616"/>
            <a:ext cx="7845027" cy="5311711"/>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6"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BioTech</a:t>
            </a:r>
            <a:endParaRPr lang="en-US" sz="2800" dirty="0">
              <a:solidFill>
                <a:schemeClr val="bg1"/>
              </a:solidFill>
            </a:endParaRPr>
          </a:p>
        </p:txBody>
      </p:sp>
    </p:spTree>
    <p:extLst>
      <p:ext uri="{BB962C8B-B14F-4D97-AF65-F5344CB8AC3E}">
        <p14:creationId xmlns:p14="http://schemas.microsoft.com/office/powerpoint/2010/main" val="8713169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3250" name="Picture 2"/>
          <p:cNvPicPr>
            <a:picLocks noChangeAspect="1" noChangeArrowheads="1"/>
          </p:cNvPicPr>
          <p:nvPr/>
        </p:nvPicPr>
        <p:blipFill>
          <a:blip r:embed="rId2" cstate="print"/>
          <a:srcRect/>
          <a:stretch>
            <a:fillRect/>
          </a:stretch>
        </p:blipFill>
        <p:spPr bwMode="auto">
          <a:xfrm>
            <a:off x="428260" y="1550234"/>
            <a:ext cx="8252749" cy="5226741"/>
          </a:xfrm>
          <a:prstGeom prst="rect">
            <a:avLst/>
          </a:prstGeom>
          <a:noFill/>
          <a:ln w="9525">
            <a:noFill/>
            <a:miter lim="800000"/>
            <a:headEnd/>
            <a:tailEnd/>
          </a:ln>
        </p:spPr>
      </p:pic>
      <p:sp>
        <p:nvSpPr>
          <p:cNvPr id="5" name="Rectangle 4"/>
          <p:cNvSpPr/>
          <p:nvPr/>
        </p:nvSpPr>
        <p:spPr>
          <a:xfrm>
            <a:off x="428260" y="1194662"/>
            <a:ext cx="8322197" cy="338554"/>
          </a:xfrm>
          <a:prstGeom prst="rect">
            <a:avLst/>
          </a:prstGeom>
        </p:spPr>
        <p:txBody>
          <a:bodyPr wrap="square">
            <a:spAutoFit/>
          </a:bodyPr>
          <a:lstStyle/>
          <a:p>
            <a:r>
              <a:rPr lang="en-US" sz="1600" b="1" dirty="0" smtClean="0">
                <a:solidFill>
                  <a:schemeClr val="bg1"/>
                </a:solidFill>
                <a:latin typeface="Book Antiqua" pitchFamily="18" charset="0"/>
              </a:rPr>
              <a:t>Major products/services of India’s biotechnology industry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BioTech</a:t>
            </a:r>
            <a:endParaRPr lang="en-US" sz="2800" dirty="0">
              <a:solidFill>
                <a:schemeClr val="bg1"/>
              </a:solidFill>
            </a:endParaRPr>
          </a:p>
        </p:txBody>
      </p:sp>
    </p:spTree>
    <p:extLst>
      <p:ext uri="{BB962C8B-B14F-4D97-AF65-F5344CB8AC3E}">
        <p14:creationId xmlns:p14="http://schemas.microsoft.com/office/powerpoint/2010/main" val="1748946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142960" y="1238205"/>
            <a:ext cx="8665372" cy="338554"/>
          </a:xfrm>
          <a:prstGeom prst="rect">
            <a:avLst/>
          </a:prstGeom>
        </p:spPr>
        <p:txBody>
          <a:bodyPr wrap="square">
            <a:spAutoFit/>
          </a:bodyPr>
          <a:lstStyle/>
          <a:p>
            <a:r>
              <a:rPr lang="en-US" sz="1600" b="1" dirty="0" smtClean="0">
                <a:solidFill>
                  <a:schemeClr val="bg1"/>
                </a:solidFill>
                <a:latin typeface="Book Antiqua" pitchFamily="18" charset="0"/>
              </a:rPr>
              <a:t>Biotech benefits from rising income and population of India</a:t>
            </a:r>
          </a:p>
        </p:txBody>
      </p:sp>
      <p:pic>
        <p:nvPicPr>
          <p:cNvPr id="55298" name="Picture 2"/>
          <p:cNvPicPr>
            <a:picLocks noChangeAspect="1" noChangeArrowheads="1"/>
          </p:cNvPicPr>
          <p:nvPr/>
        </p:nvPicPr>
        <p:blipFill>
          <a:blip r:embed="rId2" cstate="print"/>
          <a:srcRect/>
          <a:stretch>
            <a:fillRect/>
          </a:stretch>
        </p:blipFill>
        <p:spPr bwMode="auto">
          <a:xfrm>
            <a:off x="247133" y="1542033"/>
            <a:ext cx="8179237" cy="5248344"/>
          </a:xfrm>
          <a:prstGeom prst="rect">
            <a:avLst/>
          </a:prstGeom>
          <a:noFill/>
          <a:ln w="9525">
            <a:noFill/>
            <a:miter lim="800000"/>
            <a:headEnd/>
            <a:tailEnd/>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2"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BioTech</a:t>
            </a:r>
            <a:endParaRPr lang="en-US" sz="2800" dirty="0">
              <a:solidFill>
                <a:schemeClr val="bg1"/>
              </a:solidFill>
            </a:endParaRPr>
          </a:p>
        </p:txBody>
      </p:sp>
    </p:spTree>
    <p:extLst>
      <p:ext uri="{BB962C8B-B14F-4D97-AF65-F5344CB8AC3E}">
        <p14:creationId xmlns:p14="http://schemas.microsoft.com/office/powerpoint/2010/main" val="13006942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312516" y="1161402"/>
            <a:ext cx="7558268" cy="338554"/>
          </a:xfrm>
          <a:prstGeom prst="rect">
            <a:avLst/>
          </a:prstGeom>
        </p:spPr>
        <p:txBody>
          <a:bodyPr wrap="square">
            <a:spAutoFit/>
          </a:bodyPr>
          <a:lstStyle/>
          <a:p>
            <a:r>
              <a:rPr lang="en-US" sz="1600" b="1" dirty="0" smtClean="0">
                <a:solidFill>
                  <a:schemeClr val="bg1"/>
                </a:solidFill>
                <a:latin typeface="Book Antiqua" pitchFamily="18" charset="0"/>
              </a:rPr>
              <a:t>Strong inflow of foreign investment</a:t>
            </a:r>
          </a:p>
        </p:txBody>
      </p:sp>
      <p:pic>
        <p:nvPicPr>
          <p:cNvPr id="56322" name="Picture 2"/>
          <p:cNvPicPr>
            <a:picLocks noChangeAspect="1" noChangeArrowheads="1"/>
          </p:cNvPicPr>
          <p:nvPr/>
        </p:nvPicPr>
        <p:blipFill>
          <a:blip r:embed="rId2" cstate="print"/>
          <a:srcRect/>
          <a:stretch>
            <a:fillRect/>
          </a:stretch>
        </p:blipFill>
        <p:spPr bwMode="auto">
          <a:xfrm>
            <a:off x="312516" y="1499956"/>
            <a:ext cx="8167582" cy="5263277"/>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BioTech</a:t>
            </a:r>
            <a:endParaRPr lang="en-US" sz="2800" dirty="0">
              <a:solidFill>
                <a:schemeClr val="bg1"/>
              </a:solidFill>
            </a:endParaRPr>
          </a:p>
        </p:txBody>
      </p:sp>
    </p:spTree>
    <p:extLst>
      <p:ext uri="{BB962C8B-B14F-4D97-AF65-F5344CB8AC3E}">
        <p14:creationId xmlns:p14="http://schemas.microsoft.com/office/powerpoint/2010/main" val="16462970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72477" y="1216367"/>
            <a:ext cx="9144000" cy="338554"/>
          </a:xfrm>
          <a:prstGeom prst="rect">
            <a:avLst/>
          </a:prstGeom>
        </p:spPr>
        <p:txBody>
          <a:bodyPr wrap="square">
            <a:spAutoFit/>
          </a:bodyPr>
          <a:lstStyle/>
          <a:p>
            <a:r>
              <a:rPr lang="en-US" sz="1600" b="1" dirty="0" smtClean="0">
                <a:solidFill>
                  <a:schemeClr val="bg1"/>
                </a:solidFill>
                <a:latin typeface="Book Antiqua" pitchFamily="18" charset="0"/>
              </a:rPr>
              <a:t>Huge opportunities for innovation in agriculture/healthcare segments of biotech</a:t>
            </a:r>
          </a:p>
        </p:txBody>
      </p:sp>
      <p:pic>
        <p:nvPicPr>
          <p:cNvPr id="57346" name="Picture 2"/>
          <p:cNvPicPr>
            <a:picLocks noChangeAspect="1" noChangeArrowheads="1"/>
          </p:cNvPicPr>
          <p:nvPr/>
        </p:nvPicPr>
        <p:blipFill>
          <a:blip r:embed="rId2" cstate="print"/>
          <a:srcRect/>
          <a:stretch>
            <a:fillRect/>
          </a:stretch>
        </p:blipFill>
        <p:spPr bwMode="auto">
          <a:xfrm>
            <a:off x="72477" y="1554921"/>
            <a:ext cx="8920258" cy="5169970"/>
          </a:xfrm>
          <a:prstGeom prst="rect">
            <a:avLst/>
          </a:prstGeom>
          <a:noFill/>
          <a:ln w="9525">
            <a:noFill/>
            <a:miter lim="800000"/>
            <a:headEnd/>
            <a:tailEnd/>
          </a:ln>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a:t>
            </a:r>
            <a:r>
              <a:rPr lang="en-US" sz="2800" dirty="0" err="1" smtClean="0">
                <a:solidFill>
                  <a:schemeClr val="bg1"/>
                </a:solidFill>
              </a:rPr>
              <a:t>BioTech</a:t>
            </a:r>
            <a:endParaRPr lang="en-US" sz="28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Tree>
    <p:extLst>
      <p:ext uri="{BB962C8B-B14F-4D97-AF65-F5344CB8AC3E}">
        <p14:creationId xmlns:p14="http://schemas.microsoft.com/office/powerpoint/2010/main" val="4223218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1442" name="Picture 2"/>
          <p:cNvPicPr>
            <a:picLocks noChangeAspect="1" noChangeArrowheads="1"/>
          </p:cNvPicPr>
          <p:nvPr/>
        </p:nvPicPr>
        <p:blipFill>
          <a:blip r:embed="rId2" cstate="print"/>
          <a:srcRect/>
          <a:stretch>
            <a:fillRect/>
          </a:stretch>
        </p:blipFill>
        <p:spPr bwMode="auto">
          <a:xfrm>
            <a:off x="451411" y="1194610"/>
            <a:ext cx="8193572" cy="5559217"/>
          </a:xfrm>
          <a:prstGeom prst="rect">
            <a:avLst/>
          </a:prstGeom>
          <a:noFill/>
          <a:ln w="9525">
            <a:no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7"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endParaRPr lang="en-US" sz="2800" dirty="0">
              <a:solidFill>
                <a:schemeClr val="bg1"/>
              </a:solidFill>
            </a:endParaRPr>
          </a:p>
        </p:txBody>
      </p:sp>
    </p:spTree>
    <p:extLst>
      <p:ext uri="{BB962C8B-B14F-4D97-AF65-F5344CB8AC3E}">
        <p14:creationId xmlns:p14="http://schemas.microsoft.com/office/powerpoint/2010/main" val="13417371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62466" name="Picture 2"/>
          <p:cNvPicPr>
            <a:picLocks noChangeAspect="1" noChangeArrowheads="1"/>
          </p:cNvPicPr>
          <p:nvPr/>
        </p:nvPicPr>
        <p:blipFill>
          <a:blip r:embed="rId2" cstate="print"/>
          <a:srcRect/>
          <a:stretch>
            <a:fillRect/>
          </a:stretch>
        </p:blipFill>
        <p:spPr bwMode="auto">
          <a:xfrm>
            <a:off x="-1" y="1421293"/>
            <a:ext cx="9109803" cy="5436707"/>
          </a:xfrm>
          <a:prstGeom prst="rect">
            <a:avLst/>
          </a:prstGeom>
          <a:noFill/>
          <a:ln w="9525">
            <a:noFill/>
            <a:miter lim="800000"/>
            <a:headEnd/>
            <a:tailEnd/>
          </a:ln>
        </p:spPr>
      </p:pic>
      <p:sp>
        <p:nvSpPr>
          <p:cNvPr id="6" name="Rectangle 5"/>
          <p:cNvSpPr/>
          <p:nvPr/>
        </p:nvSpPr>
        <p:spPr>
          <a:xfrm>
            <a:off x="0" y="1127129"/>
            <a:ext cx="9109802" cy="338554"/>
          </a:xfrm>
          <a:prstGeom prst="rect">
            <a:avLst/>
          </a:prstGeom>
        </p:spPr>
        <p:txBody>
          <a:bodyPr wrap="square">
            <a:spAutoFit/>
          </a:bodyPr>
          <a:lstStyle/>
          <a:p>
            <a:r>
              <a:rPr lang="en-US" sz="1600" b="1" dirty="0" smtClean="0">
                <a:solidFill>
                  <a:schemeClr val="bg1"/>
                </a:solidFill>
                <a:latin typeface="Book Antiqua" pitchFamily="18" charset="0"/>
              </a:rPr>
              <a:t>Segments of India’s IT sector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p>
        </p:txBody>
      </p:sp>
    </p:spTree>
    <p:extLst>
      <p:ext uri="{BB962C8B-B14F-4D97-AF65-F5344CB8AC3E}">
        <p14:creationId xmlns:p14="http://schemas.microsoft.com/office/powerpoint/2010/main" val="12669563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noChangeArrowheads="1"/>
          </p:cNvSpPr>
          <p:nvPr/>
        </p:nvSpPr>
        <p:spPr>
          <a:xfrm>
            <a:off x="-76200" y="-457200"/>
            <a:ext cx="8774607" cy="10477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br>
              <a:rPr lang="en-US" sz="2400" b="1" dirty="0" smtClean="0"/>
            </a:br>
            <a:r>
              <a:rPr lang="en-US" sz="2400" b="1" dirty="0" smtClean="0"/>
              <a:t>Meeting Start ups, SMB’s, Women owned businesses, </a:t>
            </a:r>
          </a:p>
          <a:p>
            <a:pPr algn="l"/>
            <a:r>
              <a:rPr lang="en-US" sz="2400" b="1" dirty="0" smtClean="0">
                <a:solidFill>
                  <a:srgbClr val="FF0000"/>
                </a:solidFill>
              </a:rPr>
              <a:t>UN WOMEN</a:t>
            </a:r>
            <a:r>
              <a:rPr lang="en-US" sz="2400" b="1" dirty="0" smtClean="0"/>
              <a:t>, Corporate CSR, and Indian Diaspora - 115</a:t>
            </a:r>
          </a:p>
          <a:p>
            <a:pPr algn="l"/>
            <a:r>
              <a:rPr lang="en-US" sz="2400" b="1" dirty="0" smtClean="0">
                <a:solidFill>
                  <a:srgbClr val="FF0000"/>
                </a:solidFill>
              </a:rPr>
              <a:t>Bottom line – 100 Success stories  ( State mentors ) </a:t>
            </a:r>
          </a:p>
          <a:p>
            <a:pPr algn="l"/>
            <a:endParaRPr lang="en-US" sz="2400" b="1" dirty="0" smtClean="0"/>
          </a:p>
        </p:txBody>
      </p:sp>
      <p:pic>
        <p:nvPicPr>
          <p:cNvPr id="5" name="Picture 4" descr="Etihad logo Ma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00"/>
            <a:ext cx="9144000" cy="5769988"/>
          </a:xfrm>
          <a:prstGeom prst="rect">
            <a:avLst/>
          </a:prstGeom>
        </p:spPr>
      </p:pic>
    </p:spTree>
    <p:extLst>
      <p:ext uri="{BB962C8B-B14F-4D97-AF65-F5344CB8AC3E}">
        <p14:creationId xmlns:p14="http://schemas.microsoft.com/office/powerpoint/2010/main" val="21697864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23487" y="1279059"/>
            <a:ext cx="4294208" cy="338554"/>
          </a:xfrm>
          <a:prstGeom prst="rect">
            <a:avLst/>
          </a:prstGeom>
        </p:spPr>
        <p:txBody>
          <a:bodyPr wrap="square">
            <a:spAutoFit/>
          </a:bodyPr>
          <a:lstStyle/>
          <a:p>
            <a:r>
              <a:rPr lang="en-US" sz="1600" b="1" dirty="0" smtClean="0">
                <a:solidFill>
                  <a:schemeClr val="bg1"/>
                </a:solidFill>
                <a:latin typeface="Book Antiqua" pitchFamily="18" charset="0"/>
              </a:rPr>
              <a:t>Notable trends in India’s IT sector</a:t>
            </a:r>
          </a:p>
        </p:txBody>
      </p:sp>
      <p:pic>
        <p:nvPicPr>
          <p:cNvPr id="63490" name="Picture 2"/>
          <p:cNvPicPr>
            <a:picLocks noChangeAspect="1" noChangeArrowheads="1"/>
          </p:cNvPicPr>
          <p:nvPr/>
        </p:nvPicPr>
        <p:blipFill>
          <a:blip r:embed="rId2" cstate="print"/>
          <a:srcRect/>
          <a:stretch>
            <a:fillRect/>
          </a:stretch>
        </p:blipFill>
        <p:spPr bwMode="auto">
          <a:xfrm>
            <a:off x="123486" y="1617613"/>
            <a:ext cx="8881617" cy="5170938"/>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p>
        </p:txBody>
      </p:sp>
    </p:spTree>
    <p:extLst>
      <p:ext uri="{BB962C8B-B14F-4D97-AF65-F5344CB8AC3E}">
        <p14:creationId xmlns:p14="http://schemas.microsoft.com/office/powerpoint/2010/main" val="6852208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145603" y="1167256"/>
            <a:ext cx="3669175" cy="338554"/>
          </a:xfrm>
          <a:prstGeom prst="rect">
            <a:avLst/>
          </a:prstGeom>
        </p:spPr>
        <p:txBody>
          <a:bodyPr wrap="square">
            <a:spAutoFit/>
          </a:bodyPr>
          <a:lstStyle/>
          <a:p>
            <a:r>
              <a:rPr lang="en-US" sz="1600" b="1" dirty="0" smtClean="0">
                <a:solidFill>
                  <a:schemeClr val="bg1"/>
                </a:solidFill>
                <a:latin typeface="Book Antiqua" pitchFamily="18" charset="0"/>
              </a:rPr>
              <a:t>Notable trends in India’s IT sector</a:t>
            </a:r>
          </a:p>
        </p:txBody>
      </p:sp>
      <p:pic>
        <p:nvPicPr>
          <p:cNvPr id="64514" name="Picture 2"/>
          <p:cNvPicPr>
            <a:picLocks noChangeAspect="1" noChangeArrowheads="1"/>
          </p:cNvPicPr>
          <p:nvPr/>
        </p:nvPicPr>
        <p:blipFill>
          <a:blip r:embed="rId2" cstate="print"/>
          <a:srcRect/>
          <a:stretch>
            <a:fillRect/>
          </a:stretch>
        </p:blipFill>
        <p:spPr bwMode="auto">
          <a:xfrm>
            <a:off x="145603" y="1505810"/>
            <a:ext cx="8859501" cy="5213293"/>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endParaRPr lang="en-US" sz="2800" dirty="0">
              <a:solidFill>
                <a:schemeClr val="bg1"/>
              </a:solidFill>
            </a:endParaRPr>
          </a:p>
        </p:txBody>
      </p:sp>
    </p:spTree>
    <p:extLst>
      <p:ext uri="{BB962C8B-B14F-4D97-AF65-F5344CB8AC3E}">
        <p14:creationId xmlns:p14="http://schemas.microsoft.com/office/powerpoint/2010/main" val="5116508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491924" y="1119855"/>
            <a:ext cx="3576577" cy="338554"/>
          </a:xfrm>
          <a:prstGeom prst="rect">
            <a:avLst/>
          </a:prstGeom>
        </p:spPr>
        <p:txBody>
          <a:bodyPr wrap="square">
            <a:spAutoFit/>
          </a:bodyPr>
          <a:lstStyle/>
          <a:p>
            <a:r>
              <a:rPr lang="en-US" sz="1600" b="1" dirty="0" smtClean="0">
                <a:solidFill>
                  <a:schemeClr val="bg1"/>
                </a:solidFill>
                <a:latin typeface="Book Antiqua" pitchFamily="18" charset="0"/>
              </a:rPr>
              <a:t>Notable trends in India’s IT sector</a:t>
            </a:r>
          </a:p>
        </p:txBody>
      </p:sp>
      <p:pic>
        <p:nvPicPr>
          <p:cNvPr id="65538" name="Picture 2"/>
          <p:cNvPicPr>
            <a:picLocks noChangeAspect="1" noChangeArrowheads="1"/>
          </p:cNvPicPr>
          <p:nvPr/>
        </p:nvPicPr>
        <p:blipFill>
          <a:blip r:embed="rId2" cstate="print"/>
          <a:srcRect/>
          <a:stretch>
            <a:fillRect/>
          </a:stretch>
        </p:blipFill>
        <p:spPr bwMode="auto">
          <a:xfrm>
            <a:off x="491924" y="1458409"/>
            <a:ext cx="8160152" cy="5255853"/>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endParaRPr lang="en-US" sz="2800" dirty="0">
              <a:solidFill>
                <a:schemeClr val="bg1"/>
              </a:solidFill>
            </a:endParaRPr>
          </a:p>
        </p:txBody>
      </p:sp>
    </p:spTree>
    <p:extLst>
      <p:ext uri="{BB962C8B-B14F-4D97-AF65-F5344CB8AC3E}">
        <p14:creationId xmlns:p14="http://schemas.microsoft.com/office/powerpoint/2010/main" val="13275705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347241" y="1229099"/>
            <a:ext cx="9066972" cy="307777"/>
          </a:xfrm>
          <a:prstGeom prst="rect">
            <a:avLst/>
          </a:prstGeom>
        </p:spPr>
        <p:txBody>
          <a:bodyPr wrap="square">
            <a:spAutoFit/>
          </a:bodyPr>
          <a:lstStyle/>
          <a:p>
            <a:r>
              <a:rPr lang="en-US" sz="1400" b="1" dirty="0" smtClean="0">
                <a:solidFill>
                  <a:schemeClr val="bg1"/>
                </a:solidFill>
                <a:latin typeface="Book Antiqua" pitchFamily="18" charset="0"/>
              </a:rPr>
              <a:t>Prospects for US SME’s: Newer geographies and verticals provide huge opportunities from India</a:t>
            </a:r>
          </a:p>
        </p:txBody>
      </p:sp>
      <p:pic>
        <p:nvPicPr>
          <p:cNvPr id="66562" name="Picture 2"/>
          <p:cNvPicPr>
            <a:picLocks noChangeAspect="1" noChangeArrowheads="1"/>
          </p:cNvPicPr>
          <p:nvPr/>
        </p:nvPicPr>
        <p:blipFill>
          <a:blip r:embed="rId2" cstate="print"/>
          <a:srcRect/>
          <a:stretch>
            <a:fillRect/>
          </a:stretch>
        </p:blipFill>
        <p:spPr bwMode="auto">
          <a:xfrm>
            <a:off x="347241" y="1562734"/>
            <a:ext cx="8414794" cy="5224514"/>
          </a:xfrm>
          <a:prstGeom prst="rect">
            <a:avLst/>
          </a:prstGeom>
          <a:noFill/>
          <a:ln w="9525">
            <a:noFill/>
            <a:miter lim="800000"/>
            <a:headEnd/>
            <a:tailEnd/>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2"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endParaRPr lang="en-US" sz="2800" dirty="0">
              <a:solidFill>
                <a:schemeClr val="bg1"/>
              </a:solidFill>
            </a:endParaRPr>
          </a:p>
        </p:txBody>
      </p:sp>
    </p:spTree>
    <p:extLst>
      <p:ext uri="{BB962C8B-B14F-4D97-AF65-F5344CB8AC3E}">
        <p14:creationId xmlns:p14="http://schemas.microsoft.com/office/powerpoint/2010/main" val="8114010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p:cNvSpPr/>
          <p:nvPr/>
        </p:nvSpPr>
        <p:spPr>
          <a:xfrm>
            <a:off x="277796" y="1216221"/>
            <a:ext cx="7245752" cy="323165"/>
          </a:xfrm>
          <a:prstGeom prst="rect">
            <a:avLst/>
          </a:prstGeom>
        </p:spPr>
        <p:txBody>
          <a:bodyPr wrap="square">
            <a:spAutoFit/>
          </a:bodyPr>
          <a:lstStyle/>
          <a:p>
            <a:r>
              <a:rPr lang="en-US" sz="1500" b="1" dirty="0" smtClean="0">
                <a:solidFill>
                  <a:schemeClr val="bg1"/>
                </a:solidFill>
                <a:latin typeface="Book Antiqua" pitchFamily="18" charset="0"/>
              </a:rPr>
              <a:t>Prospects for US SME’s: Start-ups are driving innovation across India’s IT sector</a:t>
            </a:r>
          </a:p>
        </p:txBody>
      </p:sp>
      <p:pic>
        <p:nvPicPr>
          <p:cNvPr id="67586" name="Picture 2" descr="http://www.livemint.com/r/LiveMint/Period1/2015/02/11/Photos/w-leslie-graphic.jpg"/>
          <p:cNvPicPr>
            <a:picLocks noChangeAspect="1" noChangeArrowheads="1"/>
          </p:cNvPicPr>
          <p:nvPr/>
        </p:nvPicPr>
        <p:blipFill>
          <a:blip r:embed="rId2" cstate="print"/>
          <a:srcRect/>
          <a:stretch>
            <a:fillRect/>
          </a:stretch>
        </p:blipFill>
        <p:spPr bwMode="auto">
          <a:xfrm>
            <a:off x="370396" y="1539386"/>
            <a:ext cx="8380067" cy="5330156"/>
          </a:xfrm>
          <a:prstGeom prst="rect">
            <a:avLst/>
          </a:prstGeom>
          <a:no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Information Technology</a:t>
            </a:r>
            <a:endParaRPr lang="en-US" sz="2800" dirty="0">
              <a:solidFill>
                <a:schemeClr val="bg1"/>
              </a:solidFill>
            </a:endParaRPr>
          </a:p>
        </p:txBody>
      </p:sp>
    </p:spTree>
    <p:extLst>
      <p:ext uri="{BB962C8B-B14F-4D97-AF65-F5344CB8AC3E}">
        <p14:creationId xmlns:p14="http://schemas.microsoft.com/office/powerpoint/2010/main" val="1362444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26" name="Picture 2"/>
          <p:cNvPicPr>
            <a:picLocks noChangeAspect="1" noChangeArrowheads="1"/>
          </p:cNvPicPr>
          <p:nvPr/>
        </p:nvPicPr>
        <p:blipFill>
          <a:blip r:embed="rId2" cstate="print"/>
          <a:srcRect/>
          <a:stretch>
            <a:fillRect/>
          </a:stretch>
        </p:blipFill>
        <p:spPr bwMode="auto">
          <a:xfrm>
            <a:off x="520861" y="1433641"/>
            <a:ext cx="8007072" cy="5424359"/>
          </a:xfrm>
          <a:prstGeom prst="rect">
            <a:avLst/>
          </a:prstGeom>
          <a:noFill/>
          <a:ln w="9525">
            <a:noFill/>
            <a:miter lim="800000"/>
            <a:headEnd/>
            <a:tailEnd/>
          </a:ln>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6"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7019568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050" name="Picture 2"/>
          <p:cNvPicPr>
            <a:picLocks noChangeAspect="1" noChangeArrowheads="1"/>
          </p:cNvPicPr>
          <p:nvPr/>
        </p:nvPicPr>
        <p:blipFill>
          <a:blip r:embed="rId2" cstate="print"/>
          <a:srcRect/>
          <a:stretch>
            <a:fillRect/>
          </a:stretch>
        </p:blipFill>
        <p:spPr bwMode="auto">
          <a:xfrm>
            <a:off x="428261" y="1484540"/>
            <a:ext cx="8327657" cy="5361859"/>
          </a:xfrm>
          <a:prstGeom prst="rect">
            <a:avLst/>
          </a:prstGeom>
          <a:noFill/>
          <a:ln w="9525">
            <a:noFill/>
            <a:miter lim="800000"/>
            <a:headEnd/>
            <a:tailEnd/>
          </a:ln>
          <a:effectLst/>
        </p:spPr>
      </p:pic>
      <p:sp>
        <p:nvSpPr>
          <p:cNvPr id="5" name="Rectangle 4"/>
          <p:cNvSpPr/>
          <p:nvPr/>
        </p:nvSpPr>
        <p:spPr>
          <a:xfrm>
            <a:off x="353356" y="1223027"/>
            <a:ext cx="5752618" cy="323165"/>
          </a:xfrm>
          <a:prstGeom prst="rect">
            <a:avLst/>
          </a:prstGeom>
        </p:spPr>
        <p:txBody>
          <a:bodyPr wrap="square">
            <a:spAutoFit/>
          </a:bodyPr>
          <a:lstStyle/>
          <a:p>
            <a:r>
              <a:rPr lang="en-US" sz="1500" b="1" dirty="0" smtClean="0">
                <a:solidFill>
                  <a:schemeClr val="bg1"/>
                </a:solidFill>
                <a:latin typeface="Book Antiqua" pitchFamily="18" charset="0"/>
              </a:rPr>
              <a:t>India’s healthcare market functions through five segments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9"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420630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252714" y="1246229"/>
            <a:ext cx="3011347" cy="584775"/>
          </a:xfrm>
          <a:prstGeom prst="rect">
            <a:avLst/>
          </a:prstGeom>
        </p:spPr>
        <p:txBody>
          <a:bodyPr wrap="square">
            <a:spAutoFit/>
          </a:bodyPr>
          <a:lstStyle/>
          <a:p>
            <a:r>
              <a:rPr lang="en-US" sz="1600" b="1" dirty="0" smtClean="0">
                <a:solidFill>
                  <a:schemeClr val="bg1"/>
                </a:solidFill>
                <a:latin typeface="Book Antiqua" pitchFamily="18" charset="0"/>
              </a:rPr>
              <a:t>India’s healthcare sector growth trend (In US$ billion)</a:t>
            </a:r>
          </a:p>
        </p:txBody>
      </p:sp>
      <p:pic>
        <p:nvPicPr>
          <p:cNvPr id="3074" name="Picture 2"/>
          <p:cNvPicPr>
            <a:picLocks noChangeAspect="1" noChangeArrowheads="1"/>
          </p:cNvPicPr>
          <p:nvPr/>
        </p:nvPicPr>
        <p:blipFill>
          <a:blip r:embed="rId2" cstate="print"/>
          <a:srcRect/>
          <a:stretch>
            <a:fillRect/>
          </a:stretch>
        </p:blipFill>
        <p:spPr bwMode="auto">
          <a:xfrm>
            <a:off x="3986514" y="1336906"/>
            <a:ext cx="5005086" cy="3288970"/>
          </a:xfrm>
          <a:prstGeom prst="rect">
            <a:avLst/>
          </a:prstGeom>
          <a:noFill/>
          <a:ln w="9525">
            <a:noFill/>
            <a:miter lim="800000"/>
            <a:headEnd/>
            <a:tailEnd/>
          </a:ln>
          <a:effectLst/>
        </p:spPr>
      </p:pic>
      <p:sp>
        <p:nvSpPr>
          <p:cNvPr id="6" name="Rectangle 5"/>
          <p:cNvSpPr/>
          <p:nvPr/>
        </p:nvSpPr>
        <p:spPr>
          <a:xfrm>
            <a:off x="252714" y="1948220"/>
            <a:ext cx="3581400" cy="2677656"/>
          </a:xfrm>
          <a:prstGeom prst="rect">
            <a:avLst/>
          </a:prstGeom>
        </p:spPr>
        <p:txBody>
          <a:bodyPr wrap="square">
            <a:spAutoFit/>
          </a:bodyPr>
          <a:lstStyle/>
          <a:p>
            <a:pPr algn="just">
              <a:buFont typeface="Wingdings" pitchFamily="2" charset="2"/>
              <a:buChar char="ü"/>
            </a:pPr>
            <a:r>
              <a:rPr lang="en-US" sz="1400" dirty="0" smtClean="0">
                <a:solidFill>
                  <a:schemeClr val="bg1"/>
                </a:solidFill>
                <a:latin typeface="Book Antiqua" pitchFamily="18" charset="0"/>
              </a:rPr>
              <a:t>Healthcare has become one of India's largest sectors both in terms of revenue and employment. </a:t>
            </a:r>
          </a:p>
          <a:p>
            <a:pPr algn="just">
              <a:buFont typeface="Wingdings" pitchFamily="2" charset="2"/>
              <a:buChar char="ü"/>
            </a:pPr>
            <a:endParaRPr lang="en-US" sz="1400" dirty="0" smtClean="0">
              <a:solidFill>
                <a:schemeClr val="bg1"/>
              </a:solidFill>
              <a:latin typeface="Book Antiqua" pitchFamily="18" charset="0"/>
            </a:endParaRPr>
          </a:p>
          <a:p>
            <a:pPr algn="just">
              <a:buFont typeface="Wingdings" pitchFamily="2" charset="2"/>
              <a:buChar char="ü"/>
            </a:pPr>
            <a:r>
              <a:rPr lang="en-US" sz="1400" dirty="0" smtClean="0">
                <a:solidFill>
                  <a:schemeClr val="bg1"/>
                </a:solidFill>
                <a:latin typeface="Book Antiqua" pitchFamily="18" charset="0"/>
              </a:rPr>
              <a:t>The industry is growing at a tremendous pace owing to its strengthening coverage, services and increasing expenditure by public as well private players.</a:t>
            </a:r>
          </a:p>
          <a:p>
            <a:pPr algn="just">
              <a:buFont typeface="Wingdings" pitchFamily="2" charset="2"/>
              <a:buChar char="ü"/>
            </a:pPr>
            <a:endParaRPr lang="en-US" sz="1400" dirty="0" smtClean="0">
              <a:solidFill>
                <a:schemeClr val="bg1"/>
              </a:solidFill>
              <a:latin typeface="Book Antiqua" pitchFamily="18" charset="0"/>
            </a:endParaRPr>
          </a:p>
          <a:p>
            <a:pPr algn="just">
              <a:buFont typeface="Wingdings" pitchFamily="2" charset="2"/>
              <a:buChar char="ü"/>
            </a:pPr>
            <a:r>
              <a:rPr lang="en-US" sz="1400" dirty="0" smtClean="0">
                <a:solidFill>
                  <a:schemeClr val="bg1"/>
                </a:solidFill>
                <a:latin typeface="Book Antiqua" pitchFamily="18" charset="0"/>
              </a:rPr>
              <a:t>The total industry size is expected to touch $160 billion by 2017 and $280 billion by 2020</a:t>
            </a:r>
          </a:p>
        </p:txBody>
      </p:sp>
      <p:sp>
        <p:nvSpPr>
          <p:cNvPr id="7" name="Rectangle 6"/>
          <p:cNvSpPr/>
          <p:nvPr/>
        </p:nvSpPr>
        <p:spPr>
          <a:xfrm>
            <a:off x="252714" y="4625876"/>
            <a:ext cx="8738886" cy="1815882"/>
          </a:xfrm>
          <a:prstGeom prst="rect">
            <a:avLst/>
          </a:prstGeom>
        </p:spPr>
        <p:txBody>
          <a:bodyPr wrap="square">
            <a:spAutoFit/>
          </a:bodyPr>
          <a:lstStyle/>
          <a:p>
            <a:pPr algn="just">
              <a:buFont typeface="Wingdings" pitchFamily="2" charset="2"/>
              <a:buChar char="ü"/>
            </a:pPr>
            <a:r>
              <a:rPr lang="en-US" sz="1400" dirty="0" smtClean="0">
                <a:solidFill>
                  <a:schemeClr val="bg1"/>
                </a:solidFill>
                <a:latin typeface="Book Antiqua" pitchFamily="18" charset="0"/>
              </a:rPr>
              <a:t>As per the Ministry of Health, development of 50 technologies is being targeted for the treatment of diseases like Cancer and TB.</a:t>
            </a:r>
          </a:p>
          <a:p>
            <a:pPr algn="just">
              <a:buFont typeface="Wingdings" pitchFamily="2" charset="2"/>
              <a:buChar char="ü"/>
            </a:pPr>
            <a:endParaRPr lang="en-US" sz="1400" dirty="0" smtClean="0">
              <a:solidFill>
                <a:schemeClr val="bg1"/>
              </a:solidFill>
              <a:latin typeface="Book Antiqua" pitchFamily="18" charset="0"/>
            </a:endParaRPr>
          </a:p>
          <a:p>
            <a:pPr algn="just">
              <a:buFont typeface="Wingdings" pitchFamily="2" charset="2"/>
              <a:buChar char="ü"/>
            </a:pPr>
            <a:r>
              <a:rPr lang="en-US" sz="1400" dirty="0" smtClean="0">
                <a:solidFill>
                  <a:schemeClr val="bg1"/>
                </a:solidFill>
                <a:latin typeface="Book Antiqua" pitchFamily="18" charset="0"/>
              </a:rPr>
              <a:t>Government is </a:t>
            </a:r>
            <a:r>
              <a:rPr lang="en-US" sz="1400" dirty="0" err="1" smtClean="0">
                <a:solidFill>
                  <a:schemeClr val="bg1"/>
                </a:solidFill>
                <a:latin typeface="Book Antiqua" pitchFamily="18" charset="0"/>
              </a:rPr>
              <a:t>emphasising</a:t>
            </a:r>
            <a:r>
              <a:rPr lang="en-US" sz="1400" dirty="0" smtClean="0">
                <a:solidFill>
                  <a:schemeClr val="bg1"/>
                </a:solidFill>
                <a:latin typeface="Book Antiqua" pitchFamily="18" charset="0"/>
              </a:rPr>
              <a:t> on the </a:t>
            </a:r>
            <a:r>
              <a:rPr lang="en-US" sz="1400" dirty="0" err="1" smtClean="0">
                <a:solidFill>
                  <a:schemeClr val="bg1"/>
                </a:solidFill>
                <a:latin typeface="Book Antiqua" pitchFamily="18" charset="0"/>
              </a:rPr>
              <a:t>eHealth</a:t>
            </a:r>
            <a:r>
              <a:rPr lang="en-US" sz="1400" dirty="0" smtClean="0">
                <a:solidFill>
                  <a:schemeClr val="bg1"/>
                </a:solidFill>
                <a:latin typeface="Book Antiqua" pitchFamily="18" charset="0"/>
              </a:rPr>
              <a:t> initiatives such as Mother and Child Tracking System (MCTS) and Facilitation Centre (MCTFC).</a:t>
            </a:r>
          </a:p>
          <a:p>
            <a:pPr algn="just">
              <a:buFont typeface="Wingdings" pitchFamily="2" charset="2"/>
              <a:buChar char="ü"/>
            </a:pPr>
            <a:endParaRPr lang="en-US" sz="1400" dirty="0" smtClean="0">
              <a:solidFill>
                <a:schemeClr val="bg1"/>
              </a:solidFill>
              <a:latin typeface="Book Antiqua" pitchFamily="18" charset="0"/>
            </a:endParaRPr>
          </a:p>
          <a:p>
            <a:pPr algn="just">
              <a:buFont typeface="Wingdings" pitchFamily="2" charset="2"/>
              <a:buChar char="ü"/>
            </a:pPr>
            <a:r>
              <a:rPr lang="en-US" sz="1400" dirty="0" smtClean="0">
                <a:solidFill>
                  <a:schemeClr val="bg1"/>
                </a:solidFill>
                <a:latin typeface="Book Antiqua" pitchFamily="18" charset="0"/>
              </a:rPr>
              <a:t>Indian companies are entering into merger and acquisitions with domestic and foreign companies to drive growth and gain new markets.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1"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3717806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405114" y="1113599"/>
            <a:ext cx="3912243" cy="323165"/>
          </a:xfrm>
          <a:prstGeom prst="rect">
            <a:avLst/>
          </a:prstGeom>
        </p:spPr>
        <p:txBody>
          <a:bodyPr wrap="square">
            <a:spAutoFit/>
          </a:bodyPr>
          <a:lstStyle/>
          <a:p>
            <a:r>
              <a:rPr lang="en-US" sz="1500" b="1" dirty="0" smtClean="0">
                <a:solidFill>
                  <a:schemeClr val="bg1"/>
                </a:solidFill>
                <a:latin typeface="Book Antiqua" pitchFamily="18" charset="0"/>
              </a:rPr>
              <a:t>Notable trends in India’s healthcare sector</a:t>
            </a:r>
          </a:p>
        </p:txBody>
      </p:sp>
      <p:pic>
        <p:nvPicPr>
          <p:cNvPr id="4098" name="Picture 2"/>
          <p:cNvPicPr>
            <a:picLocks noChangeAspect="1" noChangeArrowheads="1"/>
          </p:cNvPicPr>
          <p:nvPr/>
        </p:nvPicPr>
        <p:blipFill>
          <a:blip r:embed="rId2" cstate="print"/>
          <a:srcRect/>
          <a:stretch>
            <a:fillRect/>
          </a:stretch>
        </p:blipFill>
        <p:spPr bwMode="auto">
          <a:xfrm>
            <a:off x="405114" y="1436764"/>
            <a:ext cx="8509750" cy="5467486"/>
          </a:xfrm>
          <a:prstGeom prst="rect">
            <a:avLst/>
          </a:prstGeom>
          <a:noFill/>
          <a:ln w="9525">
            <a:noFill/>
            <a:miter lim="800000"/>
            <a:headEnd/>
            <a:tailEnd/>
          </a:ln>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0"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16909896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92" y="0"/>
            <a:ext cx="9151492" cy="6858000"/>
          </a:xfrm>
          <a:prstGeom prst="rect">
            <a:avLst/>
          </a:prstGeom>
          <a:solidFill>
            <a:srgbClr val="0D70C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ectangle 4"/>
          <p:cNvSpPr/>
          <p:nvPr/>
        </p:nvSpPr>
        <p:spPr>
          <a:xfrm>
            <a:off x="412003" y="1113600"/>
            <a:ext cx="4143737" cy="323165"/>
          </a:xfrm>
          <a:prstGeom prst="rect">
            <a:avLst/>
          </a:prstGeom>
        </p:spPr>
        <p:txBody>
          <a:bodyPr wrap="square">
            <a:spAutoFit/>
          </a:bodyPr>
          <a:lstStyle/>
          <a:p>
            <a:r>
              <a:rPr lang="en-US" sz="1500" b="1" dirty="0" smtClean="0">
                <a:solidFill>
                  <a:schemeClr val="bg1"/>
                </a:solidFill>
                <a:latin typeface="Book Antiqua" pitchFamily="18" charset="0"/>
              </a:rPr>
              <a:t>Notable trends in India’s healthcare sector</a:t>
            </a:r>
          </a:p>
        </p:txBody>
      </p:sp>
      <p:pic>
        <p:nvPicPr>
          <p:cNvPr id="5122" name="Picture 2"/>
          <p:cNvPicPr>
            <a:picLocks noChangeAspect="1" noChangeArrowheads="1"/>
          </p:cNvPicPr>
          <p:nvPr/>
        </p:nvPicPr>
        <p:blipFill>
          <a:blip r:embed="rId2" cstate="print"/>
          <a:srcRect/>
          <a:stretch>
            <a:fillRect/>
          </a:stretch>
        </p:blipFill>
        <p:spPr bwMode="auto">
          <a:xfrm>
            <a:off x="412003" y="1436765"/>
            <a:ext cx="8382022" cy="5421235"/>
          </a:xfrm>
          <a:prstGeom prst="rect">
            <a:avLst/>
          </a:prstGeom>
          <a:noFill/>
          <a:ln w="9525">
            <a:noFill/>
            <a:miter lim="800000"/>
            <a:headEnd/>
            <a:tailEnd/>
          </a:ln>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9" y="-34036"/>
            <a:ext cx="9235544" cy="1206500"/>
          </a:xfrm>
          <a:prstGeom prst="rect">
            <a:avLst/>
          </a:prstGeom>
        </p:spPr>
      </p:pic>
      <p:sp>
        <p:nvSpPr>
          <p:cNvPr id="12" name="object 8"/>
          <p:cNvSpPr txBox="1">
            <a:spLocks/>
          </p:cNvSpPr>
          <p:nvPr/>
        </p:nvSpPr>
        <p:spPr>
          <a:xfrm>
            <a:off x="-7492" y="650900"/>
            <a:ext cx="8229600" cy="430887"/>
          </a:xfrm>
          <a:prstGeom prst="rect">
            <a:avLst/>
          </a:prstGeom>
          <a:ln w="12700">
            <a:miter lim="400000"/>
          </a:ln>
          <a:extLst>
            <a:ext uri="{C572A759-6A51-4108-AA02-DFA0A04FC94B}">
              <ma14:wrappingTextBoxFlag xmlns:ma14="http://schemas.microsoft.com/office/mac/drawingml/2011/main" val="1"/>
            </a:ext>
          </a:extLst>
        </p:spPr>
        <p:txBody>
          <a:bodyPr vert="horz" wrap="square" lIns="0" tIns="0" rIns="0" bIns="0" rtlCol="0" anchor="ctr">
            <a:sp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marL="121285" algn="l" hangingPunct="1"/>
            <a:r>
              <a:rPr lang="en-US" sz="2800" dirty="0" smtClean="0">
                <a:solidFill>
                  <a:schemeClr val="bg1"/>
                </a:solidFill>
              </a:rPr>
              <a:t>Potential Sectors: Health Care</a:t>
            </a:r>
            <a:endParaRPr lang="en-US" sz="2800" dirty="0">
              <a:solidFill>
                <a:schemeClr val="bg1"/>
              </a:solidFill>
            </a:endParaRPr>
          </a:p>
        </p:txBody>
      </p:sp>
    </p:spTree>
    <p:extLst>
      <p:ext uri="{BB962C8B-B14F-4D97-AF65-F5344CB8AC3E}">
        <p14:creationId xmlns:p14="http://schemas.microsoft.com/office/powerpoint/2010/main" val="12082293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837</TotalTime>
  <Words>3407</Words>
  <Application>Microsoft Macintosh PowerPoint</Application>
  <PresentationFormat>On-screen Show (4:3)</PresentationFormat>
  <Paragraphs>516</Paragraphs>
  <Slides>107</Slides>
  <Notes>1</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WELCOME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INDIA’S HIGHGROWTH SECTORS</vt:lpstr>
      <vt:lpstr>PowerPoint Presentation</vt:lpstr>
      <vt:lpstr>PowerPoint Presentation</vt:lpstr>
      <vt:lpstr>Some Digital India steps as opportunities for US biz</vt:lpstr>
      <vt:lpstr>www.udyamimitra.in</vt:lpstr>
      <vt:lpstr>MUDRA Bank www.mudra.org.in </vt:lpstr>
      <vt:lpstr>PMO grievance redressal system</vt:lpstr>
      <vt:lpstr>How to export products and services to India</vt:lpstr>
      <vt:lpstr>PowerPoint Presentation</vt:lpstr>
      <vt:lpstr>PowerPoint Presentation</vt:lpstr>
      <vt:lpstr>PowerPoint Presentation</vt:lpstr>
      <vt:lpstr>PowerPoint Presentation</vt:lpstr>
      <vt:lpstr>PowerPoint Presentation</vt:lpstr>
      <vt:lpstr>PowerPoint Presentation</vt:lpstr>
      <vt:lpstr>Sell online:  www.bluenile.com</vt:lpstr>
      <vt:lpstr>Sell online  www.bestdressedkids.com</vt:lpstr>
      <vt:lpstr>Sell online  www.bestdressedkids.com</vt:lpstr>
      <vt:lpstr>Sell online  www.personalizeddoormats.com</vt:lpstr>
      <vt:lpstr>Sell online  www.personalizeddoormats.com</vt:lpstr>
      <vt:lpstr>Sell online  www.cypressindustries.com Autoparts</vt:lpstr>
      <vt:lpstr>PowerPoint Presentation</vt:lpstr>
      <vt:lpstr>PowerPoint Presentation</vt:lpstr>
      <vt:lpstr>PowerPoint Presentation</vt:lpstr>
      <vt:lpstr>PowerPoint Presentation</vt:lpstr>
      <vt:lpstr>PowerPoint Presentation</vt:lpstr>
      <vt:lpstr>PowerPoint Presentation</vt:lpstr>
      <vt:lpstr>Our philosophy : Action @ Speed of thought  Follow Mentor on road at: www.mentoronroad.com/usa  Facebook page: globaljagat Twitter: globaljagat  Linkedin: /in/clusterpulse   Handphone : India - +91-9825506441 USA - +1 928 306 5335 jagat@globaljagat.com  </vt:lpstr>
      <vt:lpstr>PowerPoint Presentation</vt:lpstr>
      <vt:lpstr>INFRASTRUCTURE</vt:lpstr>
      <vt:lpstr>Roads and Highways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philosophy : Action @ Speed of thought  Follow Mentor on road at: www.mentoronroad.com/usa  Facebook page: globaljagat Twitter: globaljagat  Linkedin: /in/clusterpulse   Handphone : India - +91-9825506441 USA - +1 928 306 5335 jagat@globaljagat.com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jagat shah</cp:lastModifiedBy>
  <cp:revision>105</cp:revision>
  <dcterms:modified xsi:type="dcterms:W3CDTF">2017-06-22T16:13:44Z</dcterms:modified>
</cp:coreProperties>
</file>